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app1.xml" ContentType="application/vnd.openxmlformats-officedocument.extended-propertie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 smtClean="0"/>
              <a:t>этап индивидуального проекта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Подъярова</a:t>
            </a:r>
            <a:r>
              <a:rPr lang="ru-RU" dirty="0" smtClean="0"/>
              <a:t> Ксения </a:t>
            </a:r>
            <a:r>
              <a:rPr lang="en-US" dirty="0" smtClean="0"/>
              <a:t>| </a:t>
            </a:r>
            <a:r>
              <a:rPr lang="ru-RU" dirty="0" smtClean="0"/>
              <a:t>НПМбд-02-21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43075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7. </a:t>
            </a:r>
            <a:r>
              <a:rPr lang="ru-RU" sz="1400" dirty="0" err="1" smtClean="0"/>
              <a:t>Авторизируюсь</a:t>
            </a:r>
            <a:r>
              <a:rPr lang="ru-RU" sz="1400" dirty="0" smtClean="0"/>
              <a:t> в базе данных от имени пользователя </a:t>
            </a:r>
            <a:r>
              <a:rPr lang="ru-RU" sz="1400" dirty="0" err="1" smtClean="0"/>
              <a:t>root</a:t>
            </a:r>
            <a:r>
              <a:rPr lang="ru-RU" sz="1400" dirty="0" smtClean="0"/>
              <a:t>. Появляется командная строка с приглашением “</a:t>
            </a:r>
            <a:r>
              <a:rPr lang="ru-RU" sz="1400" dirty="0" err="1" smtClean="0"/>
              <a:t>MariaDB</a:t>
            </a:r>
            <a:r>
              <a:rPr lang="ru-RU" sz="1400" dirty="0" smtClean="0"/>
              <a:t>”, далее создаем в ней нового пользователя, используя учетные данные из файла </a:t>
            </a:r>
            <a:r>
              <a:rPr lang="ru-RU" sz="1400" dirty="0" err="1" smtClean="0"/>
              <a:t>config.inc.php</a:t>
            </a:r>
            <a:endParaRPr lang="ru-RU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29180"/>
            <a:ext cx="56388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43075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8. Теперь нужно пользователю предоставить привилегии для работы с этой базой данных</a:t>
            </a:r>
            <a:endParaRPr lang="ru-RU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184400"/>
            <a:ext cx="56483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43075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9. Необходимо настроить сервер apache2, перехожу в соответствующую директорию. В файле </a:t>
            </a:r>
            <a:r>
              <a:rPr lang="ru-RU" sz="1400" dirty="0" err="1" smtClean="0"/>
              <a:t>php.ini</a:t>
            </a:r>
            <a:r>
              <a:rPr lang="ru-RU" sz="1400" dirty="0" smtClean="0"/>
              <a:t> нужно будет изменить один параметр, поэтому открываю файл в текстовом редакторе.</a:t>
            </a:r>
            <a:endParaRPr lang="ru-RU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313" y="2041525"/>
            <a:ext cx="3381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43075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10. В файле параметры </a:t>
            </a:r>
            <a:r>
              <a:rPr lang="ru-RU" sz="1400" dirty="0" err="1" smtClean="0"/>
              <a:t>allow_url_fopen</a:t>
            </a:r>
            <a:r>
              <a:rPr lang="ru-RU" sz="1400" dirty="0" smtClean="0"/>
              <a:t> и </a:t>
            </a:r>
            <a:r>
              <a:rPr lang="ru-RU" sz="1400" dirty="0" err="1" smtClean="0"/>
              <a:t>allow_url_include</a:t>
            </a:r>
            <a:r>
              <a:rPr lang="ru-RU" sz="1400" dirty="0" smtClean="0"/>
              <a:t> должны быть поставлены как </a:t>
            </a:r>
            <a:r>
              <a:rPr lang="ru-RU" sz="1400" dirty="0" err="1" smtClean="0"/>
              <a:t>On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9803" y="1361115"/>
            <a:ext cx="4384357" cy="339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43075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12. Запускаем службу </a:t>
            </a:r>
            <a:r>
              <a:rPr lang="ru-RU" sz="1400" dirty="0" err="1" smtClean="0"/>
              <a:t>веб-сервера</a:t>
            </a:r>
            <a:r>
              <a:rPr lang="ru-RU" sz="1400" dirty="0" smtClean="0"/>
              <a:t> </a:t>
            </a:r>
            <a:r>
              <a:rPr lang="ru-RU" sz="1400" dirty="0" err="1" smtClean="0"/>
              <a:t>apache</a:t>
            </a:r>
            <a:r>
              <a:rPr lang="ru-RU" sz="1400" dirty="0" smtClean="0"/>
              <a:t> и проверяем, запущена ли служба</a:t>
            </a:r>
            <a:endParaRPr lang="ru-RU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413" y="1700530"/>
            <a:ext cx="5591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43075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13. Мы настроили DVWA, </a:t>
            </a:r>
            <a:r>
              <a:rPr lang="ru-RU" sz="1400" dirty="0" err="1" smtClean="0"/>
              <a:t>Apache</a:t>
            </a:r>
            <a:r>
              <a:rPr lang="ru-RU" sz="1400" dirty="0" smtClean="0"/>
              <a:t> и базу данных, поэтому открываем браузер и запускаем </a:t>
            </a:r>
            <a:r>
              <a:rPr lang="ru-RU" sz="1400" dirty="0" err="1" smtClean="0"/>
              <a:t>веб-приложение</a:t>
            </a:r>
            <a:r>
              <a:rPr lang="ru-RU" sz="1400" dirty="0" smtClean="0"/>
              <a:t>, введя 127.0.0/DVWA</a:t>
            </a:r>
            <a:endParaRPr lang="ru-RU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413" y="1682433"/>
            <a:ext cx="55911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43075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14. Прокручиваем страницу вниз и нажимаем на кнопку </a:t>
            </a:r>
            <a:r>
              <a:rPr lang="ru-RU" sz="1400" dirty="0" err="1" smtClean="0"/>
              <a:t>create\reset</a:t>
            </a:r>
            <a:r>
              <a:rPr lang="ru-RU" sz="1400" dirty="0" smtClean="0"/>
              <a:t> </a:t>
            </a:r>
            <a:r>
              <a:rPr lang="ru-RU" sz="1400" dirty="0" err="1" smtClean="0"/>
              <a:t>database</a:t>
            </a:r>
            <a:r>
              <a:rPr lang="ru-RU" sz="1400" dirty="0" smtClean="0"/>
              <a:t>. Авторизуюсь с помощью предложенных по умолчанию данных.</a:t>
            </a:r>
            <a:endParaRPr lang="ru-RU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5163" y="1772920"/>
            <a:ext cx="27336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43075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15. Оказываюсь на домашней странице </a:t>
            </a:r>
            <a:r>
              <a:rPr lang="ru-RU" sz="1400" dirty="0" err="1" smtClean="0"/>
              <a:t>веб-приложения</a:t>
            </a:r>
            <a:r>
              <a:rPr lang="ru-RU" sz="1400" dirty="0" smtClean="0"/>
              <a:t>, на этом установка окончена</a:t>
            </a:r>
            <a:endParaRPr lang="ru-RU" sz="1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5588" y="1603375"/>
            <a:ext cx="35528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Выводы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ru-RU" dirty="0" smtClean="0"/>
              <a:t>Приобрела практические навыки по установке уязвимого </a:t>
            </a:r>
            <a:r>
              <a:rPr lang="ru-RU" dirty="0" err="1" smtClean="0"/>
              <a:t>веб-приложения</a:t>
            </a:r>
            <a:r>
              <a:rPr lang="ru-RU" dirty="0" smtClean="0"/>
              <a:t> DVWA.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Цель</a:t>
            </a:r>
            <a:r>
              <a:rPr b="1" dirty="0"/>
              <a:t> </a:t>
            </a:r>
            <a:r>
              <a:rPr b="1" dirty="0" err="1"/>
              <a:t>работы</a:t>
            </a:r>
            <a:endParaRPr b="1" dirty="0"/>
          </a:p>
          <a:p>
            <a:pPr marL="0" lvl="0" indent="0">
              <a:buNone/>
            </a:pPr>
            <a:r>
              <a:rPr lang="ru-RU" dirty="0" smtClean="0"/>
              <a:t>Приобретение практических навыков по установке DVWA.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400" dirty="0" smtClean="0"/>
              <a:t>Задание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88967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Установить DVWA на дистрибутив </a:t>
            </a:r>
            <a:r>
              <a:rPr lang="ru-RU" sz="1400" dirty="0" err="1" smtClean="0"/>
              <a:t>Kali</a:t>
            </a:r>
            <a:r>
              <a:rPr lang="ru-RU" sz="1400" dirty="0" smtClean="0"/>
              <a:t> </a:t>
            </a:r>
            <a:r>
              <a:rPr lang="ru-RU" sz="1400" dirty="0" err="1" smtClean="0"/>
              <a:t>Linux</a:t>
            </a:r>
            <a:endParaRPr lang="ru-RU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88967"/>
            <a:ext cx="7963592" cy="2955347"/>
          </a:xfrm>
        </p:spPr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lang="ru-RU" sz="1400" dirty="0" smtClean="0"/>
              <a:t>Настройка DVWA происходит на нашем локальном хосте, поэтому нужно перейти в директорию /</a:t>
            </a:r>
            <a:r>
              <a:rPr lang="ru-RU" sz="1400" dirty="0" err="1" smtClean="0"/>
              <a:t>var</a:t>
            </a:r>
            <a:r>
              <a:rPr lang="ru-RU" sz="1400" dirty="0" smtClean="0"/>
              <a:t>/</a:t>
            </a:r>
            <a:r>
              <a:rPr lang="ru-RU" sz="1400" dirty="0" err="1" smtClean="0"/>
              <a:t>www</a:t>
            </a:r>
            <a:r>
              <a:rPr lang="ru-RU" sz="1400" dirty="0" smtClean="0"/>
              <a:t>/</a:t>
            </a:r>
            <a:r>
              <a:rPr lang="ru-RU" sz="1400" dirty="0" err="1" smtClean="0"/>
              <a:t>html</a:t>
            </a:r>
            <a:r>
              <a:rPr lang="ru-RU" sz="1400" dirty="0" smtClean="0"/>
              <a:t>. Затем клонирую нужный </a:t>
            </a:r>
            <a:r>
              <a:rPr lang="ru-RU" sz="1400" dirty="0" err="1" smtClean="0"/>
              <a:t>репозиторий</a:t>
            </a:r>
            <a:r>
              <a:rPr lang="ru-RU" sz="1400" dirty="0" smtClean="0"/>
              <a:t> </a:t>
            </a:r>
            <a:r>
              <a:rPr lang="ru-RU" sz="1400" dirty="0" err="1" smtClean="0"/>
              <a:t>GitHub</a:t>
            </a:r>
            <a:r>
              <a:rPr lang="ru-RU" sz="1400" dirty="0" smtClean="0"/>
              <a:t>.</a:t>
            </a:r>
            <a:endParaRPr lang="ru-RU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2072005"/>
            <a:ext cx="56769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116378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71538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2. </a:t>
            </a:r>
            <a:r>
              <a:rPr lang="ru-RU" sz="1400" dirty="0" smtClean="0"/>
              <a:t>Проверяю, что файлы </a:t>
            </a:r>
            <a:r>
              <a:rPr lang="ru-RU" sz="1400" dirty="0" err="1" smtClean="0"/>
              <a:t>склонировались</a:t>
            </a:r>
            <a:r>
              <a:rPr lang="ru-RU" sz="1400" dirty="0" smtClean="0"/>
              <a:t> правильно, далее повышаю права доступа к этой папке до 777. </a:t>
            </a:r>
            <a:endParaRPr lang="ru-RU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979613"/>
            <a:ext cx="4191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7014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64524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3. </a:t>
            </a:r>
            <a:r>
              <a:rPr lang="ru-RU" sz="1400" dirty="0" smtClean="0"/>
              <a:t>Чтобы настроить DVWA, нужно перейти в каталог /</a:t>
            </a:r>
            <a:r>
              <a:rPr lang="ru-RU" sz="1400" dirty="0" err="1" smtClean="0"/>
              <a:t>dvwa</a:t>
            </a:r>
            <a:r>
              <a:rPr lang="ru-RU" sz="1400" dirty="0" smtClean="0"/>
              <a:t>/</a:t>
            </a:r>
            <a:r>
              <a:rPr lang="ru-RU" sz="1400" dirty="0" err="1" smtClean="0"/>
              <a:t>config</a:t>
            </a:r>
            <a:r>
              <a:rPr lang="ru-RU" sz="1400" dirty="0" smtClean="0"/>
              <a:t>, затем проверяю содержимое каталога. Создаем копию файла, используемого для настройки </a:t>
            </a:r>
            <a:r>
              <a:rPr lang="ru-RU" sz="1400" dirty="0" err="1" smtClean="0"/>
              <a:t>DVWAconfig.inc.php.dist</a:t>
            </a:r>
            <a:r>
              <a:rPr lang="ru-RU" sz="1400" dirty="0" smtClean="0"/>
              <a:t> с именем </a:t>
            </a:r>
            <a:r>
              <a:rPr lang="ru-RU" sz="1400" dirty="0" err="1" smtClean="0"/>
              <a:t>config.inc.php</a:t>
            </a:r>
            <a:r>
              <a:rPr lang="ru-RU" sz="1400" dirty="0" smtClean="0"/>
              <a:t>. Копируем файл, а не изменяем его, чтобы у нас был запасной вариант, если что-то пойдет не так.</a:t>
            </a:r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5150" y="2055813"/>
            <a:ext cx="29337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8900" y="3281708"/>
            <a:ext cx="38862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88967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4. </a:t>
            </a:r>
            <a:r>
              <a:rPr lang="ru-RU" sz="1400" dirty="0" smtClean="0"/>
              <a:t>Далее открываю файл в текстовом редакторе.</a:t>
            </a:r>
            <a:endParaRPr lang="ru-RU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4675" y="1703388"/>
            <a:ext cx="2914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88967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5. </a:t>
            </a:r>
            <a:r>
              <a:rPr lang="ru-RU" sz="1400" dirty="0" smtClean="0"/>
              <a:t>Изменяю данные об имени пользователя и пароле.</a:t>
            </a:r>
            <a:endParaRPr lang="ru-RU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559" y="1688590"/>
            <a:ext cx="3921442" cy="316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88967"/>
            <a:ext cx="7963592" cy="2955347"/>
          </a:xfrm>
        </p:spPr>
        <p:txBody>
          <a:bodyPr>
            <a:normAutofit/>
          </a:bodyPr>
          <a:lstStyle/>
          <a:p>
            <a:pPr marL="342900" lvl="0" indent="-342900"/>
            <a:r>
              <a:rPr lang="ru-RU" sz="1400" dirty="0" smtClean="0"/>
              <a:t>6. </a:t>
            </a:r>
            <a:r>
              <a:rPr lang="ru-RU" sz="1400" dirty="0" smtClean="0"/>
              <a:t>По умолчанию в </a:t>
            </a:r>
            <a:r>
              <a:rPr lang="ru-RU" sz="1400" dirty="0" err="1" smtClean="0"/>
              <a:t>Kali</a:t>
            </a:r>
            <a:r>
              <a:rPr lang="ru-RU" sz="1400" dirty="0" smtClean="0"/>
              <a:t> </a:t>
            </a:r>
            <a:r>
              <a:rPr lang="ru-RU" sz="1400" dirty="0" err="1" smtClean="0"/>
              <a:t>Linux</a:t>
            </a:r>
            <a:r>
              <a:rPr lang="ru-RU" sz="1400" dirty="0" smtClean="0"/>
              <a:t> установлен </a:t>
            </a:r>
            <a:r>
              <a:rPr lang="ru-RU" sz="1400" dirty="0" err="1" smtClean="0"/>
              <a:t>mysql</a:t>
            </a:r>
            <a:r>
              <a:rPr lang="ru-RU" sz="1400" dirty="0" smtClean="0"/>
              <a:t>, поэтому можно его запустить без предварительного скачивания, далее выполняю проверку, запущен ли процесс..</a:t>
            </a:r>
            <a:endParaRPr lang="ru-RU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51038"/>
            <a:ext cx="56388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361</Words>
  <Application>Microsoft Office PowerPoint</Application>
  <PresentationFormat>Экран (16:9)</PresentationFormat>
  <Paragraphs>37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2 этап индивидуального проекта Подъярова Ксения | НПМбд-02-21</vt:lpstr>
      <vt:lpstr>Слайд 2</vt:lpstr>
      <vt:lpstr>Задание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app1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Ксения Подъярова</dc:creator>
  <cp:lastModifiedBy>Hoom</cp:lastModifiedBy>
  <cp:revision>3</cp:revision>
  <dcterms:created xsi:type="dcterms:W3CDTF">2024-09-07T08:51:00Z</dcterms:created>
  <dcterms:modified xsi:type="dcterms:W3CDTF">2024-09-21T12:24:17Z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2024</vt:lpwstr>
  </property>
  <property fmtid="{D5CDD505-2E9C-101B-9397-08002B2CF9AE}" pid="4" name="header-includes">
    <vt:lpwstr/>
  </property>
  <property fmtid="{D5CDD505-2E9C-101B-9397-08002B2CF9AE}" pid="5" name="institute">
    <vt:lpwstr>Российский университет дружбы народов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