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-342900" marL="342900">
              <a:buAutoNum startAt="2" type="arabicPeriod"/>
            </a:pPr>
            <a:r>
              <a:rPr/>
              <a:t>Частота процессора: dmesg | grep -i “Mhz”. Ответ: 2419.204 MHz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-342900" marL="342900">
              <a:buAutoNum startAt="3" type="arabicPeriod"/>
            </a:pPr>
            <a:r>
              <a:rPr/>
              <a:t>Модель процессора: dmesg | grep -i “CPU0”. Ответ: 11th Gen Intel(R) Core(TM) i5-1135G7 @ 2.40GHz (рис. [-@fig:008])</a:t>
            </a:r>
          </a:p>
        </p:txBody>
      </p:sp>
      <p:pic>
        <p:nvPicPr>
          <p:cNvPr descr="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-342900" marL="342900">
              <a:buAutoNum startAt="4" type="arabicPeriod"/>
            </a:pPr>
            <a:r>
              <a:rPr/>
              <a:t>Объём доступной оперативной памяти: dmesg | grep -i “Memory”. Ответ: 2096696K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-342900" marL="342900">
              <a:buAutoNum startAt="5" type="arabicPeriod"/>
            </a:pPr>
            <a:r>
              <a:rPr/>
              <a:t>Тип обнаруженного гипервизора: dmesg | grep -i “Hypervisor detected”. Ответ: KVM (рис. [-@fig:009])</a:t>
            </a:r>
          </a:p>
        </p:txBody>
      </p:sp>
      <p:pic>
        <p:nvPicPr>
          <p:cNvPr descr="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-342900" marL="342900">
              <a:buAutoNum startAt="6" type="arabicPeriod"/>
            </a:pPr>
            <a:r>
              <a:rPr/>
              <a:t>Тип файловой системы корневого раздела и последовательность монтирования файловых систем: dmesg | grep -i “Mount”. Ответ: XFS (рис. [-@fig:010])</a:t>
            </a:r>
          </a:p>
        </p:txBody>
      </p:sp>
      <p:pic>
        <p:nvPicPr>
          <p:cNvPr descr="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Выводы</a:t>
            </a:r>
          </a:p>
          <a:p>
            <a:pPr lvl="0" indent="0" marL="0">
              <a:buNone/>
            </a:pPr>
            <a:r>
              <a:rPr/>
              <a:t>В ходе выполнения данной лабораторной работы я приобрела практические навыки установки операционной системы на виртуальную машину и настройки минимально необходимых для дальнейшей работы сервисов.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indent="0" marL="0">
              <a:buNone/>
            </a:pPr>
            <a:r>
              <a:rPr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 с официального сайта была скачана и установлена VirtualBox. Далее запускаем VirtualBox, выбираем “Создать”. В появившемся окне указываем имя ОС (kaleontjeva) и тип ОС (Linux, Red Hat(64-bit)) (рис. [-@fig:001])</a:t>
            </a:r>
          </a:p>
        </p:txBody>
      </p:sp>
      <p:pic>
        <p:nvPicPr>
          <p:cNvPr descr="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/>
              <a:t>Указываем объём памяти - 2048 МБ. Создаем новый динамический виртуальный жёсткий диск: задаем его тип - VDI, формат хранения - динамический и размер файла - 40 ГБ и длаем все по инструкции, указанной на ТУИС.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/>
              <a:t>Запускаем виртуальную машину (рис. [-@fig:002])</a:t>
            </a:r>
          </a:p>
        </p:txBody>
      </p:sp>
      <p:pic>
        <p:nvPicPr>
          <p:cNvPr descr="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/>
              <a:t>Переходим к настройке машины. (рис. [-@fig:003])</a:t>
            </a:r>
          </a:p>
          <a:p>
            <a:pPr lvl="0" indent="0" marL="0">
              <a:buNone/>
            </a:pPr>
            <a:r>
              <a:rPr/>
              <a:t>Выбираем английский язык. Выбираем языки раскладки и комбинацию клавиш для переключения между ними. Выбираем программы: базовое окружение Server with GUI и дополнение Development Tools. Отключаем KDUMP. Включаем сетевое соединение и в качестве имени узла указываем kvpodjhyarova.localdomain. Устанавливаем пароль для root. Чтобы подключить образ диска дополнений гостевой ОС, сначала удаляем устройство в разделе “Носители” и оставляем диск пустым.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/>
              <a:t>Таким образом, установили операционную систему Linux с дистрибутивом Rocky, а также дополнения гостевой ОС, благодаря которым теперь не нужно нажимать хост-клавишу для переключения мышки между двумя ОС и можно настроить разрешение экрана.</a:t>
            </a:r>
          </a:p>
        </p:txBody>
      </p:sp>
      <p:pic>
        <p:nvPicPr>
          <p:cNvPr descr="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/>
              <a:t>Перезагружаем виртуальную машину. (рис. [-@fig:004])</a:t>
            </a:r>
          </a:p>
        </p:txBody>
      </p:sp>
      <p:pic>
        <p:nvPicPr>
          <p:cNvPr descr="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Домашнее задание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Загружаем графическое окружение и открываем консоль. Анализируем последовательность загрузки системы, используя команду “dmesg” и введя пароль (рис. [-@fig:005])</a:t>
            </a:r>
          </a:p>
        </p:txBody>
      </p:sp>
      <p:pic>
        <p:nvPicPr>
          <p:cNvPr descr="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0" marL="0">
              <a:buNone/>
            </a:pPr>
            <a:r>
              <a:rPr/>
              <a:t>Смотрим вывод этой команды, выполнив “dmesg | less”. В данном случае после каждого нажатия клавиши “Enter” в консоли отображается только одна команда. (рис. [-@fig:006])</a:t>
            </a:r>
          </a:p>
        </p:txBody>
      </p:sp>
      <p:pic>
        <p:nvPicPr>
          <p:cNvPr descr="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Домашнее задание</a:t>
            </a:r>
          </a:p>
          <a:p>
            <a:pPr lvl="0" indent="0" marL="0">
              <a:buNone/>
            </a:pPr>
            <a:r>
              <a:rPr/>
              <a:t>Далее получаем следующую информацию 1. Версия ядра Linux: dmesg | grep -i “Linux version”. Ответ: 5.14.0- 70.13.1.el9_0.x86_64 (рис. [-@fig:007])</a:t>
            </a:r>
          </a:p>
        </p:txBody>
      </p:sp>
      <p:pic>
        <p:nvPicPr>
          <p:cNvPr descr="image/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/>
  <cp:keywords/>
  <dcterms:created xsi:type="dcterms:W3CDTF">2024-09-07T08:51:00Z</dcterms:created>
  <dcterms:modified xsi:type="dcterms:W3CDTF">2024-09-07T08:51:00Z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2024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