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app1.xml" ContentType="application/vnd.openxmlformats-officedocument.extended-propertie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1.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71" r:id="rId5"/>
    <p:sldId id="272" r:id="rId6"/>
    <p:sldId id="273" r:id="rId7"/>
    <p:sldId id="274" r:id="rId8"/>
    <p:sldId id="275" r:id="rId9"/>
    <p:sldId id="276" r:id="rId10"/>
    <p:sldId id="268"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115" d="100"/>
          <a:sy n="115" d="100"/>
        </p:scale>
        <p:origin x="-684" y="-10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pPr/>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pPr/>
              <a:t>‹#›</a:t>
            </a:fld>
            <a:endParaRPr lang="en-US"/>
          </a:p>
        </p:txBody>
      </p:sp>
    </p:spTree>
    <p:extLst>
      <p:ext uri="{BB962C8B-B14F-4D97-AF65-F5344CB8AC3E}">
        <p14:creationId xmlns=""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pPr/>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pPr/>
              <a:t>‹#›</a:t>
            </a:fld>
            <a:endParaRPr lang="en-US"/>
          </a:p>
        </p:txBody>
      </p:sp>
    </p:spTree>
    <p:extLst>
      <p:ext uri="{BB962C8B-B14F-4D97-AF65-F5344CB8AC3E}">
        <p14:creationId xmlns=""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pPr/>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pPr/>
              <a:t>‹#›</a:t>
            </a:fld>
            <a:endParaRPr lang="en-US"/>
          </a:p>
        </p:txBody>
      </p:sp>
    </p:spTree>
    <p:extLst>
      <p:ext uri="{BB962C8B-B14F-4D97-AF65-F5344CB8AC3E}">
        <p14:creationId xmlns=""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pPr/>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pPr/>
              <a:t>‹#›</a:t>
            </a:fld>
            <a:endParaRPr lang="en-US"/>
          </a:p>
        </p:txBody>
      </p:sp>
    </p:spTree>
    <p:extLst>
      <p:ext uri="{BB962C8B-B14F-4D97-AF65-F5344CB8AC3E}">
        <p14:creationId xmlns=""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pPr/>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pPr/>
              <a:t>‹#›</a:t>
            </a:fld>
            <a:endParaRPr lang="en-US"/>
          </a:p>
        </p:txBody>
      </p:sp>
    </p:spTree>
    <p:extLst>
      <p:ext uri="{BB962C8B-B14F-4D97-AF65-F5344CB8AC3E}">
        <p14:creationId xmlns=""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pPr/>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pPr/>
              <a:t>‹#›</a:t>
            </a:fld>
            <a:endParaRPr lang="en-US"/>
          </a:p>
        </p:txBody>
      </p:sp>
    </p:spTree>
    <p:extLst>
      <p:ext uri="{BB962C8B-B14F-4D97-AF65-F5344CB8AC3E}">
        <p14:creationId xmlns=""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pPr/>
              <a:t>9/14/2024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pPr/>
              <a:t>‹#›</a:t>
            </a:fld>
            <a:endParaRPr lang="en-US"/>
          </a:p>
        </p:txBody>
      </p:sp>
    </p:spTree>
    <p:extLst>
      <p:ext uri="{BB962C8B-B14F-4D97-AF65-F5344CB8AC3E}">
        <p14:creationId xmlns=""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pPr/>
              <a:t>9/14/2024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pPr/>
              <a:t>‹#›</a:t>
            </a:fld>
            <a:endParaRPr lang="en-US"/>
          </a:p>
        </p:txBody>
      </p:sp>
    </p:spTree>
    <p:extLst>
      <p:ext uri="{BB962C8B-B14F-4D97-AF65-F5344CB8AC3E}">
        <p14:creationId xmlns=""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pPr/>
              <a:t>9/14/2024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pPr/>
              <a:t>‹#›</a:t>
            </a:fld>
            <a:endParaRPr lang="en-US"/>
          </a:p>
        </p:txBody>
      </p:sp>
    </p:spTree>
    <p:extLst>
      <p:ext uri="{BB962C8B-B14F-4D97-AF65-F5344CB8AC3E}">
        <p14:creationId xmlns=""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pPr/>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pPr/>
              <a:t>‹#›</a:t>
            </a:fld>
            <a:endParaRPr lang="en-US"/>
          </a:p>
        </p:txBody>
      </p:sp>
    </p:spTree>
    <p:extLst>
      <p:ext uri="{BB962C8B-B14F-4D97-AF65-F5344CB8AC3E}">
        <p14:creationId xmlns=""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pPr/>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pPr/>
              <a:t>‹#›</a:t>
            </a:fld>
            <a:endParaRPr lang="en-US"/>
          </a:p>
        </p:txBody>
      </p:sp>
    </p:spTree>
    <p:extLst>
      <p:ext uri="{BB962C8B-B14F-4D97-AF65-F5344CB8AC3E}">
        <p14:creationId xmlns=""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pPr/>
              <a:t>9/14/2024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pPr/>
              <a:t>‹#›</a:t>
            </a:fld>
            <a:endParaRPr lang="en-US"/>
          </a:p>
        </p:txBody>
      </p:sp>
    </p:spTree>
    <p:extLst>
      <p:ext uri="{BB962C8B-B14F-4D97-AF65-F5344CB8AC3E}">
        <p14:creationId xmlns=""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p>
            <a:pPr marL="0" lvl="0" indent="0">
              <a:buNone/>
            </a:pPr>
            <a:r>
              <a:rPr lang="ru-RU" dirty="0" smtClean="0"/>
              <a:t>1 этап индивидуального проекта</a:t>
            </a:r>
            <a:r>
              <a:rPr lang="en-US" dirty="0" smtClean="0"/>
              <a:t/>
            </a:r>
            <a:br>
              <a:rPr lang="en-US" dirty="0" smtClean="0"/>
            </a:br>
            <a:r>
              <a:rPr lang="ru-RU" dirty="0" err="1" smtClean="0"/>
              <a:t>Подъярова</a:t>
            </a:r>
            <a:r>
              <a:rPr lang="ru-RU" dirty="0" smtClean="0"/>
              <a:t> Ксения </a:t>
            </a:r>
            <a:r>
              <a:rPr lang="en-US" dirty="0" smtClean="0"/>
              <a:t>| </a:t>
            </a:r>
            <a:r>
              <a:rPr lang="ru-RU" dirty="0" smtClean="0"/>
              <a:t>НПМбд-02-21</a:t>
            </a:r>
            <a:endParaRPr dirty="0"/>
          </a:p>
        </p:txBody>
      </p:sp>
      <p:sp>
        <p:nvSpPr>
          <p:cNvPr id="3" name="Subtitle 2"/>
          <p:cNvSpPr>
            <a:spLocks noGrp="1"/>
          </p:cNvSpPr>
          <p:nvPr>
            <p:ph type="subTitle" idx="1"/>
          </p:nvPr>
        </p:nvSpPr>
        <p:spPr>
          <a:xfrm>
            <a:off x="1371600" y="2914650"/>
            <a:ext cx="6400800" cy="1314450"/>
          </a:xfrm>
        </p:spPr>
        <p:txBody>
          <a:bodyPr/>
          <a:lstStyle/>
          <a:p>
            <a:pPr marL="0" lvl="0" indent="0">
              <a:buNone/>
            </a:pPr>
            <a:r>
              <a:t/>
            </a:r>
            <a:br/>
            <a:r>
              <a:t/>
            </a:r>
            <a:br/>
            <a:endParaRPr/>
          </a:p>
        </p:txBody>
      </p:sp>
      <p:sp>
        <p:nvSpPr>
          <p:cNvPr id="4" name="Date Placeholder 3"/>
          <p:cNvSpPr>
            <a:spLocks noGrp="1"/>
          </p:cNvSpPr>
          <p:nvPr>
            <p:ph type="dt" sz="half" idx="10"/>
          </p:nvPr>
        </p:nvSpPr>
        <p:spPr/>
        <p:txBody>
          <a:bodyPr/>
          <a:lstStyle/>
          <a:p>
            <a:pPr marL="0" lvl="0" indent="0">
              <a:buNone/>
            </a:pPr>
            <a:r>
              <a:rPr/>
              <a:t>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Выводы</a:t>
            </a:r>
            <a:endParaRPr dirty="0"/>
          </a:p>
        </p:txBody>
      </p:sp>
      <p:sp>
        <p:nvSpPr>
          <p:cNvPr id="3" name="Content Placeholder 2"/>
          <p:cNvSpPr>
            <a:spLocks noGrp="1"/>
          </p:cNvSpPr>
          <p:nvPr>
            <p:ph idx="1"/>
          </p:nvPr>
        </p:nvSpPr>
        <p:spPr/>
        <p:txBody>
          <a:bodyPr/>
          <a:lstStyle/>
          <a:p>
            <a:pPr marL="0" lvl="0" indent="0">
              <a:spcBef>
                <a:spcPts val="3000"/>
              </a:spcBef>
              <a:buNone/>
            </a:pPr>
            <a:r>
              <a:rPr lang="ru-RU" dirty="0" smtClean="0"/>
              <a:t>Мы установили дистрибутив </a:t>
            </a:r>
            <a:r>
              <a:rPr lang="ru-RU" dirty="0" err="1" smtClean="0"/>
              <a:t>Kali</a:t>
            </a:r>
            <a:r>
              <a:rPr lang="ru-RU" dirty="0" smtClean="0"/>
              <a:t> </a:t>
            </a:r>
            <a:r>
              <a:rPr lang="ru-RU" dirty="0" err="1" smtClean="0"/>
              <a:t>Linux</a:t>
            </a:r>
            <a:r>
              <a:rPr lang="ru-RU" dirty="0" smtClean="0"/>
              <a:t> в виртуальную машину, в качестве среды виртуализации использовав </a:t>
            </a:r>
            <a:r>
              <a:rPr lang="ru-RU" dirty="0" err="1" smtClean="0"/>
              <a:t>VirtualBox</a:t>
            </a:r>
            <a:r>
              <a:rPr lang="ru-RU" dirty="0" smtClean="0"/>
              <a: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dirty="0" err="1"/>
              <a:t>Цель</a:t>
            </a:r>
            <a:r>
              <a:rPr b="1" dirty="0"/>
              <a:t> </a:t>
            </a:r>
            <a:r>
              <a:rPr b="1" dirty="0" err="1"/>
              <a:t>работы</a:t>
            </a:r>
            <a:endParaRPr b="1" dirty="0"/>
          </a:p>
          <a:p>
            <a:pPr marL="0" lvl="0" indent="0">
              <a:buNone/>
            </a:pPr>
            <a:r>
              <a:rPr lang="ru-RU" dirty="0" smtClean="0"/>
              <a:t>Научиться основным способам тестирования </a:t>
            </a:r>
            <a:r>
              <a:rPr lang="ru-RU" dirty="0" err="1" smtClean="0"/>
              <a:t>веб</a:t>
            </a:r>
            <a:r>
              <a:rPr lang="ru-RU" dirty="0" smtClean="0"/>
              <a:t> приложений</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0"/>
            <a:ext cx="7963592" cy="871538"/>
          </a:xfrm>
        </p:spPr>
        <p:txBody>
          <a:bodyPr>
            <a:noAutofit/>
          </a:bodyPr>
          <a:lstStyle/>
          <a:p>
            <a:pPr marL="0" lvl="0" indent="0">
              <a:buNone/>
            </a:pPr>
            <a:r>
              <a:rPr sz="2400" dirty="0" err="1"/>
              <a:t>Выполнение</a:t>
            </a:r>
            <a:r>
              <a:rPr sz="2400" dirty="0"/>
              <a:t> </a:t>
            </a:r>
            <a:r>
              <a:rPr sz="2400" dirty="0" err="1"/>
              <a:t>лабораторной</a:t>
            </a:r>
            <a:r>
              <a:rPr sz="2400" dirty="0"/>
              <a:t> </a:t>
            </a:r>
            <a:r>
              <a:rPr sz="2400" dirty="0" err="1"/>
              <a:t>работы</a:t>
            </a:r>
            <a:endParaRPr sz="2400" dirty="0"/>
          </a:p>
        </p:txBody>
      </p:sp>
      <p:sp>
        <p:nvSpPr>
          <p:cNvPr id="4" name="Text Placeholder 3"/>
          <p:cNvSpPr>
            <a:spLocks noGrp="1"/>
          </p:cNvSpPr>
          <p:nvPr>
            <p:ph type="body" sz="half" idx="2"/>
          </p:nvPr>
        </p:nvSpPr>
        <p:spPr>
          <a:xfrm>
            <a:off x="457201" y="1088967"/>
            <a:ext cx="7963592" cy="2955347"/>
          </a:xfrm>
        </p:spPr>
        <p:txBody>
          <a:bodyPr>
            <a:normAutofit/>
          </a:bodyPr>
          <a:lstStyle/>
          <a:p>
            <a:pPr marL="342900" lvl="0" indent="-342900">
              <a:buAutoNum type="arabicPeriod"/>
            </a:pPr>
            <a:r>
              <a:rPr lang="ru-RU" sz="1400" dirty="0" smtClean="0"/>
              <a:t>Создаем </a:t>
            </a:r>
            <a:r>
              <a:rPr lang="ru-RU" sz="1400" dirty="0" smtClean="0"/>
              <a:t>новую виртуальную машину, нажав на панели инструментов кнопку </a:t>
            </a:r>
            <a:r>
              <a:rPr lang="ru-RU" sz="1400" dirty="0" err="1" smtClean="0"/>
              <a:t>New</a:t>
            </a:r>
            <a:r>
              <a:rPr lang="ru-RU" sz="1400" dirty="0" smtClean="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16378"/>
            <a:ext cx="7963592" cy="871538"/>
          </a:xfrm>
        </p:spPr>
        <p:txBody>
          <a:bodyPr>
            <a:noAutofit/>
          </a:bodyPr>
          <a:lstStyle/>
          <a:p>
            <a:pPr marL="0" lvl="0" indent="0">
              <a:buNone/>
            </a:pPr>
            <a:r>
              <a:rPr sz="2400" dirty="0" err="1"/>
              <a:t>Выполнение</a:t>
            </a:r>
            <a:r>
              <a:rPr sz="2400" dirty="0"/>
              <a:t> </a:t>
            </a:r>
            <a:r>
              <a:rPr sz="2400" dirty="0" err="1"/>
              <a:t>лабораторной</a:t>
            </a:r>
            <a:r>
              <a:rPr sz="2400" dirty="0"/>
              <a:t> </a:t>
            </a:r>
            <a:r>
              <a:rPr sz="2400" dirty="0" err="1"/>
              <a:t>работы</a:t>
            </a:r>
            <a:endParaRPr sz="2400" dirty="0"/>
          </a:p>
        </p:txBody>
      </p:sp>
      <p:sp>
        <p:nvSpPr>
          <p:cNvPr id="4" name="Text Placeholder 3"/>
          <p:cNvSpPr>
            <a:spLocks noGrp="1"/>
          </p:cNvSpPr>
          <p:nvPr>
            <p:ph type="body" sz="half" idx="2"/>
          </p:nvPr>
        </p:nvSpPr>
        <p:spPr>
          <a:xfrm>
            <a:off x="457201" y="871538"/>
            <a:ext cx="7963592" cy="2955347"/>
          </a:xfrm>
        </p:spPr>
        <p:txBody>
          <a:bodyPr>
            <a:normAutofit/>
          </a:bodyPr>
          <a:lstStyle/>
          <a:p>
            <a:pPr marL="342900" lvl="0" indent="-342900"/>
            <a:r>
              <a:rPr lang="ru-RU" sz="1400" dirty="0" smtClean="0"/>
              <a:t>2.     Далее </a:t>
            </a:r>
            <a:r>
              <a:rPr lang="ru-RU" sz="1400" dirty="0" smtClean="0"/>
              <a:t>следует ввести имя создаваемой виртуальной машины, а также выбрать тип и версию операционной системы. Мы предлагаем назвать создаваемую виртуальную машину </a:t>
            </a:r>
            <a:r>
              <a:rPr lang="ru-RU" sz="1400" dirty="0" err="1" smtClean="0"/>
              <a:t>Kali</a:t>
            </a:r>
            <a:r>
              <a:rPr lang="ru-RU" sz="1400" dirty="0" smtClean="0"/>
              <a:t> </a:t>
            </a:r>
            <a:r>
              <a:rPr lang="ru-RU" sz="1400" dirty="0" err="1" smtClean="0"/>
              <a:t>Linux</a:t>
            </a:r>
            <a:r>
              <a:rPr lang="ru-RU" sz="1400" dirty="0" smtClean="0"/>
              <a:t>, выбрать из раскрывающегося списка </a:t>
            </a:r>
            <a:r>
              <a:rPr lang="ru-RU" sz="1400" dirty="0" err="1" smtClean="0"/>
              <a:t>Type</a:t>
            </a:r>
            <a:r>
              <a:rPr lang="ru-RU" sz="1400" dirty="0" smtClean="0"/>
              <a:t> (Тип) вариант </a:t>
            </a:r>
            <a:r>
              <a:rPr lang="ru-RU" sz="1400" dirty="0" err="1" smtClean="0"/>
              <a:t>Linux</a:t>
            </a:r>
            <a:r>
              <a:rPr lang="ru-RU" sz="1400" dirty="0" smtClean="0"/>
              <a:t>, а из списка </a:t>
            </a:r>
            <a:r>
              <a:rPr lang="ru-RU" sz="1400" dirty="0" err="1" smtClean="0"/>
              <a:t>Version</a:t>
            </a:r>
            <a:r>
              <a:rPr lang="ru-RU" sz="1400" dirty="0" smtClean="0"/>
              <a:t> (Версия) — версию </a:t>
            </a:r>
            <a:r>
              <a:rPr lang="ru-RU" sz="1400" dirty="0" err="1" smtClean="0"/>
              <a:t>Debian</a:t>
            </a:r>
            <a:r>
              <a:rPr lang="ru-RU" sz="1400" dirty="0" smtClean="0"/>
              <a:t>. </a:t>
            </a:r>
            <a:endParaRPr lang="ru-RU" sz="1400" dirty="0"/>
          </a:p>
        </p:txBody>
      </p:sp>
      <p:pic>
        <p:nvPicPr>
          <p:cNvPr id="1026" name="Picture 2" descr="C:\Users\Hoom\Desktop\study_2024-2025_infosec\image\1.png"/>
          <p:cNvPicPr>
            <a:picLocks noChangeAspect="1" noChangeArrowheads="1"/>
          </p:cNvPicPr>
          <p:nvPr/>
        </p:nvPicPr>
        <p:blipFill>
          <a:blip r:embed="rId2"/>
          <a:srcRect/>
          <a:stretch>
            <a:fillRect/>
          </a:stretch>
        </p:blipFill>
        <p:spPr bwMode="auto">
          <a:xfrm>
            <a:off x="1903614" y="1858089"/>
            <a:ext cx="5630487" cy="3110844"/>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7014"/>
            <a:ext cx="7963592" cy="871538"/>
          </a:xfrm>
        </p:spPr>
        <p:txBody>
          <a:bodyPr>
            <a:noAutofit/>
          </a:bodyPr>
          <a:lstStyle/>
          <a:p>
            <a:pPr marL="0" lvl="0" indent="0">
              <a:buNone/>
            </a:pPr>
            <a:r>
              <a:rPr sz="2400" dirty="0" err="1"/>
              <a:t>Выполнение</a:t>
            </a:r>
            <a:r>
              <a:rPr sz="2400" dirty="0"/>
              <a:t> </a:t>
            </a:r>
            <a:r>
              <a:rPr sz="2400" dirty="0" err="1"/>
              <a:t>лабораторной</a:t>
            </a:r>
            <a:r>
              <a:rPr sz="2400" dirty="0"/>
              <a:t> </a:t>
            </a:r>
            <a:r>
              <a:rPr sz="2400" dirty="0" err="1"/>
              <a:t>работы</a:t>
            </a:r>
            <a:endParaRPr sz="2400" dirty="0"/>
          </a:p>
        </p:txBody>
      </p:sp>
      <p:sp>
        <p:nvSpPr>
          <p:cNvPr id="4" name="Text Placeholder 3"/>
          <p:cNvSpPr>
            <a:spLocks noGrp="1"/>
          </p:cNvSpPr>
          <p:nvPr>
            <p:ph type="body" sz="half" idx="2"/>
          </p:nvPr>
        </p:nvSpPr>
        <p:spPr>
          <a:xfrm>
            <a:off x="457201" y="864524"/>
            <a:ext cx="7963592" cy="2955347"/>
          </a:xfrm>
        </p:spPr>
        <p:txBody>
          <a:bodyPr>
            <a:normAutofit/>
          </a:bodyPr>
          <a:lstStyle/>
          <a:p>
            <a:pPr marL="342900" lvl="0" indent="-342900"/>
            <a:r>
              <a:rPr lang="ru-RU" sz="1400" dirty="0" smtClean="0"/>
              <a:t>3</a:t>
            </a:r>
            <a:r>
              <a:rPr lang="ru-RU" sz="1400" dirty="0" smtClean="0"/>
              <a:t>.     Следующим </a:t>
            </a:r>
            <a:r>
              <a:rPr lang="ru-RU" sz="1400" dirty="0" smtClean="0"/>
              <a:t>шагом мы определяем объем оперативной памяти, выделяемой для виртуальной машины. Чем больше мы сможем выделить виртуальной машине оперативной памяти, тем лучше будет работать гостевая операционная система. Выделяем создаваемой виртуальной машине память объемом 2048 Мбайт</a:t>
            </a:r>
            <a:r>
              <a:rPr lang="ru-RU" sz="1400" dirty="0" smtClean="0"/>
              <a:t>.</a:t>
            </a:r>
            <a:endParaRPr lang="ru-RU" sz="1400" dirty="0"/>
          </a:p>
        </p:txBody>
      </p:sp>
      <p:pic>
        <p:nvPicPr>
          <p:cNvPr id="2050" name="Picture 2" descr="C:\Users\Hoom\Desktop\study_2024-2025_infosec\image\2.png"/>
          <p:cNvPicPr>
            <a:picLocks noChangeAspect="1" noChangeArrowheads="1"/>
          </p:cNvPicPr>
          <p:nvPr/>
        </p:nvPicPr>
        <p:blipFill>
          <a:blip r:embed="rId2"/>
          <a:srcRect/>
          <a:stretch>
            <a:fillRect/>
          </a:stretch>
        </p:blipFill>
        <p:spPr bwMode="auto">
          <a:xfrm>
            <a:off x="1853739" y="1829216"/>
            <a:ext cx="5597236" cy="310646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0"/>
            <a:ext cx="7963592" cy="871538"/>
          </a:xfrm>
        </p:spPr>
        <p:txBody>
          <a:bodyPr>
            <a:noAutofit/>
          </a:bodyPr>
          <a:lstStyle/>
          <a:p>
            <a:pPr marL="0" lvl="0" indent="0">
              <a:buNone/>
            </a:pPr>
            <a:r>
              <a:rPr sz="2400" dirty="0" err="1"/>
              <a:t>Выполнение</a:t>
            </a:r>
            <a:r>
              <a:rPr sz="2400" dirty="0"/>
              <a:t> </a:t>
            </a:r>
            <a:r>
              <a:rPr sz="2400" dirty="0" err="1"/>
              <a:t>лабораторной</a:t>
            </a:r>
            <a:r>
              <a:rPr sz="2400" dirty="0"/>
              <a:t> </a:t>
            </a:r>
            <a:r>
              <a:rPr sz="2400" dirty="0" err="1"/>
              <a:t>работы</a:t>
            </a:r>
            <a:endParaRPr sz="2400" dirty="0"/>
          </a:p>
        </p:txBody>
      </p:sp>
      <p:sp>
        <p:nvSpPr>
          <p:cNvPr id="4" name="Text Placeholder 3"/>
          <p:cNvSpPr>
            <a:spLocks noGrp="1"/>
          </p:cNvSpPr>
          <p:nvPr>
            <p:ph type="body" sz="half" idx="2"/>
          </p:nvPr>
        </p:nvSpPr>
        <p:spPr>
          <a:xfrm>
            <a:off x="457201" y="1088967"/>
            <a:ext cx="7963592" cy="2955347"/>
          </a:xfrm>
        </p:spPr>
        <p:txBody>
          <a:bodyPr>
            <a:normAutofit/>
          </a:bodyPr>
          <a:lstStyle/>
          <a:p>
            <a:pPr marL="342900" lvl="0" indent="-342900"/>
            <a:r>
              <a:rPr lang="ru-RU" sz="1400" dirty="0" smtClean="0"/>
              <a:t>4.     Создаем </a:t>
            </a:r>
            <a:r>
              <a:rPr lang="ru-RU" sz="1400" dirty="0" smtClean="0"/>
              <a:t>новый виртуальный диск. С помощью горизонтального ползунка выберите желаемый размер жесткого диска, но не менее 32 Гбайт.</a:t>
            </a:r>
            <a:endParaRPr lang="ru-RU" sz="1400" dirty="0"/>
          </a:p>
        </p:txBody>
      </p:sp>
      <p:pic>
        <p:nvPicPr>
          <p:cNvPr id="3074" name="Picture 2" descr="C:\Users\Hoom\Desktop\study_2024-2025_infosec\image\3.png"/>
          <p:cNvPicPr>
            <a:picLocks noChangeAspect="1" noChangeArrowheads="1"/>
          </p:cNvPicPr>
          <p:nvPr/>
        </p:nvPicPr>
        <p:blipFill>
          <a:blip r:embed="rId2"/>
          <a:srcRect/>
          <a:stretch>
            <a:fillRect/>
          </a:stretch>
        </p:blipFill>
        <p:spPr bwMode="auto">
          <a:xfrm>
            <a:off x="1862050" y="1708247"/>
            <a:ext cx="5388206" cy="2930428"/>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0"/>
            <a:ext cx="7963592" cy="871538"/>
          </a:xfrm>
        </p:spPr>
        <p:txBody>
          <a:bodyPr>
            <a:noAutofit/>
          </a:bodyPr>
          <a:lstStyle/>
          <a:p>
            <a:pPr marL="0" lvl="0" indent="0">
              <a:buNone/>
            </a:pPr>
            <a:r>
              <a:rPr sz="2400" dirty="0" err="1"/>
              <a:t>Выполнение</a:t>
            </a:r>
            <a:r>
              <a:rPr sz="2400" dirty="0"/>
              <a:t> </a:t>
            </a:r>
            <a:r>
              <a:rPr sz="2400" dirty="0" err="1"/>
              <a:t>лабораторной</a:t>
            </a:r>
            <a:r>
              <a:rPr sz="2400" dirty="0"/>
              <a:t> </a:t>
            </a:r>
            <a:r>
              <a:rPr sz="2400" dirty="0" err="1"/>
              <a:t>работы</a:t>
            </a:r>
            <a:endParaRPr sz="2400" dirty="0"/>
          </a:p>
        </p:txBody>
      </p:sp>
      <p:sp>
        <p:nvSpPr>
          <p:cNvPr id="4" name="Text Placeholder 3"/>
          <p:cNvSpPr>
            <a:spLocks noGrp="1"/>
          </p:cNvSpPr>
          <p:nvPr>
            <p:ph type="body" sz="half" idx="2"/>
          </p:nvPr>
        </p:nvSpPr>
        <p:spPr>
          <a:xfrm>
            <a:off x="457201" y="1088967"/>
            <a:ext cx="7963592" cy="2955347"/>
          </a:xfrm>
        </p:spPr>
        <p:txBody>
          <a:bodyPr>
            <a:normAutofit/>
          </a:bodyPr>
          <a:lstStyle/>
          <a:p>
            <a:pPr marL="342900" lvl="0" indent="-342900"/>
            <a:r>
              <a:rPr lang="ru-RU" sz="1400" dirty="0" smtClean="0"/>
              <a:t>5</a:t>
            </a:r>
            <a:r>
              <a:rPr lang="ru-RU" sz="1400" dirty="0" smtClean="0"/>
              <a:t>.     Проверяем </a:t>
            </a:r>
            <a:r>
              <a:rPr lang="ru-RU" sz="1400" dirty="0" smtClean="0"/>
              <a:t>выбранные параметры в текущей таблице и нажимаем "Готово". После запуска машины выбираем загрузочный диск.</a:t>
            </a:r>
            <a:endParaRPr lang="ru-RU" sz="1400" dirty="0"/>
          </a:p>
        </p:txBody>
      </p:sp>
      <p:pic>
        <p:nvPicPr>
          <p:cNvPr id="4098" name="Picture 2" descr="C:\Users\Hoom\Desktop\study_2024-2025_infosec\image\4.png"/>
          <p:cNvPicPr>
            <a:picLocks noChangeAspect="1" noChangeArrowheads="1"/>
          </p:cNvPicPr>
          <p:nvPr/>
        </p:nvPicPr>
        <p:blipFill>
          <a:blip r:embed="rId2"/>
          <a:srcRect/>
          <a:stretch>
            <a:fillRect/>
          </a:stretch>
        </p:blipFill>
        <p:spPr bwMode="auto">
          <a:xfrm>
            <a:off x="2003368" y="1748478"/>
            <a:ext cx="5280140" cy="2937822"/>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0"/>
            <a:ext cx="7963592" cy="871538"/>
          </a:xfrm>
        </p:spPr>
        <p:txBody>
          <a:bodyPr>
            <a:noAutofit/>
          </a:bodyPr>
          <a:lstStyle/>
          <a:p>
            <a:pPr marL="0" lvl="0" indent="0">
              <a:buNone/>
            </a:pPr>
            <a:r>
              <a:rPr sz="2400" dirty="0" err="1"/>
              <a:t>Выполнение</a:t>
            </a:r>
            <a:r>
              <a:rPr sz="2400" dirty="0"/>
              <a:t> </a:t>
            </a:r>
            <a:r>
              <a:rPr sz="2400" dirty="0" err="1"/>
              <a:t>лабораторной</a:t>
            </a:r>
            <a:r>
              <a:rPr sz="2400" dirty="0"/>
              <a:t> </a:t>
            </a:r>
            <a:r>
              <a:rPr sz="2400" dirty="0" err="1"/>
              <a:t>работы</a:t>
            </a:r>
            <a:endParaRPr sz="2400" dirty="0"/>
          </a:p>
        </p:txBody>
      </p:sp>
      <p:sp>
        <p:nvSpPr>
          <p:cNvPr id="4" name="Text Placeholder 3"/>
          <p:cNvSpPr>
            <a:spLocks noGrp="1"/>
          </p:cNvSpPr>
          <p:nvPr>
            <p:ph type="body" sz="half" idx="2"/>
          </p:nvPr>
        </p:nvSpPr>
        <p:spPr>
          <a:xfrm>
            <a:off x="457201" y="1088967"/>
            <a:ext cx="7963592" cy="2955347"/>
          </a:xfrm>
        </p:spPr>
        <p:txBody>
          <a:bodyPr>
            <a:normAutofit/>
          </a:bodyPr>
          <a:lstStyle/>
          <a:p>
            <a:pPr marL="342900" lvl="0" indent="-342900"/>
            <a:r>
              <a:rPr lang="ru-RU" sz="1400" dirty="0" smtClean="0"/>
              <a:t>6.     Вводим </a:t>
            </a:r>
            <a:r>
              <a:rPr lang="ru-RU" sz="1400" dirty="0" smtClean="0"/>
              <a:t>по умолчанию логин и пароль</a:t>
            </a:r>
            <a:r>
              <a:rPr lang="ru-RU" sz="1400" dirty="0" smtClean="0"/>
              <a:t>.</a:t>
            </a:r>
            <a:endParaRPr lang="ru-RU" sz="1400" dirty="0"/>
          </a:p>
        </p:txBody>
      </p:sp>
      <p:pic>
        <p:nvPicPr>
          <p:cNvPr id="5122" name="Picture 2" descr="C:\Users\Hoom\Desktop\study_2024-2025_infosec\image\5 1.png"/>
          <p:cNvPicPr>
            <a:picLocks noChangeAspect="1" noChangeArrowheads="1"/>
          </p:cNvPicPr>
          <p:nvPr/>
        </p:nvPicPr>
        <p:blipFill>
          <a:blip r:embed="rId2"/>
          <a:srcRect/>
          <a:stretch>
            <a:fillRect/>
          </a:stretch>
        </p:blipFill>
        <p:spPr bwMode="auto">
          <a:xfrm>
            <a:off x="2275186" y="1521229"/>
            <a:ext cx="4275242" cy="351420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0"/>
            <a:ext cx="7963592" cy="871538"/>
          </a:xfrm>
        </p:spPr>
        <p:txBody>
          <a:bodyPr>
            <a:noAutofit/>
          </a:bodyPr>
          <a:lstStyle/>
          <a:p>
            <a:pPr marL="0" lvl="0" indent="0">
              <a:buNone/>
            </a:pPr>
            <a:r>
              <a:rPr sz="2400" dirty="0" err="1"/>
              <a:t>Выполнение</a:t>
            </a:r>
            <a:r>
              <a:rPr sz="2400" dirty="0"/>
              <a:t> </a:t>
            </a:r>
            <a:r>
              <a:rPr sz="2400" dirty="0" err="1"/>
              <a:t>лабораторной</a:t>
            </a:r>
            <a:r>
              <a:rPr sz="2400" dirty="0"/>
              <a:t> </a:t>
            </a:r>
            <a:r>
              <a:rPr sz="2400" dirty="0" err="1"/>
              <a:t>работы</a:t>
            </a:r>
            <a:endParaRPr sz="2400" dirty="0"/>
          </a:p>
        </p:txBody>
      </p:sp>
      <p:sp>
        <p:nvSpPr>
          <p:cNvPr id="4" name="Text Placeholder 3"/>
          <p:cNvSpPr>
            <a:spLocks noGrp="1"/>
          </p:cNvSpPr>
          <p:nvPr>
            <p:ph type="body" sz="half" idx="2"/>
          </p:nvPr>
        </p:nvSpPr>
        <p:spPr>
          <a:xfrm>
            <a:off x="457201" y="1043075"/>
            <a:ext cx="7963592" cy="2955347"/>
          </a:xfrm>
        </p:spPr>
        <p:txBody>
          <a:bodyPr>
            <a:normAutofit/>
          </a:bodyPr>
          <a:lstStyle/>
          <a:p>
            <a:pPr marL="342900" lvl="0" indent="-342900"/>
            <a:r>
              <a:rPr lang="ru-RU" sz="1400" dirty="0" smtClean="0"/>
              <a:t>7</a:t>
            </a:r>
            <a:r>
              <a:rPr lang="ru-RU" sz="1400" dirty="0" smtClean="0"/>
              <a:t>.     Все </a:t>
            </a:r>
            <a:r>
              <a:rPr lang="ru-RU" sz="1400" dirty="0" smtClean="0"/>
              <a:t>готово и мы установили дистрибутив </a:t>
            </a:r>
            <a:r>
              <a:rPr lang="ru-RU" sz="1400" dirty="0" err="1" smtClean="0"/>
              <a:t>Kali</a:t>
            </a:r>
            <a:r>
              <a:rPr lang="ru-RU" sz="1400" dirty="0" smtClean="0"/>
              <a:t> </a:t>
            </a:r>
            <a:r>
              <a:rPr lang="ru-RU" sz="1400" dirty="0" err="1" smtClean="0"/>
              <a:t>Linux</a:t>
            </a:r>
            <a:r>
              <a:rPr lang="ru-RU" sz="1400" dirty="0" smtClean="0"/>
              <a:t> в виртуальную машину.</a:t>
            </a:r>
            <a:endParaRPr lang="ru-RU" sz="1400" dirty="0"/>
          </a:p>
        </p:txBody>
      </p:sp>
      <p:pic>
        <p:nvPicPr>
          <p:cNvPr id="6146" name="Picture 2" descr="C:\Users\Hoom\Desktop\study_2024-2025_infosec\image\6.png"/>
          <p:cNvPicPr>
            <a:picLocks noChangeAspect="1" noChangeArrowheads="1"/>
          </p:cNvPicPr>
          <p:nvPr/>
        </p:nvPicPr>
        <p:blipFill>
          <a:blip r:embed="rId2"/>
          <a:srcRect/>
          <a:stretch>
            <a:fillRect/>
          </a:stretch>
        </p:blipFill>
        <p:spPr bwMode="auto">
          <a:xfrm>
            <a:off x="2277687" y="1394372"/>
            <a:ext cx="4412845" cy="363275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TotalTime>
  <Words>221</Words>
  <Application>Microsoft Office PowerPoint</Application>
  <PresentationFormat>Экран (16:9)</PresentationFormat>
  <Paragraphs>21</Paragraphs>
  <Slides>10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10</vt:i4>
      </vt:variant>
    </vt:vector>
  </HeadingPairs>
  <TitlesOfParts>
    <vt:vector size="11" baseType="lpstr">
      <vt:lpstr>Office Theme</vt:lpstr>
      <vt:lpstr>1 этап индивидуального проекта Подъярова Ксения | НПМбд-02-21</vt:lpstr>
      <vt:lpstr>Слайд 2</vt:lpstr>
      <vt:lpstr>Выполнение лабораторной работы</vt:lpstr>
      <vt:lpstr>Выполнение лабораторной работы</vt:lpstr>
      <vt:lpstr>Выполнение лабораторной работы</vt:lpstr>
      <vt:lpstr>Выполнение лабораторной работы</vt:lpstr>
      <vt:lpstr>Выполнение лабораторной работы</vt:lpstr>
      <vt:lpstr>Выполнение лабораторной работы</vt:lpstr>
      <vt:lpstr>Выполнение лабораторной работы</vt:lpstr>
      <vt:lpstr>Выводы</vt:lpstr>
    </vt:vector>
  </TitlesOfParts>
  <LinksUpToDate>false</LinksUpToDate>
  <SharedDoc>false</SharedDoc>
  <HyperlinksChanged>false</HyperlinksChanged>
  <AppVersion>12.0000</AppVersion>
</Properties>
</file>

<file path=docProps/app1.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Лабораторная работа №1</dc:title>
  <dc:creator>Ксения Подъярова</dc:creator>
  <cp:lastModifiedBy>Hoom</cp:lastModifiedBy>
  <cp:revision>2</cp:revision>
  <dcterms:created xsi:type="dcterms:W3CDTF">2024-09-07T08:51:00Z</dcterms:created>
  <dcterms:modified xsi:type="dcterms:W3CDTF">2024-09-14T17:16:48Z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43</vt:lpwstr>
  </property>
  <property fmtid="{D5CDD505-2E9C-101B-9397-08002B2CF9AE}" pid="3" name="date">
    <vt:lpwstr>2024</vt:lpwstr>
  </property>
  <property fmtid="{D5CDD505-2E9C-101B-9397-08002B2CF9AE}" pid="4" name="header-includes">
    <vt:lpwstr/>
  </property>
  <property fmtid="{D5CDD505-2E9C-101B-9397-08002B2CF9AE}" pid="5" name="institute">
    <vt:lpwstr>Российский университет дружбы народов</vt:lpwstr>
  </property>
  <property fmtid="{D5CDD505-2E9C-101B-9397-08002B2CF9AE}" pid="6" name="section-titles">
    <vt:lpwstr>True</vt:lpwstr>
  </property>
  <property fmtid="{D5CDD505-2E9C-101B-9397-08002B2CF9AE}" pid="7" name="slide_level">
    <vt:lpwstr>2</vt:lpwstr>
  </property>
  <property fmtid="{D5CDD505-2E9C-101B-9397-08002B2CF9AE}" pid="8" name="theme">
    <vt:lpwstr>metropolis</vt:lpwstr>
  </property>
  <property fmtid="{D5CDD505-2E9C-101B-9397-08002B2CF9AE}" pid="9" name="toc">
    <vt:lpwstr>False</vt:lpwstr>
  </property>
</Properties>
</file>