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5" r:id="rId8"/>
    <p:sldId id="266" r:id="rId9"/>
    <p:sldId id="267" r:id="rId10"/>
    <p:sldId id="2146847056" r:id="rId11"/>
    <p:sldId id="2146847057" r:id="rId12"/>
    <p:sldId id="2146847058" r:id="rId13"/>
    <p:sldId id="2146847061"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6" d="100"/>
          <a:sy n="86" d="100"/>
        </p:scale>
        <p:origin x="309"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hyperlink" Target="https://github.com/kvpradeep279/PayGaze-Salary-Prediction.git" TargetMode="External"/><Relationship Id="rId5" Type="http://schemas.openxmlformats.org/officeDocument/2006/relationships/image" Target="../media/image30.svg"/><Relationship Id="rId4"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5" Type="http://schemas.openxmlformats.org/officeDocument/2006/relationships/hyperlink" Target="https://github.com/kvpradeep279/PayGaze-Salary-Prediction.git" TargetMode="External"/><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2FC99-9308-4740-81C9-E6BE6580B65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40FBCC9-DC11-4C9C-993B-45ECBF9BD6FF}">
      <dgm:prSet/>
      <dgm:spPr/>
      <dgm:t>
        <a:bodyPr/>
        <a:lstStyle/>
        <a:p>
          <a:pPr>
            <a:lnSpc>
              <a:spcPct val="100000"/>
            </a:lnSpc>
          </a:pPr>
          <a:r>
            <a:rPr lang="en-US" b="1"/>
            <a:t>Problem Statement </a:t>
          </a:r>
          <a:endParaRPr lang="en-US"/>
        </a:p>
      </dgm:t>
    </dgm:pt>
    <dgm:pt modelId="{7194D237-B075-493A-909B-A7A29EC95180}" type="parTrans" cxnId="{267EB948-1DAD-4FDC-A323-69EB82522D3E}">
      <dgm:prSet/>
      <dgm:spPr/>
      <dgm:t>
        <a:bodyPr/>
        <a:lstStyle/>
        <a:p>
          <a:endParaRPr lang="en-US"/>
        </a:p>
      </dgm:t>
    </dgm:pt>
    <dgm:pt modelId="{884FECA9-3CD6-43A6-BDF0-4D2BE300811D}" type="sibTrans" cxnId="{267EB948-1DAD-4FDC-A323-69EB82522D3E}">
      <dgm:prSet/>
      <dgm:spPr/>
      <dgm:t>
        <a:bodyPr/>
        <a:lstStyle/>
        <a:p>
          <a:endParaRPr lang="en-US"/>
        </a:p>
      </dgm:t>
    </dgm:pt>
    <dgm:pt modelId="{D6412DDA-CFC0-4330-AF6B-B55A0AB08529}">
      <dgm:prSet/>
      <dgm:spPr/>
      <dgm:t>
        <a:bodyPr/>
        <a:lstStyle/>
        <a:p>
          <a:pPr>
            <a:lnSpc>
              <a:spcPct val="100000"/>
            </a:lnSpc>
          </a:pPr>
          <a:r>
            <a:rPr lang="en-US" b="1"/>
            <a:t>System Development Approach </a:t>
          </a:r>
          <a:endParaRPr lang="en-US"/>
        </a:p>
      </dgm:t>
    </dgm:pt>
    <dgm:pt modelId="{693C14E9-BA2F-4C24-9B68-9AD7F5387838}" type="parTrans" cxnId="{29B5EB17-1F2D-4F8D-96E0-E007B6E05824}">
      <dgm:prSet/>
      <dgm:spPr/>
      <dgm:t>
        <a:bodyPr/>
        <a:lstStyle/>
        <a:p>
          <a:endParaRPr lang="en-US"/>
        </a:p>
      </dgm:t>
    </dgm:pt>
    <dgm:pt modelId="{14B91068-5B24-48DB-9D14-318B3B7A5884}" type="sibTrans" cxnId="{29B5EB17-1F2D-4F8D-96E0-E007B6E05824}">
      <dgm:prSet/>
      <dgm:spPr/>
      <dgm:t>
        <a:bodyPr/>
        <a:lstStyle/>
        <a:p>
          <a:endParaRPr lang="en-US"/>
        </a:p>
      </dgm:t>
    </dgm:pt>
    <dgm:pt modelId="{A7A788E7-54DE-42C6-93D5-F49F4865A152}">
      <dgm:prSet/>
      <dgm:spPr/>
      <dgm:t>
        <a:bodyPr/>
        <a:lstStyle/>
        <a:p>
          <a:pPr>
            <a:lnSpc>
              <a:spcPct val="100000"/>
            </a:lnSpc>
          </a:pPr>
          <a:r>
            <a:rPr lang="en-US" b="1" dirty="0"/>
            <a:t>Algorithm &amp; Deployment </a:t>
          </a:r>
          <a:endParaRPr lang="en-US" dirty="0"/>
        </a:p>
      </dgm:t>
    </dgm:pt>
    <dgm:pt modelId="{F4EA8B91-6CB3-4E56-9E59-1550BCC5145A}" type="parTrans" cxnId="{138FA59E-ED36-4CF4-BC57-9AE57DCC81C1}">
      <dgm:prSet/>
      <dgm:spPr/>
      <dgm:t>
        <a:bodyPr/>
        <a:lstStyle/>
        <a:p>
          <a:endParaRPr lang="en-US"/>
        </a:p>
      </dgm:t>
    </dgm:pt>
    <dgm:pt modelId="{6EA631A2-9717-4732-BD92-EB1C3CFC6E9E}" type="sibTrans" cxnId="{138FA59E-ED36-4CF4-BC57-9AE57DCC81C1}">
      <dgm:prSet/>
      <dgm:spPr/>
      <dgm:t>
        <a:bodyPr/>
        <a:lstStyle/>
        <a:p>
          <a:endParaRPr lang="en-US"/>
        </a:p>
      </dgm:t>
    </dgm:pt>
    <dgm:pt modelId="{2FEE4D4D-D1BD-4709-8B4E-3915F0FAB068}">
      <dgm:prSet/>
      <dgm:spPr/>
      <dgm:t>
        <a:bodyPr/>
        <a:lstStyle/>
        <a:p>
          <a:pPr>
            <a:lnSpc>
              <a:spcPct val="100000"/>
            </a:lnSpc>
          </a:pPr>
          <a:r>
            <a:rPr lang="en-US" b="1"/>
            <a:t>Result</a:t>
          </a:r>
          <a:endParaRPr lang="en-US"/>
        </a:p>
      </dgm:t>
    </dgm:pt>
    <dgm:pt modelId="{64BFC12F-DDBC-4B7D-9EA0-767FAEA60E52}" type="parTrans" cxnId="{1E8749E6-49C9-4241-ACBB-049B7119D4D0}">
      <dgm:prSet/>
      <dgm:spPr/>
      <dgm:t>
        <a:bodyPr/>
        <a:lstStyle/>
        <a:p>
          <a:endParaRPr lang="en-US"/>
        </a:p>
      </dgm:t>
    </dgm:pt>
    <dgm:pt modelId="{A7907925-8536-4563-9D73-89EA950E7454}" type="sibTrans" cxnId="{1E8749E6-49C9-4241-ACBB-049B7119D4D0}">
      <dgm:prSet/>
      <dgm:spPr/>
      <dgm:t>
        <a:bodyPr/>
        <a:lstStyle/>
        <a:p>
          <a:endParaRPr lang="en-US"/>
        </a:p>
      </dgm:t>
    </dgm:pt>
    <dgm:pt modelId="{930F1B3D-77C6-4032-BFEA-CF312419F779}">
      <dgm:prSet/>
      <dgm:spPr/>
      <dgm:t>
        <a:bodyPr/>
        <a:lstStyle/>
        <a:p>
          <a:pPr>
            <a:lnSpc>
              <a:spcPct val="100000"/>
            </a:lnSpc>
          </a:pPr>
          <a:r>
            <a:rPr lang="en-US" b="1"/>
            <a:t>Conclusion</a:t>
          </a:r>
          <a:endParaRPr lang="en-US"/>
        </a:p>
      </dgm:t>
    </dgm:pt>
    <dgm:pt modelId="{F9BCC539-8132-4229-902E-BE67E3124172}" type="parTrans" cxnId="{96B0026A-092F-48AD-847F-1ADA0CF38BE3}">
      <dgm:prSet/>
      <dgm:spPr/>
      <dgm:t>
        <a:bodyPr/>
        <a:lstStyle/>
        <a:p>
          <a:endParaRPr lang="en-US"/>
        </a:p>
      </dgm:t>
    </dgm:pt>
    <dgm:pt modelId="{6BA0DAA7-050A-492B-855E-77B534DF74AC}" type="sibTrans" cxnId="{96B0026A-092F-48AD-847F-1ADA0CF38BE3}">
      <dgm:prSet/>
      <dgm:spPr/>
      <dgm:t>
        <a:bodyPr/>
        <a:lstStyle/>
        <a:p>
          <a:endParaRPr lang="en-US"/>
        </a:p>
      </dgm:t>
    </dgm:pt>
    <dgm:pt modelId="{52860A93-E3FA-4EE1-9F0B-9B442FD3937D}">
      <dgm:prSet/>
      <dgm:spPr/>
      <dgm:t>
        <a:bodyPr/>
        <a:lstStyle/>
        <a:p>
          <a:pPr>
            <a:lnSpc>
              <a:spcPct val="100000"/>
            </a:lnSpc>
          </a:pPr>
          <a:r>
            <a:rPr lang="en-US" b="1"/>
            <a:t>Future Scope</a:t>
          </a:r>
          <a:endParaRPr lang="en-US"/>
        </a:p>
      </dgm:t>
    </dgm:pt>
    <dgm:pt modelId="{E840B761-5AE6-4E63-8BF6-EC1EBE5C3019}" type="parTrans" cxnId="{7DD43C65-601F-43FA-BEBE-9701AA63A0EA}">
      <dgm:prSet/>
      <dgm:spPr/>
      <dgm:t>
        <a:bodyPr/>
        <a:lstStyle/>
        <a:p>
          <a:endParaRPr lang="en-US"/>
        </a:p>
      </dgm:t>
    </dgm:pt>
    <dgm:pt modelId="{A8C90A62-22F2-4851-A946-D1157205E558}" type="sibTrans" cxnId="{7DD43C65-601F-43FA-BEBE-9701AA63A0EA}">
      <dgm:prSet/>
      <dgm:spPr/>
      <dgm:t>
        <a:bodyPr/>
        <a:lstStyle/>
        <a:p>
          <a:endParaRPr lang="en-US"/>
        </a:p>
      </dgm:t>
    </dgm:pt>
    <dgm:pt modelId="{198EDB03-5DC4-4071-883E-D7A6094EC0BD}">
      <dgm:prSet/>
      <dgm:spPr/>
      <dgm:t>
        <a:bodyPr/>
        <a:lstStyle/>
        <a:p>
          <a:pPr>
            <a:lnSpc>
              <a:spcPct val="100000"/>
            </a:lnSpc>
          </a:pPr>
          <a:r>
            <a:rPr lang="en-US" b="1"/>
            <a:t>References</a:t>
          </a:r>
          <a:endParaRPr lang="en-US"/>
        </a:p>
      </dgm:t>
    </dgm:pt>
    <dgm:pt modelId="{FD22E9DB-1C41-473D-A094-93750BF868A7}" type="parTrans" cxnId="{FBF157F7-5DDA-4EBB-AB22-7DFF4A450026}">
      <dgm:prSet/>
      <dgm:spPr/>
      <dgm:t>
        <a:bodyPr/>
        <a:lstStyle/>
        <a:p>
          <a:endParaRPr lang="en-US"/>
        </a:p>
      </dgm:t>
    </dgm:pt>
    <dgm:pt modelId="{EF720C0E-FEBC-4329-BDD8-CAC6C9D2EDFE}" type="sibTrans" cxnId="{FBF157F7-5DDA-4EBB-AB22-7DFF4A450026}">
      <dgm:prSet/>
      <dgm:spPr/>
      <dgm:t>
        <a:bodyPr/>
        <a:lstStyle/>
        <a:p>
          <a:endParaRPr lang="en-US"/>
        </a:p>
      </dgm:t>
    </dgm:pt>
    <dgm:pt modelId="{30271333-2426-4339-9FAF-9458936FCC24}" type="pres">
      <dgm:prSet presAssocID="{AAD2FC99-9308-4740-81C9-E6BE6580B659}" presName="root" presStyleCnt="0">
        <dgm:presLayoutVars>
          <dgm:dir/>
          <dgm:resizeHandles val="exact"/>
        </dgm:presLayoutVars>
      </dgm:prSet>
      <dgm:spPr/>
    </dgm:pt>
    <dgm:pt modelId="{2D17AA3C-CC8B-4AC0-A4E9-12A2D529C3E0}" type="pres">
      <dgm:prSet presAssocID="{540FBCC9-DC11-4C9C-993B-45ECBF9BD6FF}" presName="compNode" presStyleCnt="0"/>
      <dgm:spPr/>
    </dgm:pt>
    <dgm:pt modelId="{688C2808-972A-404F-AA7C-AF0AB563863B}" type="pres">
      <dgm:prSet presAssocID="{540FBCC9-DC11-4C9C-993B-45ECBF9BD6F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2EA43ED-6767-4A85-92FA-02792CDC7D02}" type="pres">
      <dgm:prSet presAssocID="{540FBCC9-DC11-4C9C-993B-45ECBF9BD6FF}" presName="spaceRect" presStyleCnt="0"/>
      <dgm:spPr/>
    </dgm:pt>
    <dgm:pt modelId="{D88AAD54-9D5C-4678-B355-21E796CA5527}" type="pres">
      <dgm:prSet presAssocID="{540FBCC9-DC11-4C9C-993B-45ECBF9BD6FF}" presName="textRect" presStyleLbl="revTx" presStyleIdx="0" presStyleCnt="7">
        <dgm:presLayoutVars>
          <dgm:chMax val="1"/>
          <dgm:chPref val="1"/>
        </dgm:presLayoutVars>
      </dgm:prSet>
      <dgm:spPr/>
    </dgm:pt>
    <dgm:pt modelId="{47F33F80-0D7A-4911-B5AC-F3C9F03D5298}" type="pres">
      <dgm:prSet presAssocID="{884FECA9-3CD6-43A6-BDF0-4D2BE300811D}" presName="sibTrans" presStyleCnt="0"/>
      <dgm:spPr/>
    </dgm:pt>
    <dgm:pt modelId="{A38FCA43-B412-4C6D-9F57-A38199D16B00}" type="pres">
      <dgm:prSet presAssocID="{D6412DDA-CFC0-4330-AF6B-B55A0AB08529}" presName="compNode" presStyleCnt="0"/>
      <dgm:spPr/>
    </dgm:pt>
    <dgm:pt modelId="{F84B2CA7-7D47-49B2-B973-978E56B13DC2}" type="pres">
      <dgm:prSet presAssocID="{D6412DDA-CFC0-4330-AF6B-B55A0AB0852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F10BA135-6A88-489C-B13B-FAA5E09ECB20}" type="pres">
      <dgm:prSet presAssocID="{D6412DDA-CFC0-4330-AF6B-B55A0AB08529}" presName="spaceRect" presStyleCnt="0"/>
      <dgm:spPr/>
    </dgm:pt>
    <dgm:pt modelId="{FE386CFC-3A76-4039-A01D-CCEDF9326B18}" type="pres">
      <dgm:prSet presAssocID="{D6412DDA-CFC0-4330-AF6B-B55A0AB08529}" presName="textRect" presStyleLbl="revTx" presStyleIdx="1" presStyleCnt="7">
        <dgm:presLayoutVars>
          <dgm:chMax val="1"/>
          <dgm:chPref val="1"/>
        </dgm:presLayoutVars>
      </dgm:prSet>
      <dgm:spPr/>
    </dgm:pt>
    <dgm:pt modelId="{9AFBF145-2EB7-44DF-9FF5-F31A518BD1E0}" type="pres">
      <dgm:prSet presAssocID="{14B91068-5B24-48DB-9D14-318B3B7A5884}" presName="sibTrans" presStyleCnt="0"/>
      <dgm:spPr/>
    </dgm:pt>
    <dgm:pt modelId="{38340AF6-0BA5-494E-B1E8-7EC9C6008458}" type="pres">
      <dgm:prSet presAssocID="{A7A788E7-54DE-42C6-93D5-F49F4865A152}" presName="compNode" presStyleCnt="0"/>
      <dgm:spPr/>
    </dgm:pt>
    <dgm:pt modelId="{3A5F047B-666F-4666-A434-89D5C51AAB37}" type="pres">
      <dgm:prSet presAssocID="{A7A788E7-54DE-42C6-93D5-F49F4865A15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1B82B425-B796-4D22-B99E-DA4E223DAE85}" type="pres">
      <dgm:prSet presAssocID="{A7A788E7-54DE-42C6-93D5-F49F4865A152}" presName="spaceRect" presStyleCnt="0"/>
      <dgm:spPr/>
    </dgm:pt>
    <dgm:pt modelId="{035F4ACD-25D4-42EA-9910-D9F72FB9FFD9}" type="pres">
      <dgm:prSet presAssocID="{A7A788E7-54DE-42C6-93D5-F49F4865A152}" presName="textRect" presStyleLbl="revTx" presStyleIdx="2" presStyleCnt="7">
        <dgm:presLayoutVars>
          <dgm:chMax val="1"/>
          <dgm:chPref val="1"/>
        </dgm:presLayoutVars>
      </dgm:prSet>
      <dgm:spPr/>
    </dgm:pt>
    <dgm:pt modelId="{4C9F1F0B-2622-4057-A5AD-F497959918FD}" type="pres">
      <dgm:prSet presAssocID="{6EA631A2-9717-4732-BD92-EB1C3CFC6E9E}" presName="sibTrans" presStyleCnt="0"/>
      <dgm:spPr/>
    </dgm:pt>
    <dgm:pt modelId="{C65CD797-795D-47C0-B710-03C1CA64DDE5}" type="pres">
      <dgm:prSet presAssocID="{2FEE4D4D-D1BD-4709-8B4E-3915F0FAB068}" presName="compNode" presStyleCnt="0"/>
      <dgm:spPr/>
    </dgm:pt>
    <dgm:pt modelId="{BEDC2ED6-55EE-4931-B77A-7082E13086F2}" type="pres">
      <dgm:prSet presAssocID="{2FEE4D4D-D1BD-4709-8B4E-3915F0FAB06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D94F9E5D-C7A8-4185-89DB-AF9A2A3E2B43}" type="pres">
      <dgm:prSet presAssocID="{2FEE4D4D-D1BD-4709-8B4E-3915F0FAB068}" presName="spaceRect" presStyleCnt="0"/>
      <dgm:spPr/>
    </dgm:pt>
    <dgm:pt modelId="{7A87FC00-5D0A-4A21-96B3-BB8917C32AF4}" type="pres">
      <dgm:prSet presAssocID="{2FEE4D4D-D1BD-4709-8B4E-3915F0FAB068}" presName="textRect" presStyleLbl="revTx" presStyleIdx="3" presStyleCnt="7">
        <dgm:presLayoutVars>
          <dgm:chMax val="1"/>
          <dgm:chPref val="1"/>
        </dgm:presLayoutVars>
      </dgm:prSet>
      <dgm:spPr/>
    </dgm:pt>
    <dgm:pt modelId="{C01863B7-A1C6-4017-A480-334633852844}" type="pres">
      <dgm:prSet presAssocID="{A7907925-8536-4563-9D73-89EA950E7454}" presName="sibTrans" presStyleCnt="0"/>
      <dgm:spPr/>
    </dgm:pt>
    <dgm:pt modelId="{F9F3A27F-83E0-403C-B943-9814F9C02FE8}" type="pres">
      <dgm:prSet presAssocID="{930F1B3D-77C6-4032-BFEA-CF312419F779}" presName="compNode" presStyleCnt="0"/>
      <dgm:spPr/>
    </dgm:pt>
    <dgm:pt modelId="{66C3695F-B3B7-4710-B178-B593FF75CDDE}" type="pres">
      <dgm:prSet presAssocID="{930F1B3D-77C6-4032-BFEA-CF312419F77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97D62414-A18F-4C9C-BC0A-ACA2B9AC6DA3}" type="pres">
      <dgm:prSet presAssocID="{930F1B3D-77C6-4032-BFEA-CF312419F779}" presName="spaceRect" presStyleCnt="0"/>
      <dgm:spPr/>
    </dgm:pt>
    <dgm:pt modelId="{632A8193-96A8-4AC5-AE0B-BCA5F37A36D1}" type="pres">
      <dgm:prSet presAssocID="{930F1B3D-77C6-4032-BFEA-CF312419F779}" presName="textRect" presStyleLbl="revTx" presStyleIdx="4" presStyleCnt="7">
        <dgm:presLayoutVars>
          <dgm:chMax val="1"/>
          <dgm:chPref val="1"/>
        </dgm:presLayoutVars>
      </dgm:prSet>
      <dgm:spPr/>
    </dgm:pt>
    <dgm:pt modelId="{4E63B473-C2E6-4A18-BAB3-9EB0840EB11B}" type="pres">
      <dgm:prSet presAssocID="{6BA0DAA7-050A-492B-855E-77B534DF74AC}" presName="sibTrans" presStyleCnt="0"/>
      <dgm:spPr/>
    </dgm:pt>
    <dgm:pt modelId="{5DFADEF9-9286-437E-A18E-E95877B0D625}" type="pres">
      <dgm:prSet presAssocID="{52860A93-E3FA-4EE1-9F0B-9B442FD3937D}" presName="compNode" presStyleCnt="0"/>
      <dgm:spPr/>
    </dgm:pt>
    <dgm:pt modelId="{1FEE3B24-B21D-4AAD-85B5-EC0D9D0C6A3B}" type="pres">
      <dgm:prSet presAssocID="{52860A93-E3FA-4EE1-9F0B-9B442FD3937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755E7BCB-20C4-45C5-A8A5-9DBCD6EB9E49}" type="pres">
      <dgm:prSet presAssocID="{52860A93-E3FA-4EE1-9F0B-9B442FD3937D}" presName="spaceRect" presStyleCnt="0"/>
      <dgm:spPr/>
    </dgm:pt>
    <dgm:pt modelId="{F9C8C87E-1F25-4F6C-B9F8-6DFB1F85985B}" type="pres">
      <dgm:prSet presAssocID="{52860A93-E3FA-4EE1-9F0B-9B442FD3937D}" presName="textRect" presStyleLbl="revTx" presStyleIdx="5" presStyleCnt="7">
        <dgm:presLayoutVars>
          <dgm:chMax val="1"/>
          <dgm:chPref val="1"/>
        </dgm:presLayoutVars>
      </dgm:prSet>
      <dgm:spPr/>
    </dgm:pt>
    <dgm:pt modelId="{47A28761-1501-4DCA-BCD2-02C3F0D67889}" type="pres">
      <dgm:prSet presAssocID="{A8C90A62-22F2-4851-A946-D1157205E558}" presName="sibTrans" presStyleCnt="0"/>
      <dgm:spPr/>
    </dgm:pt>
    <dgm:pt modelId="{1B29EF66-E6E1-4860-ADE9-3C5FDBF08171}" type="pres">
      <dgm:prSet presAssocID="{198EDB03-5DC4-4071-883E-D7A6094EC0BD}" presName="compNode" presStyleCnt="0"/>
      <dgm:spPr/>
    </dgm:pt>
    <dgm:pt modelId="{9BD6D225-B20C-4334-8A1C-CDC6BE9008B3}" type="pres">
      <dgm:prSet presAssocID="{198EDB03-5DC4-4071-883E-D7A6094EC0B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ooks"/>
        </a:ext>
      </dgm:extLst>
    </dgm:pt>
    <dgm:pt modelId="{536CF69E-87C6-42D2-B109-6E1C2A8D5142}" type="pres">
      <dgm:prSet presAssocID="{198EDB03-5DC4-4071-883E-D7A6094EC0BD}" presName="spaceRect" presStyleCnt="0"/>
      <dgm:spPr/>
    </dgm:pt>
    <dgm:pt modelId="{23EA245C-9ED2-470E-9351-9059AC4693C6}" type="pres">
      <dgm:prSet presAssocID="{198EDB03-5DC4-4071-883E-D7A6094EC0BD}" presName="textRect" presStyleLbl="revTx" presStyleIdx="6" presStyleCnt="7">
        <dgm:presLayoutVars>
          <dgm:chMax val="1"/>
          <dgm:chPref val="1"/>
        </dgm:presLayoutVars>
      </dgm:prSet>
      <dgm:spPr/>
    </dgm:pt>
  </dgm:ptLst>
  <dgm:cxnLst>
    <dgm:cxn modelId="{8F56DF05-527E-42DC-AD88-DD5754EFD429}" type="presOf" srcId="{540FBCC9-DC11-4C9C-993B-45ECBF9BD6FF}" destId="{D88AAD54-9D5C-4678-B355-21E796CA5527}" srcOrd="0" destOrd="0" presId="urn:microsoft.com/office/officeart/2018/2/layout/IconLabelList"/>
    <dgm:cxn modelId="{29B5EB17-1F2D-4F8D-96E0-E007B6E05824}" srcId="{AAD2FC99-9308-4740-81C9-E6BE6580B659}" destId="{D6412DDA-CFC0-4330-AF6B-B55A0AB08529}" srcOrd="1" destOrd="0" parTransId="{693C14E9-BA2F-4C24-9B68-9AD7F5387838}" sibTransId="{14B91068-5B24-48DB-9D14-318B3B7A5884}"/>
    <dgm:cxn modelId="{5608B763-3897-49FB-BB01-9D145FE03FCD}" type="presOf" srcId="{2FEE4D4D-D1BD-4709-8B4E-3915F0FAB068}" destId="{7A87FC00-5D0A-4A21-96B3-BB8917C32AF4}" srcOrd="0" destOrd="0" presId="urn:microsoft.com/office/officeart/2018/2/layout/IconLabelList"/>
    <dgm:cxn modelId="{7DD43C65-601F-43FA-BEBE-9701AA63A0EA}" srcId="{AAD2FC99-9308-4740-81C9-E6BE6580B659}" destId="{52860A93-E3FA-4EE1-9F0B-9B442FD3937D}" srcOrd="5" destOrd="0" parTransId="{E840B761-5AE6-4E63-8BF6-EC1EBE5C3019}" sibTransId="{A8C90A62-22F2-4851-A946-D1157205E558}"/>
    <dgm:cxn modelId="{267EB948-1DAD-4FDC-A323-69EB82522D3E}" srcId="{AAD2FC99-9308-4740-81C9-E6BE6580B659}" destId="{540FBCC9-DC11-4C9C-993B-45ECBF9BD6FF}" srcOrd="0" destOrd="0" parTransId="{7194D237-B075-493A-909B-A7A29EC95180}" sibTransId="{884FECA9-3CD6-43A6-BDF0-4D2BE300811D}"/>
    <dgm:cxn modelId="{96B0026A-092F-48AD-847F-1ADA0CF38BE3}" srcId="{AAD2FC99-9308-4740-81C9-E6BE6580B659}" destId="{930F1B3D-77C6-4032-BFEA-CF312419F779}" srcOrd="4" destOrd="0" parTransId="{F9BCC539-8132-4229-902E-BE67E3124172}" sibTransId="{6BA0DAA7-050A-492B-855E-77B534DF74AC}"/>
    <dgm:cxn modelId="{D7134270-C3B2-4E19-AA66-C812884D869C}" type="presOf" srcId="{A7A788E7-54DE-42C6-93D5-F49F4865A152}" destId="{035F4ACD-25D4-42EA-9910-D9F72FB9FFD9}" srcOrd="0" destOrd="0" presId="urn:microsoft.com/office/officeart/2018/2/layout/IconLabelList"/>
    <dgm:cxn modelId="{44C70D90-48BF-450F-ABA5-F1E882E57569}" type="presOf" srcId="{198EDB03-5DC4-4071-883E-D7A6094EC0BD}" destId="{23EA245C-9ED2-470E-9351-9059AC4693C6}" srcOrd="0" destOrd="0" presId="urn:microsoft.com/office/officeart/2018/2/layout/IconLabelList"/>
    <dgm:cxn modelId="{3D068A96-360F-4019-894B-28A133B1F770}" type="presOf" srcId="{930F1B3D-77C6-4032-BFEA-CF312419F779}" destId="{632A8193-96A8-4AC5-AE0B-BCA5F37A36D1}" srcOrd="0" destOrd="0" presId="urn:microsoft.com/office/officeart/2018/2/layout/IconLabelList"/>
    <dgm:cxn modelId="{138FA59E-ED36-4CF4-BC57-9AE57DCC81C1}" srcId="{AAD2FC99-9308-4740-81C9-E6BE6580B659}" destId="{A7A788E7-54DE-42C6-93D5-F49F4865A152}" srcOrd="2" destOrd="0" parTransId="{F4EA8B91-6CB3-4E56-9E59-1550BCC5145A}" sibTransId="{6EA631A2-9717-4732-BD92-EB1C3CFC6E9E}"/>
    <dgm:cxn modelId="{C730EDE2-A78E-4717-AE88-8EEDED55C5A4}" type="presOf" srcId="{D6412DDA-CFC0-4330-AF6B-B55A0AB08529}" destId="{FE386CFC-3A76-4039-A01D-CCEDF9326B18}" srcOrd="0" destOrd="0" presId="urn:microsoft.com/office/officeart/2018/2/layout/IconLabelList"/>
    <dgm:cxn modelId="{1E8749E6-49C9-4241-ACBB-049B7119D4D0}" srcId="{AAD2FC99-9308-4740-81C9-E6BE6580B659}" destId="{2FEE4D4D-D1BD-4709-8B4E-3915F0FAB068}" srcOrd="3" destOrd="0" parTransId="{64BFC12F-DDBC-4B7D-9EA0-767FAEA60E52}" sibTransId="{A7907925-8536-4563-9D73-89EA950E7454}"/>
    <dgm:cxn modelId="{75D87FEE-E81C-4EE1-94DE-C826A3480F2E}" type="presOf" srcId="{AAD2FC99-9308-4740-81C9-E6BE6580B659}" destId="{30271333-2426-4339-9FAF-9458936FCC24}" srcOrd="0" destOrd="0" presId="urn:microsoft.com/office/officeart/2018/2/layout/IconLabelList"/>
    <dgm:cxn modelId="{FBF157F7-5DDA-4EBB-AB22-7DFF4A450026}" srcId="{AAD2FC99-9308-4740-81C9-E6BE6580B659}" destId="{198EDB03-5DC4-4071-883E-D7A6094EC0BD}" srcOrd="6" destOrd="0" parTransId="{FD22E9DB-1C41-473D-A094-93750BF868A7}" sibTransId="{EF720C0E-FEBC-4329-BDD8-CAC6C9D2EDFE}"/>
    <dgm:cxn modelId="{096781FE-A12E-431F-9BC6-B0C0FAF16B0D}" type="presOf" srcId="{52860A93-E3FA-4EE1-9F0B-9B442FD3937D}" destId="{F9C8C87E-1F25-4F6C-B9F8-6DFB1F85985B}" srcOrd="0" destOrd="0" presId="urn:microsoft.com/office/officeart/2018/2/layout/IconLabelList"/>
    <dgm:cxn modelId="{4E92409D-89BF-469F-A89E-993A41447713}" type="presParOf" srcId="{30271333-2426-4339-9FAF-9458936FCC24}" destId="{2D17AA3C-CC8B-4AC0-A4E9-12A2D529C3E0}" srcOrd="0" destOrd="0" presId="urn:microsoft.com/office/officeart/2018/2/layout/IconLabelList"/>
    <dgm:cxn modelId="{8768604C-709F-46E7-A489-B045A9F85FBE}" type="presParOf" srcId="{2D17AA3C-CC8B-4AC0-A4E9-12A2D529C3E0}" destId="{688C2808-972A-404F-AA7C-AF0AB563863B}" srcOrd="0" destOrd="0" presId="urn:microsoft.com/office/officeart/2018/2/layout/IconLabelList"/>
    <dgm:cxn modelId="{206843B0-A866-440D-8198-A80517AEBE71}" type="presParOf" srcId="{2D17AA3C-CC8B-4AC0-A4E9-12A2D529C3E0}" destId="{62EA43ED-6767-4A85-92FA-02792CDC7D02}" srcOrd="1" destOrd="0" presId="urn:microsoft.com/office/officeart/2018/2/layout/IconLabelList"/>
    <dgm:cxn modelId="{06A031C4-4000-4292-A6A4-C706679C6F9E}" type="presParOf" srcId="{2D17AA3C-CC8B-4AC0-A4E9-12A2D529C3E0}" destId="{D88AAD54-9D5C-4678-B355-21E796CA5527}" srcOrd="2" destOrd="0" presId="urn:microsoft.com/office/officeart/2018/2/layout/IconLabelList"/>
    <dgm:cxn modelId="{277DD2D2-453E-4490-97B4-42211E8D9676}" type="presParOf" srcId="{30271333-2426-4339-9FAF-9458936FCC24}" destId="{47F33F80-0D7A-4911-B5AC-F3C9F03D5298}" srcOrd="1" destOrd="0" presId="urn:microsoft.com/office/officeart/2018/2/layout/IconLabelList"/>
    <dgm:cxn modelId="{86212BEA-0D66-46E5-B6EA-5AAE9540C9F3}" type="presParOf" srcId="{30271333-2426-4339-9FAF-9458936FCC24}" destId="{A38FCA43-B412-4C6D-9F57-A38199D16B00}" srcOrd="2" destOrd="0" presId="urn:microsoft.com/office/officeart/2018/2/layout/IconLabelList"/>
    <dgm:cxn modelId="{878B6618-FCAD-4204-88AF-76D9D853C28B}" type="presParOf" srcId="{A38FCA43-B412-4C6D-9F57-A38199D16B00}" destId="{F84B2CA7-7D47-49B2-B973-978E56B13DC2}" srcOrd="0" destOrd="0" presId="urn:microsoft.com/office/officeart/2018/2/layout/IconLabelList"/>
    <dgm:cxn modelId="{1AAC00EF-CA89-4653-BD09-D76522A01A16}" type="presParOf" srcId="{A38FCA43-B412-4C6D-9F57-A38199D16B00}" destId="{F10BA135-6A88-489C-B13B-FAA5E09ECB20}" srcOrd="1" destOrd="0" presId="urn:microsoft.com/office/officeart/2018/2/layout/IconLabelList"/>
    <dgm:cxn modelId="{D96B9CD3-CDCD-4F89-BF6F-C0791E93F5D9}" type="presParOf" srcId="{A38FCA43-B412-4C6D-9F57-A38199D16B00}" destId="{FE386CFC-3A76-4039-A01D-CCEDF9326B18}" srcOrd="2" destOrd="0" presId="urn:microsoft.com/office/officeart/2018/2/layout/IconLabelList"/>
    <dgm:cxn modelId="{453E0835-F4F1-4CB7-8CA4-B7132A52BE7E}" type="presParOf" srcId="{30271333-2426-4339-9FAF-9458936FCC24}" destId="{9AFBF145-2EB7-44DF-9FF5-F31A518BD1E0}" srcOrd="3" destOrd="0" presId="urn:microsoft.com/office/officeart/2018/2/layout/IconLabelList"/>
    <dgm:cxn modelId="{786910DB-2E3A-4118-9C03-A3E2F007A6C4}" type="presParOf" srcId="{30271333-2426-4339-9FAF-9458936FCC24}" destId="{38340AF6-0BA5-494E-B1E8-7EC9C6008458}" srcOrd="4" destOrd="0" presId="urn:microsoft.com/office/officeart/2018/2/layout/IconLabelList"/>
    <dgm:cxn modelId="{CE1EC6C7-0880-4B8D-AC71-0E2240ACA59E}" type="presParOf" srcId="{38340AF6-0BA5-494E-B1E8-7EC9C6008458}" destId="{3A5F047B-666F-4666-A434-89D5C51AAB37}" srcOrd="0" destOrd="0" presId="urn:microsoft.com/office/officeart/2018/2/layout/IconLabelList"/>
    <dgm:cxn modelId="{773CAEC2-C58A-4CA3-A334-D0AE9A61EF73}" type="presParOf" srcId="{38340AF6-0BA5-494E-B1E8-7EC9C6008458}" destId="{1B82B425-B796-4D22-B99E-DA4E223DAE85}" srcOrd="1" destOrd="0" presId="urn:microsoft.com/office/officeart/2018/2/layout/IconLabelList"/>
    <dgm:cxn modelId="{501CC1F4-4655-425D-81DC-D262B8551182}" type="presParOf" srcId="{38340AF6-0BA5-494E-B1E8-7EC9C6008458}" destId="{035F4ACD-25D4-42EA-9910-D9F72FB9FFD9}" srcOrd="2" destOrd="0" presId="urn:microsoft.com/office/officeart/2018/2/layout/IconLabelList"/>
    <dgm:cxn modelId="{F0582925-8E67-45FB-B114-76E95EBB8F62}" type="presParOf" srcId="{30271333-2426-4339-9FAF-9458936FCC24}" destId="{4C9F1F0B-2622-4057-A5AD-F497959918FD}" srcOrd="5" destOrd="0" presId="urn:microsoft.com/office/officeart/2018/2/layout/IconLabelList"/>
    <dgm:cxn modelId="{48FE4CAF-97F9-4289-A1A4-62ED75847996}" type="presParOf" srcId="{30271333-2426-4339-9FAF-9458936FCC24}" destId="{C65CD797-795D-47C0-B710-03C1CA64DDE5}" srcOrd="6" destOrd="0" presId="urn:microsoft.com/office/officeart/2018/2/layout/IconLabelList"/>
    <dgm:cxn modelId="{E1ACE48D-6118-4776-94C0-3EC43D0DF482}" type="presParOf" srcId="{C65CD797-795D-47C0-B710-03C1CA64DDE5}" destId="{BEDC2ED6-55EE-4931-B77A-7082E13086F2}" srcOrd="0" destOrd="0" presId="urn:microsoft.com/office/officeart/2018/2/layout/IconLabelList"/>
    <dgm:cxn modelId="{D2A1D651-2342-408E-B2F2-B3BA1A25A1B8}" type="presParOf" srcId="{C65CD797-795D-47C0-B710-03C1CA64DDE5}" destId="{D94F9E5D-C7A8-4185-89DB-AF9A2A3E2B43}" srcOrd="1" destOrd="0" presId="urn:microsoft.com/office/officeart/2018/2/layout/IconLabelList"/>
    <dgm:cxn modelId="{9F40F7E4-67EC-427E-846B-D33FD355C349}" type="presParOf" srcId="{C65CD797-795D-47C0-B710-03C1CA64DDE5}" destId="{7A87FC00-5D0A-4A21-96B3-BB8917C32AF4}" srcOrd="2" destOrd="0" presId="urn:microsoft.com/office/officeart/2018/2/layout/IconLabelList"/>
    <dgm:cxn modelId="{1725D47F-4A15-4AFC-A9F1-6F90CB11D586}" type="presParOf" srcId="{30271333-2426-4339-9FAF-9458936FCC24}" destId="{C01863B7-A1C6-4017-A480-334633852844}" srcOrd="7" destOrd="0" presId="urn:microsoft.com/office/officeart/2018/2/layout/IconLabelList"/>
    <dgm:cxn modelId="{34C521DC-E230-41B3-B839-AD1F3FF0B5B8}" type="presParOf" srcId="{30271333-2426-4339-9FAF-9458936FCC24}" destId="{F9F3A27F-83E0-403C-B943-9814F9C02FE8}" srcOrd="8" destOrd="0" presId="urn:microsoft.com/office/officeart/2018/2/layout/IconLabelList"/>
    <dgm:cxn modelId="{026840C1-21A8-48C1-A2BF-AAF31B49CC47}" type="presParOf" srcId="{F9F3A27F-83E0-403C-B943-9814F9C02FE8}" destId="{66C3695F-B3B7-4710-B178-B593FF75CDDE}" srcOrd="0" destOrd="0" presId="urn:microsoft.com/office/officeart/2018/2/layout/IconLabelList"/>
    <dgm:cxn modelId="{206CAB29-0A90-482A-8B30-D085E320394E}" type="presParOf" srcId="{F9F3A27F-83E0-403C-B943-9814F9C02FE8}" destId="{97D62414-A18F-4C9C-BC0A-ACA2B9AC6DA3}" srcOrd="1" destOrd="0" presId="urn:microsoft.com/office/officeart/2018/2/layout/IconLabelList"/>
    <dgm:cxn modelId="{390A50B6-0885-4BF1-B5B6-D9FC0AC64B27}" type="presParOf" srcId="{F9F3A27F-83E0-403C-B943-9814F9C02FE8}" destId="{632A8193-96A8-4AC5-AE0B-BCA5F37A36D1}" srcOrd="2" destOrd="0" presId="urn:microsoft.com/office/officeart/2018/2/layout/IconLabelList"/>
    <dgm:cxn modelId="{6C7762B0-9147-4E0B-80C6-E0D4CAF0CB2F}" type="presParOf" srcId="{30271333-2426-4339-9FAF-9458936FCC24}" destId="{4E63B473-C2E6-4A18-BAB3-9EB0840EB11B}" srcOrd="9" destOrd="0" presId="urn:microsoft.com/office/officeart/2018/2/layout/IconLabelList"/>
    <dgm:cxn modelId="{0E027974-200B-4FA9-8ACD-AE72876180ED}" type="presParOf" srcId="{30271333-2426-4339-9FAF-9458936FCC24}" destId="{5DFADEF9-9286-437E-A18E-E95877B0D625}" srcOrd="10" destOrd="0" presId="urn:microsoft.com/office/officeart/2018/2/layout/IconLabelList"/>
    <dgm:cxn modelId="{1B8AA4CD-18C0-4387-B7CA-A2A145E73A02}" type="presParOf" srcId="{5DFADEF9-9286-437E-A18E-E95877B0D625}" destId="{1FEE3B24-B21D-4AAD-85B5-EC0D9D0C6A3B}" srcOrd="0" destOrd="0" presId="urn:microsoft.com/office/officeart/2018/2/layout/IconLabelList"/>
    <dgm:cxn modelId="{C7FB10EC-D29F-456D-AA02-8A40234959DA}" type="presParOf" srcId="{5DFADEF9-9286-437E-A18E-E95877B0D625}" destId="{755E7BCB-20C4-45C5-A8A5-9DBCD6EB9E49}" srcOrd="1" destOrd="0" presId="urn:microsoft.com/office/officeart/2018/2/layout/IconLabelList"/>
    <dgm:cxn modelId="{DE68B127-734F-48AE-8E50-15B12C9FFE4C}" type="presParOf" srcId="{5DFADEF9-9286-437E-A18E-E95877B0D625}" destId="{F9C8C87E-1F25-4F6C-B9F8-6DFB1F85985B}" srcOrd="2" destOrd="0" presId="urn:microsoft.com/office/officeart/2018/2/layout/IconLabelList"/>
    <dgm:cxn modelId="{B142536D-35D5-4250-9B62-092611846A4A}" type="presParOf" srcId="{30271333-2426-4339-9FAF-9458936FCC24}" destId="{47A28761-1501-4DCA-BCD2-02C3F0D67889}" srcOrd="11" destOrd="0" presId="urn:microsoft.com/office/officeart/2018/2/layout/IconLabelList"/>
    <dgm:cxn modelId="{07811B53-3505-48F6-AC39-D61B1D1E9EBA}" type="presParOf" srcId="{30271333-2426-4339-9FAF-9458936FCC24}" destId="{1B29EF66-E6E1-4860-ADE9-3C5FDBF08171}" srcOrd="12" destOrd="0" presId="urn:microsoft.com/office/officeart/2018/2/layout/IconLabelList"/>
    <dgm:cxn modelId="{245D4F90-E89C-4590-82D9-4CDCB48993E3}" type="presParOf" srcId="{1B29EF66-E6E1-4860-ADE9-3C5FDBF08171}" destId="{9BD6D225-B20C-4334-8A1C-CDC6BE9008B3}" srcOrd="0" destOrd="0" presId="urn:microsoft.com/office/officeart/2018/2/layout/IconLabelList"/>
    <dgm:cxn modelId="{709E0F97-3EAA-4072-B923-F81B5CF8FF4B}" type="presParOf" srcId="{1B29EF66-E6E1-4860-ADE9-3C5FDBF08171}" destId="{536CF69E-87C6-42D2-B109-6E1C2A8D5142}" srcOrd="1" destOrd="0" presId="urn:microsoft.com/office/officeart/2018/2/layout/IconLabelList"/>
    <dgm:cxn modelId="{1800349E-29A9-4C71-ADC6-BEF91593F004}" type="presParOf" srcId="{1B29EF66-E6E1-4860-ADE9-3C5FDBF08171}" destId="{23EA245C-9ED2-470E-9351-9059AC4693C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C7BABF-EE54-4DEA-8DA9-CC0475CD3CC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B70E2D2-2FBC-49C8-84BE-83EA66C3B2EC}">
      <dgm:prSet/>
      <dgm:spPr/>
      <dgm:t>
        <a:bodyPr/>
        <a:lstStyle/>
        <a:p>
          <a:r>
            <a:rPr lang="en-IN" b="1" i="1"/>
            <a:t>Link:</a:t>
          </a:r>
          <a:endParaRPr lang="en-US"/>
        </a:p>
      </dgm:t>
    </dgm:pt>
    <dgm:pt modelId="{317937AA-DF8D-4AF0-995F-C268182D4881}" type="parTrans" cxnId="{456CF7F8-DACF-4994-9CF2-94E1C1D56418}">
      <dgm:prSet/>
      <dgm:spPr/>
      <dgm:t>
        <a:bodyPr/>
        <a:lstStyle/>
        <a:p>
          <a:endParaRPr lang="en-US"/>
        </a:p>
      </dgm:t>
    </dgm:pt>
    <dgm:pt modelId="{617B3ADA-A850-4DF4-B485-9CB9C559B8FF}" type="sibTrans" cxnId="{456CF7F8-DACF-4994-9CF2-94E1C1D56418}">
      <dgm:prSet/>
      <dgm:spPr/>
      <dgm:t>
        <a:bodyPr/>
        <a:lstStyle/>
        <a:p>
          <a:endParaRPr lang="en-US"/>
        </a:p>
      </dgm:t>
    </dgm:pt>
    <dgm:pt modelId="{DA4F8DB1-7FA1-40F0-B827-8F14168659A2}">
      <dgm:prSet/>
      <dgm:spPr/>
      <dgm:t>
        <a:bodyPr/>
        <a:lstStyle/>
        <a:p>
          <a:r>
            <a:rPr lang="en-IN" b="1" i="1">
              <a:hlinkClick xmlns:r="http://schemas.openxmlformats.org/officeDocument/2006/relationships" r:id="rId1"/>
            </a:rPr>
            <a:t>https://github.com/kvpradeep279/PayGaze-Salary-Prediction.git</a:t>
          </a:r>
          <a:r>
            <a:rPr lang="en-IN" b="1" i="1"/>
            <a:t> </a:t>
          </a:r>
          <a:endParaRPr lang="en-US"/>
        </a:p>
      </dgm:t>
    </dgm:pt>
    <dgm:pt modelId="{FD7FAFD2-4D60-4D16-AF46-78E0B422CC64}" type="parTrans" cxnId="{D6755F3A-6F7F-4525-8772-24F4CFB4C56B}">
      <dgm:prSet/>
      <dgm:spPr/>
      <dgm:t>
        <a:bodyPr/>
        <a:lstStyle/>
        <a:p>
          <a:endParaRPr lang="en-US"/>
        </a:p>
      </dgm:t>
    </dgm:pt>
    <dgm:pt modelId="{4DAA62DB-E5C3-4B4D-BACA-15CBA18FDD32}" type="sibTrans" cxnId="{D6755F3A-6F7F-4525-8772-24F4CFB4C56B}">
      <dgm:prSet/>
      <dgm:spPr/>
      <dgm:t>
        <a:bodyPr/>
        <a:lstStyle/>
        <a:p>
          <a:endParaRPr lang="en-US"/>
        </a:p>
      </dgm:t>
    </dgm:pt>
    <dgm:pt modelId="{3FFE2294-13F1-4D0E-8E73-4F03B33B81A0}" type="pres">
      <dgm:prSet presAssocID="{E2C7BABF-EE54-4DEA-8DA9-CC0475CD3CC9}" presName="root" presStyleCnt="0">
        <dgm:presLayoutVars>
          <dgm:dir/>
          <dgm:resizeHandles val="exact"/>
        </dgm:presLayoutVars>
      </dgm:prSet>
      <dgm:spPr/>
    </dgm:pt>
    <dgm:pt modelId="{8DA74C6E-6B26-4E26-8B43-7402C3804027}" type="pres">
      <dgm:prSet presAssocID="{9B70E2D2-2FBC-49C8-84BE-83EA66C3B2EC}" presName="compNode" presStyleCnt="0"/>
      <dgm:spPr/>
    </dgm:pt>
    <dgm:pt modelId="{971FD5D3-F604-4049-B179-C96693BF0EA3}" type="pres">
      <dgm:prSet presAssocID="{9B70E2D2-2FBC-49C8-84BE-83EA66C3B2EC}" presName="bgRect" presStyleLbl="bgShp" presStyleIdx="0" presStyleCnt="2"/>
      <dgm:spPr/>
    </dgm:pt>
    <dgm:pt modelId="{A8C8DB8A-EF12-40C2-8FBA-C7A6A6B50AD2}" type="pres">
      <dgm:prSet presAssocID="{9B70E2D2-2FBC-49C8-84BE-83EA66C3B2EC}"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Link"/>
        </a:ext>
      </dgm:extLst>
    </dgm:pt>
    <dgm:pt modelId="{7F8CD09F-A94B-4518-82F1-1724DA4DECB8}" type="pres">
      <dgm:prSet presAssocID="{9B70E2D2-2FBC-49C8-84BE-83EA66C3B2EC}" presName="spaceRect" presStyleCnt="0"/>
      <dgm:spPr/>
    </dgm:pt>
    <dgm:pt modelId="{086823ED-BA30-45CE-8DB8-58B6CB701A79}" type="pres">
      <dgm:prSet presAssocID="{9B70E2D2-2FBC-49C8-84BE-83EA66C3B2EC}" presName="parTx" presStyleLbl="revTx" presStyleIdx="0" presStyleCnt="2">
        <dgm:presLayoutVars>
          <dgm:chMax val="0"/>
          <dgm:chPref val="0"/>
        </dgm:presLayoutVars>
      </dgm:prSet>
      <dgm:spPr/>
    </dgm:pt>
    <dgm:pt modelId="{46321C5A-E156-4D8F-BF86-683F15928863}" type="pres">
      <dgm:prSet presAssocID="{617B3ADA-A850-4DF4-B485-9CB9C559B8FF}" presName="sibTrans" presStyleCnt="0"/>
      <dgm:spPr/>
    </dgm:pt>
    <dgm:pt modelId="{D19A6367-A8DA-407B-87B3-D9E3C059736D}" type="pres">
      <dgm:prSet presAssocID="{DA4F8DB1-7FA1-40F0-B827-8F14168659A2}" presName="compNode" presStyleCnt="0"/>
      <dgm:spPr/>
    </dgm:pt>
    <dgm:pt modelId="{D61054A2-D1EF-46FD-BD15-EAA12EAFC776}" type="pres">
      <dgm:prSet presAssocID="{DA4F8DB1-7FA1-40F0-B827-8F14168659A2}" presName="bgRect" presStyleLbl="bgShp" presStyleIdx="1" presStyleCnt="2"/>
      <dgm:spPr/>
    </dgm:pt>
    <dgm:pt modelId="{1DDE00E2-6DBF-40AD-A51B-57FEFBED0D2C}" type="pres">
      <dgm:prSet presAssocID="{DA4F8DB1-7FA1-40F0-B827-8F14168659A2}"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arth Globe Americas"/>
        </a:ext>
      </dgm:extLst>
    </dgm:pt>
    <dgm:pt modelId="{7EF97AD1-7E6F-43AF-9E1D-3BA796220A3D}" type="pres">
      <dgm:prSet presAssocID="{DA4F8DB1-7FA1-40F0-B827-8F14168659A2}" presName="spaceRect" presStyleCnt="0"/>
      <dgm:spPr/>
    </dgm:pt>
    <dgm:pt modelId="{7B942397-AC8D-4B0B-AE0C-E388B4953483}" type="pres">
      <dgm:prSet presAssocID="{DA4F8DB1-7FA1-40F0-B827-8F14168659A2}" presName="parTx" presStyleLbl="revTx" presStyleIdx="1" presStyleCnt="2">
        <dgm:presLayoutVars>
          <dgm:chMax val="0"/>
          <dgm:chPref val="0"/>
        </dgm:presLayoutVars>
      </dgm:prSet>
      <dgm:spPr/>
    </dgm:pt>
  </dgm:ptLst>
  <dgm:cxnLst>
    <dgm:cxn modelId="{76AA2825-2CE6-41DA-B0E7-F497C2ACAEDF}" type="presOf" srcId="{E2C7BABF-EE54-4DEA-8DA9-CC0475CD3CC9}" destId="{3FFE2294-13F1-4D0E-8E73-4F03B33B81A0}" srcOrd="0" destOrd="0" presId="urn:microsoft.com/office/officeart/2018/2/layout/IconVerticalSolidList"/>
    <dgm:cxn modelId="{D6755F3A-6F7F-4525-8772-24F4CFB4C56B}" srcId="{E2C7BABF-EE54-4DEA-8DA9-CC0475CD3CC9}" destId="{DA4F8DB1-7FA1-40F0-B827-8F14168659A2}" srcOrd="1" destOrd="0" parTransId="{FD7FAFD2-4D60-4D16-AF46-78E0B422CC64}" sibTransId="{4DAA62DB-E5C3-4B4D-BACA-15CBA18FDD32}"/>
    <dgm:cxn modelId="{D2DC508F-ED57-4D9B-8DA1-A72181F30501}" type="presOf" srcId="{9B70E2D2-2FBC-49C8-84BE-83EA66C3B2EC}" destId="{086823ED-BA30-45CE-8DB8-58B6CB701A79}" srcOrd="0" destOrd="0" presId="urn:microsoft.com/office/officeart/2018/2/layout/IconVerticalSolidList"/>
    <dgm:cxn modelId="{456CF7F8-DACF-4994-9CF2-94E1C1D56418}" srcId="{E2C7BABF-EE54-4DEA-8DA9-CC0475CD3CC9}" destId="{9B70E2D2-2FBC-49C8-84BE-83EA66C3B2EC}" srcOrd="0" destOrd="0" parTransId="{317937AA-DF8D-4AF0-995F-C268182D4881}" sibTransId="{617B3ADA-A850-4DF4-B485-9CB9C559B8FF}"/>
    <dgm:cxn modelId="{EE1426FB-299B-4F03-A6B7-9D341A73E8BE}" type="presOf" srcId="{DA4F8DB1-7FA1-40F0-B827-8F14168659A2}" destId="{7B942397-AC8D-4B0B-AE0C-E388B4953483}" srcOrd="0" destOrd="0" presId="urn:microsoft.com/office/officeart/2018/2/layout/IconVerticalSolidList"/>
    <dgm:cxn modelId="{C40802D1-223D-448F-8A21-BB90A2C6D2C5}" type="presParOf" srcId="{3FFE2294-13F1-4D0E-8E73-4F03B33B81A0}" destId="{8DA74C6E-6B26-4E26-8B43-7402C3804027}" srcOrd="0" destOrd="0" presId="urn:microsoft.com/office/officeart/2018/2/layout/IconVerticalSolidList"/>
    <dgm:cxn modelId="{6F6811E5-A52E-4C3E-A4E7-48AA43140FE9}" type="presParOf" srcId="{8DA74C6E-6B26-4E26-8B43-7402C3804027}" destId="{971FD5D3-F604-4049-B179-C96693BF0EA3}" srcOrd="0" destOrd="0" presId="urn:microsoft.com/office/officeart/2018/2/layout/IconVerticalSolidList"/>
    <dgm:cxn modelId="{FBB2905A-8F05-4E7E-B309-AED81F178451}" type="presParOf" srcId="{8DA74C6E-6B26-4E26-8B43-7402C3804027}" destId="{A8C8DB8A-EF12-40C2-8FBA-C7A6A6B50AD2}" srcOrd="1" destOrd="0" presId="urn:microsoft.com/office/officeart/2018/2/layout/IconVerticalSolidList"/>
    <dgm:cxn modelId="{7093EA55-4981-499F-8173-D3966212643E}" type="presParOf" srcId="{8DA74C6E-6B26-4E26-8B43-7402C3804027}" destId="{7F8CD09F-A94B-4518-82F1-1724DA4DECB8}" srcOrd="2" destOrd="0" presId="urn:microsoft.com/office/officeart/2018/2/layout/IconVerticalSolidList"/>
    <dgm:cxn modelId="{E3EA246B-A607-430E-AE3E-A3E60DB0C61C}" type="presParOf" srcId="{8DA74C6E-6B26-4E26-8B43-7402C3804027}" destId="{086823ED-BA30-45CE-8DB8-58B6CB701A79}" srcOrd="3" destOrd="0" presId="urn:microsoft.com/office/officeart/2018/2/layout/IconVerticalSolidList"/>
    <dgm:cxn modelId="{7D9074E9-E333-423D-A74D-16CFAFB075FA}" type="presParOf" srcId="{3FFE2294-13F1-4D0E-8E73-4F03B33B81A0}" destId="{46321C5A-E156-4D8F-BF86-683F15928863}" srcOrd="1" destOrd="0" presId="urn:microsoft.com/office/officeart/2018/2/layout/IconVerticalSolidList"/>
    <dgm:cxn modelId="{01536E57-054F-489D-9F03-9324B8BC10D8}" type="presParOf" srcId="{3FFE2294-13F1-4D0E-8E73-4F03B33B81A0}" destId="{D19A6367-A8DA-407B-87B3-D9E3C059736D}" srcOrd="2" destOrd="0" presId="urn:microsoft.com/office/officeart/2018/2/layout/IconVerticalSolidList"/>
    <dgm:cxn modelId="{D926B054-CEC3-4846-AAD6-648E6EBA4865}" type="presParOf" srcId="{D19A6367-A8DA-407B-87B3-D9E3C059736D}" destId="{D61054A2-D1EF-46FD-BD15-EAA12EAFC776}" srcOrd="0" destOrd="0" presId="urn:microsoft.com/office/officeart/2018/2/layout/IconVerticalSolidList"/>
    <dgm:cxn modelId="{766B95E1-B650-4CC4-83FE-DAA6FBE140A2}" type="presParOf" srcId="{D19A6367-A8DA-407B-87B3-D9E3C059736D}" destId="{1DDE00E2-6DBF-40AD-A51B-57FEFBED0D2C}" srcOrd="1" destOrd="0" presId="urn:microsoft.com/office/officeart/2018/2/layout/IconVerticalSolidList"/>
    <dgm:cxn modelId="{B30EAEDF-F1F9-4AF8-AB1C-5B840CCA9DE3}" type="presParOf" srcId="{D19A6367-A8DA-407B-87B3-D9E3C059736D}" destId="{7EF97AD1-7E6F-43AF-9E1D-3BA796220A3D}" srcOrd="2" destOrd="0" presId="urn:microsoft.com/office/officeart/2018/2/layout/IconVerticalSolidList"/>
    <dgm:cxn modelId="{D7686B92-810D-47DB-96BA-F5EFA0DDD6C6}" type="presParOf" srcId="{D19A6367-A8DA-407B-87B3-D9E3C059736D}" destId="{7B942397-AC8D-4B0B-AE0C-E388B49534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C2808-972A-404F-AA7C-AF0AB563863B}">
      <dsp:nvSpPr>
        <dsp:cNvPr id="0" name=""/>
        <dsp:cNvSpPr/>
      </dsp:nvSpPr>
      <dsp:spPr>
        <a:xfrm>
          <a:off x="1109881" y="639308"/>
          <a:ext cx="768867" cy="768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8AAD54-9D5C-4678-B355-21E796CA5527}">
      <dsp:nvSpPr>
        <dsp:cNvPr id="0" name=""/>
        <dsp:cNvSpPr/>
      </dsp:nvSpPr>
      <dsp:spPr>
        <a:xfrm>
          <a:off x="640017"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Problem Statement </a:t>
          </a:r>
          <a:endParaRPr lang="en-US" sz="1500" kern="1200"/>
        </a:p>
      </dsp:txBody>
      <dsp:txXfrm>
        <a:off x="640017" y="1722519"/>
        <a:ext cx="1708593" cy="683437"/>
      </dsp:txXfrm>
    </dsp:sp>
    <dsp:sp modelId="{F84B2CA7-7D47-49B2-B973-978E56B13DC2}">
      <dsp:nvSpPr>
        <dsp:cNvPr id="0" name=""/>
        <dsp:cNvSpPr/>
      </dsp:nvSpPr>
      <dsp:spPr>
        <a:xfrm>
          <a:off x="3117478" y="639308"/>
          <a:ext cx="768867" cy="768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86CFC-3A76-4039-A01D-CCEDF9326B18}">
      <dsp:nvSpPr>
        <dsp:cNvPr id="0" name=""/>
        <dsp:cNvSpPr/>
      </dsp:nvSpPr>
      <dsp:spPr>
        <a:xfrm>
          <a:off x="2647615"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System Development Approach </a:t>
          </a:r>
          <a:endParaRPr lang="en-US" sz="1500" kern="1200"/>
        </a:p>
      </dsp:txBody>
      <dsp:txXfrm>
        <a:off x="2647615" y="1722519"/>
        <a:ext cx="1708593" cy="683437"/>
      </dsp:txXfrm>
    </dsp:sp>
    <dsp:sp modelId="{3A5F047B-666F-4666-A434-89D5C51AAB37}">
      <dsp:nvSpPr>
        <dsp:cNvPr id="0" name=""/>
        <dsp:cNvSpPr/>
      </dsp:nvSpPr>
      <dsp:spPr>
        <a:xfrm>
          <a:off x="5125076" y="639308"/>
          <a:ext cx="768867" cy="768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5F4ACD-25D4-42EA-9910-D9F72FB9FFD9}">
      <dsp:nvSpPr>
        <dsp:cNvPr id="0" name=""/>
        <dsp:cNvSpPr/>
      </dsp:nvSpPr>
      <dsp:spPr>
        <a:xfrm>
          <a:off x="4655213"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Algorithm &amp; Deployment </a:t>
          </a:r>
          <a:endParaRPr lang="en-US" sz="1500" kern="1200" dirty="0"/>
        </a:p>
      </dsp:txBody>
      <dsp:txXfrm>
        <a:off x="4655213" y="1722519"/>
        <a:ext cx="1708593" cy="683437"/>
      </dsp:txXfrm>
    </dsp:sp>
    <dsp:sp modelId="{BEDC2ED6-55EE-4931-B77A-7082E13086F2}">
      <dsp:nvSpPr>
        <dsp:cNvPr id="0" name=""/>
        <dsp:cNvSpPr/>
      </dsp:nvSpPr>
      <dsp:spPr>
        <a:xfrm>
          <a:off x="7132674" y="639308"/>
          <a:ext cx="768867" cy="7688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87FC00-5D0A-4A21-96B3-BB8917C32AF4}">
      <dsp:nvSpPr>
        <dsp:cNvPr id="0" name=""/>
        <dsp:cNvSpPr/>
      </dsp:nvSpPr>
      <dsp:spPr>
        <a:xfrm>
          <a:off x="6662810"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Result</a:t>
          </a:r>
          <a:endParaRPr lang="en-US" sz="1500" kern="1200"/>
        </a:p>
      </dsp:txBody>
      <dsp:txXfrm>
        <a:off x="6662810" y="1722519"/>
        <a:ext cx="1708593" cy="683437"/>
      </dsp:txXfrm>
    </dsp:sp>
    <dsp:sp modelId="{66C3695F-B3B7-4710-B178-B593FF75CDDE}">
      <dsp:nvSpPr>
        <dsp:cNvPr id="0" name=""/>
        <dsp:cNvSpPr/>
      </dsp:nvSpPr>
      <dsp:spPr>
        <a:xfrm>
          <a:off x="9140271" y="639308"/>
          <a:ext cx="768867" cy="7688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2A8193-96A8-4AC5-AE0B-BCA5F37A36D1}">
      <dsp:nvSpPr>
        <dsp:cNvPr id="0" name=""/>
        <dsp:cNvSpPr/>
      </dsp:nvSpPr>
      <dsp:spPr>
        <a:xfrm>
          <a:off x="8670408" y="1722519"/>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Conclusion</a:t>
          </a:r>
          <a:endParaRPr lang="en-US" sz="1500" kern="1200"/>
        </a:p>
      </dsp:txBody>
      <dsp:txXfrm>
        <a:off x="8670408" y="1722519"/>
        <a:ext cx="1708593" cy="683437"/>
      </dsp:txXfrm>
    </dsp:sp>
    <dsp:sp modelId="{1FEE3B24-B21D-4AAD-85B5-EC0D9D0C6A3B}">
      <dsp:nvSpPr>
        <dsp:cNvPr id="0" name=""/>
        <dsp:cNvSpPr/>
      </dsp:nvSpPr>
      <dsp:spPr>
        <a:xfrm>
          <a:off x="4121277" y="2833105"/>
          <a:ext cx="768867" cy="7688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8C87E-1F25-4F6C-B9F8-6DFB1F85985B}">
      <dsp:nvSpPr>
        <dsp:cNvPr id="0" name=""/>
        <dsp:cNvSpPr/>
      </dsp:nvSpPr>
      <dsp:spPr>
        <a:xfrm>
          <a:off x="3651414" y="3916316"/>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Future Scope</a:t>
          </a:r>
          <a:endParaRPr lang="en-US" sz="1500" kern="1200"/>
        </a:p>
      </dsp:txBody>
      <dsp:txXfrm>
        <a:off x="3651414" y="3916316"/>
        <a:ext cx="1708593" cy="683437"/>
      </dsp:txXfrm>
    </dsp:sp>
    <dsp:sp modelId="{9BD6D225-B20C-4334-8A1C-CDC6BE9008B3}">
      <dsp:nvSpPr>
        <dsp:cNvPr id="0" name=""/>
        <dsp:cNvSpPr/>
      </dsp:nvSpPr>
      <dsp:spPr>
        <a:xfrm>
          <a:off x="6128875" y="2833105"/>
          <a:ext cx="768867" cy="76886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A245C-9ED2-470E-9351-9059AC4693C6}">
      <dsp:nvSpPr>
        <dsp:cNvPr id="0" name=""/>
        <dsp:cNvSpPr/>
      </dsp:nvSpPr>
      <dsp:spPr>
        <a:xfrm>
          <a:off x="5659011" y="3916316"/>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a:t>References</a:t>
          </a:r>
          <a:endParaRPr lang="en-US" sz="1500" kern="1200"/>
        </a:p>
      </dsp:txBody>
      <dsp:txXfrm>
        <a:off x="5659011" y="3916316"/>
        <a:ext cx="1708593" cy="683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FD5D3-F604-4049-B179-C96693BF0EA3}">
      <dsp:nvSpPr>
        <dsp:cNvPr id="0" name=""/>
        <dsp:cNvSpPr/>
      </dsp:nvSpPr>
      <dsp:spPr>
        <a:xfrm>
          <a:off x="0" y="619820"/>
          <a:ext cx="11029950" cy="1144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8DB8A-EF12-40C2-8FBA-C7A6A6B50AD2}">
      <dsp:nvSpPr>
        <dsp:cNvPr id="0" name=""/>
        <dsp:cNvSpPr/>
      </dsp:nvSpPr>
      <dsp:spPr>
        <a:xfrm>
          <a:off x="346146" y="877284"/>
          <a:ext cx="629356" cy="629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6823ED-BA30-45CE-8DB8-58B6CB701A79}">
      <dsp:nvSpPr>
        <dsp:cNvPr id="0" name=""/>
        <dsp:cNvSpPr/>
      </dsp:nvSpPr>
      <dsp:spPr>
        <a:xfrm>
          <a:off x="1321648" y="619820"/>
          <a:ext cx="9708301" cy="114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03" tIns="121103" rIns="121103" bIns="121103" numCol="1" spcCol="1270" anchor="ctr" anchorCtr="0">
          <a:noAutofit/>
        </a:bodyPr>
        <a:lstStyle/>
        <a:p>
          <a:pPr marL="0" lvl="0" indent="0" algn="l" defTabSz="1111250">
            <a:lnSpc>
              <a:spcPct val="90000"/>
            </a:lnSpc>
            <a:spcBef>
              <a:spcPct val="0"/>
            </a:spcBef>
            <a:spcAft>
              <a:spcPct val="35000"/>
            </a:spcAft>
            <a:buNone/>
          </a:pPr>
          <a:r>
            <a:rPr lang="en-IN" sz="2500" b="1" i="1" kern="1200"/>
            <a:t>Link:</a:t>
          </a:r>
          <a:endParaRPr lang="en-US" sz="2500" kern="1200"/>
        </a:p>
      </dsp:txBody>
      <dsp:txXfrm>
        <a:off x="1321648" y="619820"/>
        <a:ext cx="9708301" cy="1144284"/>
      </dsp:txXfrm>
    </dsp:sp>
    <dsp:sp modelId="{D61054A2-D1EF-46FD-BD15-EAA12EAFC776}">
      <dsp:nvSpPr>
        <dsp:cNvPr id="0" name=""/>
        <dsp:cNvSpPr/>
      </dsp:nvSpPr>
      <dsp:spPr>
        <a:xfrm>
          <a:off x="0" y="2050176"/>
          <a:ext cx="11029950" cy="1144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E00E2-6DBF-40AD-A51B-57FEFBED0D2C}">
      <dsp:nvSpPr>
        <dsp:cNvPr id="0" name=""/>
        <dsp:cNvSpPr/>
      </dsp:nvSpPr>
      <dsp:spPr>
        <a:xfrm>
          <a:off x="346146" y="2307640"/>
          <a:ext cx="629356" cy="629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942397-AC8D-4B0B-AE0C-E388B4953483}">
      <dsp:nvSpPr>
        <dsp:cNvPr id="0" name=""/>
        <dsp:cNvSpPr/>
      </dsp:nvSpPr>
      <dsp:spPr>
        <a:xfrm>
          <a:off x="1321648" y="2050176"/>
          <a:ext cx="9708301" cy="114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03" tIns="121103" rIns="121103" bIns="121103" numCol="1" spcCol="1270" anchor="ctr" anchorCtr="0">
          <a:noAutofit/>
        </a:bodyPr>
        <a:lstStyle/>
        <a:p>
          <a:pPr marL="0" lvl="0" indent="0" algn="l" defTabSz="1111250">
            <a:lnSpc>
              <a:spcPct val="90000"/>
            </a:lnSpc>
            <a:spcBef>
              <a:spcPct val="0"/>
            </a:spcBef>
            <a:spcAft>
              <a:spcPct val="35000"/>
            </a:spcAft>
            <a:buNone/>
          </a:pPr>
          <a:r>
            <a:rPr lang="en-IN" sz="2500" b="1" i="1" kern="1200">
              <a:hlinkClick xmlns:r="http://schemas.openxmlformats.org/officeDocument/2006/relationships" r:id="rId5"/>
            </a:rPr>
            <a:t>https://github.com/kvpradeep279/PayGaze-Salary-Prediction.git</a:t>
          </a:r>
          <a:r>
            <a:rPr lang="en-IN" sz="2500" b="1" i="1" kern="1200"/>
            <a:t> </a:t>
          </a:r>
          <a:endParaRPr lang="en-US" sz="2500" kern="1200"/>
        </a:p>
      </dsp:txBody>
      <dsp:txXfrm>
        <a:off x="1321648" y="2050176"/>
        <a:ext cx="9708301" cy="11442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streamlit.io/"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a:solidFill>
                  <a:schemeClr val="accent1">
                    <a:lumMod val="60000"/>
                    <a:lumOff val="40000"/>
                  </a:schemeClr>
                </a:solidFill>
                <a:latin typeface="Bauhaus 93" panose="04030905020B02020C02" pitchFamily="82" charset="0"/>
              </a:rPr>
              <a:t>PayGaze</a:t>
            </a:r>
            <a:br>
              <a:rPr lang="en-IN"/>
            </a:br>
            <a:r>
              <a:rPr lang="en-US" sz="2200" i="1">
                <a:solidFill>
                  <a:schemeClr val="accent2">
                    <a:lumMod val="75000"/>
                  </a:schemeClr>
                </a:solidFill>
                <a:latin typeface="Baguet Script" panose="020F0502020204030204" pitchFamily="2" charset="0"/>
              </a:rPr>
              <a:t>Gaze the Pay, Lead the Way</a:t>
            </a:r>
            <a:endParaRPr lang="en-US" sz="2200" i="1" dirty="0">
              <a:solidFill>
                <a:schemeClr val="accent2">
                  <a:lumMod val="75000"/>
                </a:schemeClr>
              </a:solidFill>
              <a:latin typeface="Baguet Script" panose="020F0502020204030204" pitchFamily="2"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058588"/>
            <a:ext cx="7980183" cy="1938992"/>
          </a:xfrm>
          <a:prstGeom prst="rect">
            <a:avLst/>
          </a:prstGeom>
          <a:noFill/>
        </p:spPr>
        <p:txBody>
          <a:bodyPr wrap="square" lIns="91440" tIns="45720" rIns="91440" bIns="45720" rtlCol="0" anchor="t">
            <a:spAutoFit/>
          </a:bodyPr>
          <a:lstStyle/>
          <a:p>
            <a:pPr algn="ctr"/>
            <a:r>
              <a:rPr lang="en-US" sz="2000" b="1">
                <a:solidFill>
                  <a:schemeClr val="accent1">
                    <a:lumMod val="60000"/>
                    <a:lumOff val="40000"/>
                  </a:schemeClr>
                </a:solidFill>
                <a:latin typeface="Arial" pitchFamily="34" charset="0"/>
                <a:cs typeface="Arial" pitchFamily="34" charset="0"/>
              </a:rPr>
              <a:t>Presented By:</a:t>
            </a:r>
          </a:p>
          <a:p>
            <a:pPr algn="ctr"/>
            <a:r>
              <a:rPr lang="en-US" sz="2000" b="1">
                <a:solidFill>
                  <a:schemeClr val="accent1">
                    <a:lumMod val="60000"/>
                    <a:lumOff val="40000"/>
                  </a:schemeClr>
                </a:solidFill>
                <a:latin typeface="Arial"/>
                <a:cs typeface="Arial"/>
              </a:rPr>
              <a:t>Name: Kolla Venkata Pradeep</a:t>
            </a:r>
          </a:p>
          <a:p>
            <a:pPr algn="ctr"/>
            <a:r>
              <a:rPr lang="en-US" sz="2000" b="1">
                <a:solidFill>
                  <a:schemeClr val="accent1">
                    <a:lumMod val="60000"/>
                    <a:lumOff val="40000"/>
                  </a:schemeClr>
                </a:solidFill>
                <a:latin typeface="Arial"/>
                <a:cs typeface="Arial"/>
              </a:rPr>
              <a:t>Collage Name: PDPM IIITDM Jabalpur</a:t>
            </a:r>
          </a:p>
          <a:p>
            <a:pPr algn="ctr"/>
            <a:r>
              <a:rPr lang="en-US" sz="2000" b="1">
                <a:solidFill>
                  <a:schemeClr val="accent1">
                    <a:lumMod val="60000"/>
                    <a:lumOff val="40000"/>
                  </a:schemeClr>
                </a:solidFill>
                <a:latin typeface="Arial"/>
                <a:cs typeface="Arial"/>
              </a:rPr>
              <a:t>Branch: BTech-CSE</a:t>
            </a:r>
          </a:p>
          <a:p>
            <a:pPr algn="ctr"/>
            <a:r>
              <a:rPr lang="en-US" b="1">
                <a:solidFill>
                  <a:schemeClr val="accent1">
                    <a:lumMod val="60000"/>
                    <a:lumOff val="40000"/>
                  </a:schemeClr>
                </a:solidFill>
              </a:rPr>
              <a:t>AICTE Internship Student Registration ID : STU682c65f11a0921747740145</a:t>
            </a:r>
            <a:endParaRPr lang="en-US" sz="2000" b="1">
              <a:solidFill>
                <a:schemeClr val="accent1">
                  <a:lumMod val="60000"/>
                  <a:lumOff val="40000"/>
                </a:schemeClr>
              </a:solidFill>
              <a:latin typeface="Arial"/>
              <a:cs typeface="Arial"/>
            </a:endParaRPr>
          </a:p>
          <a:p>
            <a:pPr algn="ct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680C-0090-D128-17EE-7BFAE86DBDEB}"/>
              </a:ext>
            </a:extLst>
          </p:cNvPr>
          <p:cNvSpPr>
            <a:spLocks noGrp="1"/>
          </p:cNvSpPr>
          <p:nvPr>
            <p:ph type="title"/>
          </p:nvPr>
        </p:nvSpPr>
        <p:spPr/>
        <p:txBody>
          <a:bodyPr>
            <a:noAutofit/>
          </a:bodyPr>
          <a:lstStyle/>
          <a:p>
            <a:r>
              <a:rPr lang="en-US" sz="3200">
                <a:solidFill>
                  <a:schemeClr val="accent1">
                    <a:lumMod val="60000"/>
                    <a:lumOff val="40000"/>
                  </a:schemeClr>
                </a:solidFill>
              </a:rPr>
              <a:t>Results</a:t>
            </a:r>
            <a:endParaRPr lang="en-IN" sz="32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C5B3B88B-AEB2-9C34-6663-936B3549A979}"/>
              </a:ext>
            </a:extLst>
          </p:cNvPr>
          <p:cNvPicPr>
            <a:picLocks noChangeAspect="1"/>
          </p:cNvPicPr>
          <p:nvPr/>
        </p:nvPicPr>
        <p:blipFill>
          <a:blip r:embed="rId2"/>
          <a:stretch>
            <a:fillRect/>
          </a:stretch>
        </p:blipFill>
        <p:spPr>
          <a:xfrm>
            <a:off x="1016403" y="1232452"/>
            <a:ext cx="9424134" cy="5151268"/>
          </a:xfrm>
          <a:prstGeom prst="rect">
            <a:avLst/>
          </a:prstGeom>
        </p:spPr>
      </p:pic>
    </p:spTree>
    <p:extLst>
      <p:ext uri="{BB962C8B-B14F-4D97-AF65-F5344CB8AC3E}">
        <p14:creationId xmlns:p14="http://schemas.microsoft.com/office/powerpoint/2010/main" val="2489534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5CCE-4FE1-6061-C0FB-B25296B67533}"/>
              </a:ext>
            </a:extLst>
          </p:cNvPr>
          <p:cNvSpPr>
            <a:spLocks noGrp="1"/>
          </p:cNvSpPr>
          <p:nvPr>
            <p:ph type="title"/>
          </p:nvPr>
        </p:nvSpPr>
        <p:spPr/>
        <p:txBody>
          <a:bodyPr/>
          <a:lstStyle/>
          <a:p>
            <a:r>
              <a:rPr lang="en-US" dirty="0">
                <a:solidFill>
                  <a:schemeClr val="accent1">
                    <a:lumMod val="60000"/>
                    <a:lumOff val="40000"/>
                  </a:schemeClr>
                </a:solidFill>
              </a:rPr>
              <a:t>Results</a:t>
            </a:r>
            <a:endParaRPr lang="en-IN"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53430A55-E020-4F6B-A1D0-7AEBA53BA306}"/>
              </a:ext>
            </a:extLst>
          </p:cNvPr>
          <p:cNvPicPr>
            <a:picLocks noChangeAspect="1"/>
          </p:cNvPicPr>
          <p:nvPr/>
        </p:nvPicPr>
        <p:blipFill>
          <a:blip r:embed="rId2"/>
          <a:stretch>
            <a:fillRect/>
          </a:stretch>
        </p:blipFill>
        <p:spPr>
          <a:xfrm>
            <a:off x="1140429" y="1191491"/>
            <a:ext cx="9638407" cy="5308479"/>
          </a:xfrm>
          <a:prstGeom prst="rect">
            <a:avLst/>
          </a:prstGeom>
        </p:spPr>
      </p:pic>
    </p:spTree>
    <p:extLst>
      <p:ext uri="{BB962C8B-B14F-4D97-AF65-F5344CB8AC3E}">
        <p14:creationId xmlns:p14="http://schemas.microsoft.com/office/powerpoint/2010/main" val="3844252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8A87-8ADE-9759-6215-D8FBC0A897BC}"/>
              </a:ext>
            </a:extLst>
          </p:cNvPr>
          <p:cNvSpPr>
            <a:spLocks noGrp="1"/>
          </p:cNvSpPr>
          <p:nvPr>
            <p:ph type="title"/>
          </p:nvPr>
        </p:nvSpPr>
        <p:spPr>
          <a:xfrm>
            <a:off x="581192" y="702156"/>
            <a:ext cx="11029616" cy="1188720"/>
          </a:xfrm>
        </p:spPr>
        <p:txBody>
          <a:bodyPr>
            <a:normAutofit/>
          </a:bodyPr>
          <a:lstStyle/>
          <a:p>
            <a:r>
              <a:rPr lang="en-US"/>
              <a:t>GitHub</a:t>
            </a:r>
            <a:endParaRPr lang="en-IN"/>
          </a:p>
        </p:txBody>
      </p:sp>
      <p:graphicFrame>
        <p:nvGraphicFramePr>
          <p:cNvPr id="5" name="Content Placeholder 2">
            <a:extLst>
              <a:ext uri="{FF2B5EF4-FFF2-40B4-BE49-F238E27FC236}">
                <a16:creationId xmlns:a16="http://schemas.microsoft.com/office/drawing/2014/main" id="{D9AE1A05-82A0-6023-86AE-A106FD929830}"/>
              </a:ext>
            </a:extLst>
          </p:cNvPr>
          <p:cNvGraphicFramePr>
            <a:graphicFrameLocks noGrp="1"/>
          </p:cNvGraphicFramePr>
          <p:nvPr>
            <p:ph idx="1"/>
            <p:extLst>
              <p:ext uri="{D42A27DB-BD31-4B8C-83A1-F6EECF244321}">
                <p14:modId xmlns:p14="http://schemas.microsoft.com/office/powerpoint/2010/main" val="305745710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9833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130531"/>
            <a:ext cx="11029615" cy="5475315"/>
          </a:xfrm>
        </p:spPr>
        <p:txBody>
          <a:bodyPr>
            <a:normAutofit fontScale="47500" lnSpcReduction="20000"/>
          </a:bodyPr>
          <a:lstStyle/>
          <a:p>
            <a:pPr marL="0" indent="0">
              <a:buNone/>
            </a:pPr>
            <a:r>
              <a:rPr lang="en-US" sz="3200" b="1" u="sng" dirty="0"/>
              <a:t>Summary of Findings and Discussion</a:t>
            </a:r>
          </a:p>
          <a:p>
            <a:r>
              <a:rPr lang="en-US" sz="2900" dirty="0"/>
              <a:t>In this project, we aimed to build a system that can accurately predict employee salaries based on key details like gender, age, education level, job title, and experience. Using machine learning techniques, especially the XGBoost model, we achieved a good level of prediction accuracy. The model was trained on cleaned data and tested using unseen samples, where the predicted salaries closely matched the actual values, as shown in the "Actual vs Predicted" graph.</a:t>
            </a:r>
          </a:p>
          <a:p>
            <a:pPr marL="0" indent="0">
              <a:buNone/>
            </a:pPr>
            <a:r>
              <a:rPr lang="en-US" sz="2900" b="1" dirty="0"/>
              <a:t> </a:t>
            </a:r>
            <a:r>
              <a:rPr lang="en-US" sz="3200" b="1" u="sng" dirty="0"/>
              <a:t>Effectiveness of the Solution</a:t>
            </a:r>
          </a:p>
          <a:p>
            <a:r>
              <a:rPr lang="en-US" sz="2900" dirty="0"/>
              <a:t>The model performed well on real-world-like data and gave predictions within a reasonable range.</a:t>
            </a:r>
          </a:p>
          <a:p>
            <a:r>
              <a:rPr lang="en-US" sz="2900" dirty="0"/>
              <a:t>The Streamlit-based web app provides a simple and interactive way for users to predict salaries, either for a single employee or in bulk using a CSV </a:t>
            </a:r>
          </a:p>
          <a:p>
            <a:r>
              <a:rPr lang="en-US" sz="2900" dirty="0"/>
              <a:t>The dropdowns, batch upload, and downloadable results make the system easy to use even for non-technical users.</a:t>
            </a:r>
          </a:p>
          <a:p>
            <a:pPr marL="0" indent="0">
              <a:buNone/>
            </a:pPr>
            <a:r>
              <a:rPr lang="en-US" sz="2900" b="1" dirty="0"/>
              <a:t>  </a:t>
            </a:r>
            <a:r>
              <a:rPr lang="en-US" sz="3200" b="1" u="sng" dirty="0"/>
              <a:t>Challenges Faced</a:t>
            </a:r>
          </a:p>
          <a:p>
            <a:r>
              <a:rPr lang="en-US" sz="2900" dirty="0"/>
              <a:t>The original dataset contained missing values, duplicate records, and some irrelevant columns, which had to be cleaned before training.</a:t>
            </a:r>
          </a:p>
          <a:p>
            <a:r>
              <a:rPr lang="en-US" sz="2900" dirty="0"/>
              <a:t>Handling categorical data like job titles and education levels required proper encoding to avoid bias in predictions.</a:t>
            </a:r>
          </a:p>
          <a:p>
            <a:r>
              <a:rPr lang="en-US" sz="2900" dirty="0"/>
              <a:t>Ensuring that the web app runs smoothly with both individual and batch predictions required testing and debugging.</a:t>
            </a:r>
          </a:p>
          <a:p>
            <a:pPr marL="0" indent="0">
              <a:buNone/>
            </a:pPr>
            <a:r>
              <a:rPr lang="en-US" sz="2900" b="1" dirty="0"/>
              <a:t>  </a:t>
            </a:r>
            <a:r>
              <a:rPr lang="en-US" sz="3200" b="1" u="sng" dirty="0"/>
              <a:t>Scope for Improvements</a:t>
            </a:r>
          </a:p>
          <a:p>
            <a:r>
              <a:rPr lang="en-US" sz="2900" dirty="0"/>
              <a:t>We can apply the deep neural network techniques, also fine-tuning hyperparameters could help in improving prediction results.</a:t>
            </a:r>
          </a:p>
          <a:p>
            <a:r>
              <a:rPr lang="en-US" sz="2900" dirty="0"/>
              <a:t>Currently, the model uses basic inputs like age, gender, education, job title, and experience. We can improve accuracy by adding more details such as location, company size, department, skill set, and industry type.</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3" y="702156"/>
            <a:ext cx="6309003" cy="10138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chemeClr val="tx2"/>
                </a:solidFill>
                <a:latin typeface="+mj-lt"/>
                <a:ea typeface="+mj-ea"/>
                <a:cs typeface="+mj-cs"/>
              </a:rPr>
              <a:t>Future scope</a:t>
            </a: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85613" y="702156"/>
            <a:ext cx="7335670" cy="5370395"/>
          </a:xfrm>
        </p:spPr>
        <p:txBody>
          <a:bodyPr vert="horz" lIns="91440" tIns="45720" rIns="91440" bIns="45720" rtlCol="0" anchor="ctr">
            <a:normAutofit/>
          </a:bodyPr>
          <a:lstStyle/>
          <a:p>
            <a:pPr marL="0" indent="0">
              <a:lnSpc>
                <a:spcPct val="100000"/>
              </a:lnSpc>
            </a:pPr>
            <a:endParaRPr lang="en-US" sz="1400" b="1" dirty="0">
              <a:solidFill>
                <a:schemeClr val="tx2"/>
              </a:solidFill>
            </a:endParaRPr>
          </a:p>
          <a:p>
            <a:pPr marL="305435" indent="-305435">
              <a:lnSpc>
                <a:spcPct val="100000"/>
              </a:lnSpc>
            </a:pPr>
            <a:r>
              <a:rPr lang="en-US" sz="1400" b="1" dirty="0">
                <a:solidFill>
                  <a:schemeClr val="tx2"/>
                </a:solidFill>
              </a:rPr>
              <a:t>Dashboard &amp; Insights</a:t>
            </a:r>
            <a:br>
              <a:rPr lang="en-US" sz="1400" dirty="0">
                <a:solidFill>
                  <a:schemeClr val="tx2"/>
                </a:solidFill>
              </a:rPr>
            </a:br>
            <a:r>
              <a:rPr lang="en-US" sz="1400" dirty="0">
                <a:solidFill>
                  <a:schemeClr val="tx2"/>
                </a:solidFill>
              </a:rPr>
              <a:t>Add a separate dashboard to visualize salary trends by job title, experience, or education. This would turn the app into not just a prediction tool, but also a data analysis platform.</a:t>
            </a:r>
          </a:p>
          <a:p>
            <a:pPr marL="305435" indent="-305435">
              <a:lnSpc>
                <a:spcPct val="100000"/>
              </a:lnSpc>
            </a:pPr>
            <a:r>
              <a:rPr lang="en-US" sz="1400" b="1" dirty="0">
                <a:solidFill>
                  <a:schemeClr val="tx2"/>
                </a:solidFill>
              </a:rPr>
              <a:t>Authentication and User Accounts</a:t>
            </a:r>
            <a:br>
              <a:rPr lang="en-US" sz="1400" dirty="0">
                <a:solidFill>
                  <a:schemeClr val="tx2"/>
                </a:solidFill>
              </a:rPr>
            </a:br>
            <a:r>
              <a:rPr lang="en-US" sz="1400" dirty="0">
                <a:solidFill>
                  <a:schemeClr val="tx2"/>
                </a:solidFill>
              </a:rPr>
              <a:t>Add login and signup features so that HRs or users can save their predictions, upload files privately, or revisit past results.</a:t>
            </a:r>
          </a:p>
          <a:p>
            <a:pPr marL="305435" indent="-305435">
              <a:lnSpc>
                <a:spcPct val="100000"/>
              </a:lnSpc>
            </a:pPr>
            <a:r>
              <a:rPr lang="en-US" sz="1400" b="1" dirty="0">
                <a:solidFill>
                  <a:schemeClr val="tx2"/>
                </a:solidFill>
              </a:rPr>
              <a:t>API Integration</a:t>
            </a:r>
            <a:br>
              <a:rPr lang="en-US" sz="1400" dirty="0">
                <a:solidFill>
                  <a:schemeClr val="tx2"/>
                </a:solidFill>
              </a:rPr>
            </a:br>
            <a:r>
              <a:rPr lang="en-US" sz="1400" dirty="0">
                <a:solidFill>
                  <a:schemeClr val="tx2"/>
                </a:solidFill>
              </a:rPr>
              <a:t>Convert the model into an API so it can be connected to HR portals, internal tools, or other applications for real-time use</a:t>
            </a:r>
          </a:p>
          <a:p>
            <a:pPr marL="305435" indent="-305435">
              <a:lnSpc>
                <a:spcPct val="100000"/>
              </a:lnSpc>
            </a:pPr>
            <a:r>
              <a:rPr lang="en-US" sz="1400" b="1" dirty="0">
                <a:solidFill>
                  <a:schemeClr val="tx2"/>
                </a:solidFill>
              </a:rPr>
              <a:t>Mobile-Friendly Interface</a:t>
            </a:r>
            <a:br>
              <a:rPr lang="en-US" sz="1400" dirty="0">
                <a:solidFill>
                  <a:schemeClr val="tx2"/>
                </a:solidFill>
              </a:rPr>
            </a:br>
            <a:r>
              <a:rPr lang="en-US" sz="1400" dirty="0">
                <a:solidFill>
                  <a:schemeClr val="tx2"/>
                </a:solidFill>
              </a:rPr>
              <a:t>Make the Streamlit UI more responsive or deploy it with a mobile-first design so users can use it easily from their phones or tablets.</a:t>
            </a:r>
            <a:endParaRPr lang="en-US" sz="1400" b="1" dirty="0">
              <a:solidFill>
                <a:schemeClr val="tx2"/>
              </a:solidFill>
            </a:endParaRPr>
          </a:p>
        </p:txBody>
      </p:sp>
      <p:pic>
        <p:nvPicPr>
          <p:cNvPr id="7" name="Picture 6" descr="Digital financial graph">
            <a:extLst>
              <a:ext uri="{FF2B5EF4-FFF2-40B4-BE49-F238E27FC236}">
                <a16:creationId xmlns:a16="http://schemas.microsoft.com/office/drawing/2014/main" id="{2D9BF4B2-E5D9-6340-4850-1A3D56F47EFB}"/>
              </a:ext>
            </a:extLst>
          </p:cNvPr>
          <p:cNvPicPr>
            <a:picLocks noChangeAspect="1"/>
          </p:cNvPicPr>
          <p:nvPr/>
        </p:nvPicPr>
        <p:blipFill>
          <a:blip r:embed="rId2"/>
          <a:srcRect l="38488" r="23202"/>
          <a:stretch>
            <a:fillRect/>
          </a:stretch>
        </p:blipFill>
        <p:spPr>
          <a:xfrm>
            <a:off x="7521283" y="10"/>
            <a:ext cx="4670717" cy="6857990"/>
          </a:xfrm>
          <a:prstGeom prst="rect">
            <a:avLst/>
          </a:prstGeom>
        </p:spPr>
      </p:pic>
    </p:spTree>
    <p:extLst>
      <p:ext uri="{BB962C8B-B14F-4D97-AF65-F5344CB8AC3E}">
        <p14:creationId xmlns:p14="http://schemas.microsoft.com/office/powerpoint/2010/main" val="61488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2028304"/>
            <a:ext cx="11029615" cy="5486399"/>
          </a:xfrm>
        </p:spPr>
        <p:txBody>
          <a:bodyPr>
            <a:normAutofit/>
          </a:bodyPr>
          <a:lstStyle/>
          <a:p>
            <a:pPr marL="0" indent="0">
              <a:buNone/>
            </a:pPr>
            <a:r>
              <a:rPr lang="en-US" sz="1800" b="1" dirty="0"/>
              <a:t>Kaggle Dataset</a:t>
            </a:r>
          </a:p>
          <a:p>
            <a:pPr marL="305435" indent="-305435"/>
            <a:r>
              <a:rPr lang="en-US" sz="1800" dirty="0"/>
              <a:t>The employee salary dataset was sourced from Kaggle, a well-known platform for data science and machine learning datasets.</a:t>
            </a:r>
            <a:br>
              <a:rPr lang="en-US" sz="1800" dirty="0"/>
            </a:br>
            <a:r>
              <a:rPr lang="en-US" sz="1800" i="1" dirty="0"/>
              <a:t>Link:</a:t>
            </a:r>
            <a:r>
              <a:rPr lang="en-US" sz="1800" dirty="0"/>
              <a:t> </a:t>
            </a:r>
            <a:r>
              <a:rPr lang="en-US" sz="1800" dirty="0">
                <a:hlinkClick r:id="rId2"/>
              </a:rPr>
              <a:t>https://www.kaggle.com</a:t>
            </a:r>
            <a:br>
              <a:rPr lang="en-US" sz="1800" dirty="0"/>
            </a:br>
            <a:endParaRPr lang="en-US" sz="1800" dirty="0"/>
          </a:p>
          <a:p>
            <a:pPr marL="0" indent="0">
              <a:buNone/>
            </a:pPr>
            <a:r>
              <a:rPr lang="en-US" sz="1800" b="1" dirty="0"/>
              <a:t>Class Lectures and Teacher-Provided Resources</a:t>
            </a:r>
          </a:p>
          <a:p>
            <a:r>
              <a:rPr lang="en-US" sz="1800" dirty="0"/>
              <a:t>Concepts like data preprocessing, feature encoding, model selection, and evaluation techniques were learned through classroom sessions. Additionally, the .ipynb Jupyter notebook shared by the instructor was very helpful in understanding how to structure the project and implement it using concepts like pipelining and libraries such as pandas, sklearn, and joblib.</a:t>
            </a:r>
          </a:p>
          <a:p>
            <a:pPr marL="0" indent="0">
              <a:buNone/>
            </a:pPr>
            <a:r>
              <a:rPr lang="en-US" sz="1800" b="1" dirty="0"/>
              <a:t>Streamlit Documentation</a:t>
            </a:r>
          </a:p>
          <a:p>
            <a:r>
              <a:rPr lang="en-US" sz="1800" dirty="0"/>
              <a:t>Used to understand how to create interactive UIs and deploy machine learning models for end users.</a:t>
            </a:r>
            <a:br>
              <a:rPr lang="en-US" sz="1800" dirty="0"/>
            </a:br>
            <a:r>
              <a:rPr lang="en-US" sz="1800" dirty="0"/>
              <a:t>        </a:t>
            </a:r>
            <a:r>
              <a:rPr lang="en-US" sz="1800" i="1" dirty="0"/>
              <a:t>Link:</a:t>
            </a:r>
            <a:r>
              <a:rPr lang="en-US" sz="1800" dirty="0"/>
              <a:t>  </a:t>
            </a:r>
            <a:r>
              <a:rPr lang="en-US" sz="1800" dirty="0">
                <a:hlinkClick r:id="rId3"/>
              </a:rPr>
              <a:t>https://docs.streamlit.io</a:t>
            </a:r>
            <a:r>
              <a:rPr lang="en-US" sz="1800" dirty="0"/>
              <a:t> </a:t>
            </a:r>
            <a:br>
              <a:rPr lang="en-US" sz="1800" dirty="0"/>
            </a:br>
            <a:endParaRPr lang="en-US" sz="1800" dirty="0"/>
          </a:p>
          <a:p>
            <a:endParaRPr lang="en-US" sz="1400" dirty="0"/>
          </a:p>
          <a:p>
            <a:endParaRPr lang="en-US" sz="2400" dirty="0"/>
          </a:p>
          <a:p>
            <a:endParaRPr lang="en-US"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46533" y="1027034"/>
            <a:ext cx="7166927" cy="3703320"/>
          </a:xfrm>
        </p:spPr>
        <p:txBody>
          <a:bodyPr vert="horz" lIns="91440" tIns="45720" rIns="91440" bIns="45720" rtlCol="0" anchor="b">
            <a:normAutofit/>
          </a:bodyPr>
          <a:lstStyle/>
          <a:p>
            <a:r>
              <a:rPr lang="en-US" sz="4800" b="0" kern="1200" cap="all">
                <a:solidFill>
                  <a:schemeClr val="tx2"/>
                </a:solidFill>
                <a:latin typeface="+mj-lt"/>
                <a:ea typeface="+mj-ea"/>
                <a:cs typeface="+mj-cs"/>
              </a:rPr>
              <a:t>THANK YOU</a:t>
            </a:r>
          </a:p>
        </p:txBody>
      </p:sp>
      <p:sp>
        <p:nvSpPr>
          <p:cNvPr id="20" name="Rectangle 19">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graphicFrame>
        <p:nvGraphicFramePr>
          <p:cNvPr id="5" name="Content Placeholder 2">
            <a:extLst>
              <a:ext uri="{FF2B5EF4-FFF2-40B4-BE49-F238E27FC236}">
                <a16:creationId xmlns:a16="http://schemas.microsoft.com/office/drawing/2014/main" id="{7512FE31-DB0D-DEA6-49B7-7DD243D99C09}"/>
              </a:ext>
            </a:extLst>
          </p:cNvPr>
          <p:cNvGraphicFramePr>
            <a:graphicFrameLocks noGrp="1"/>
          </p:cNvGraphicFramePr>
          <p:nvPr>
            <p:ph idx="1"/>
          </p:nvPr>
        </p:nvGraphicFramePr>
        <p:xfrm>
          <a:off x="838200" y="1618938"/>
          <a:ext cx="11019020" cy="5239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82724" y="702156"/>
            <a:ext cx="7225075" cy="1013800"/>
          </a:xfrm>
        </p:spPr>
        <p:txBody>
          <a:bodyPr>
            <a:normAutofit/>
          </a:bodyPr>
          <a:lstStyle/>
          <a:p>
            <a:r>
              <a:rPr lang="en-US" b="1">
                <a:solidFill>
                  <a:schemeClr val="tx2"/>
                </a:solidFill>
                <a:latin typeface="Arial" panose="020B0604020202020204" pitchFamily="34" charset="0"/>
                <a:cs typeface="Arial" panose="020B0604020202020204" pitchFamily="34" charset="0"/>
              </a:rPr>
              <a:t>Problem Statement</a:t>
            </a:r>
            <a:endParaRPr lang="en-US">
              <a:solidFill>
                <a:schemeClr val="tx2"/>
              </a:solidFill>
            </a:endParaRPr>
          </a:p>
        </p:txBody>
      </p:sp>
      <p:sp>
        <p:nvSpPr>
          <p:cNvPr id="35" name="Rectangle 34">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72603"/>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4" name="Rectangle 33">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id="{8BED6782-FDD5-3D9B-B7DA-9D63ABD4994E}"/>
              </a:ext>
            </a:extLst>
          </p:cNvPr>
          <p:cNvPicPr>
            <a:picLocks noChangeAspect="1"/>
          </p:cNvPicPr>
          <p:nvPr/>
        </p:nvPicPr>
        <p:blipFill>
          <a:blip r:embed="rId2"/>
          <a:srcRect l="7093" r="29743" b="2"/>
          <a:stretch>
            <a:fillRect/>
          </a:stretch>
        </p:blipFill>
        <p:spPr>
          <a:xfrm>
            <a:off x="446534" y="601201"/>
            <a:ext cx="3703320" cy="5774200"/>
          </a:xfrm>
          <a:prstGeom prst="rect">
            <a:avLst/>
          </a:prstGeom>
        </p:spPr>
      </p:pic>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382726" y="1896533"/>
            <a:ext cx="6878108" cy="3962266"/>
          </a:xfrm>
        </p:spPr>
        <p:txBody>
          <a:bodyPr>
            <a:normAutofit/>
          </a:bodyPr>
          <a:lstStyle/>
          <a:p>
            <a:pPr marL="305435" indent="-305435"/>
            <a:r>
              <a:rPr lang="en-US"/>
              <a:t>Imagine two employees working in the same company — one gets paid well, while the other feels underpaid despite doing similar work. This is a common issue in many places, where salaries don’t always match a person’s experience, education, or job role. Often, companies struggle to decide fair salaries because there are too many factors to consider. At the same time, job seekers are unsure if the offers they get match industry standards. This gap between skills and salary expectations creates confusion, dissatisfaction, and even employee turnover.</a:t>
            </a:r>
            <a:endParaRPr lang="en-IN" b="1"/>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80942" y="180380"/>
            <a:ext cx="6309003" cy="1013800"/>
          </a:xfrm>
        </p:spPr>
        <p:txBody>
          <a:bodyPr>
            <a:normAutofit/>
          </a:bodyPr>
          <a:lstStyle/>
          <a:p>
            <a:r>
              <a:rPr lang="en-US" b="1">
                <a:solidFill>
                  <a:schemeClr val="tx2"/>
                </a:solidFill>
                <a:latin typeface="Arial"/>
                <a:ea typeface="+mj-lt"/>
                <a:cs typeface="Arial"/>
              </a:rPr>
              <a:t>System  Approach</a:t>
            </a:r>
            <a:endParaRPr lang="en-US" dirty="0">
              <a:solidFill>
                <a:schemeClr val="tx2"/>
              </a:solidFill>
              <a:latin typeface="Calibri Light"/>
              <a:cs typeface="Calibri Light"/>
            </a:endParaRP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97893" y="1289177"/>
            <a:ext cx="7058421" cy="5388443"/>
          </a:xfrm>
        </p:spPr>
        <p:txBody>
          <a:bodyPr>
            <a:normAutofit/>
          </a:bodyPr>
          <a:lstStyle/>
          <a:p>
            <a:pPr marL="0" indent="0">
              <a:lnSpc>
                <a:spcPct val="100000"/>
              </a:lnSpc>
              <a:buNone/>
            </a:pPr>
            <a:r>
              <a:rPr lang="en-IN" sz="900" b="1">
                <a:solidFill>
                  <a:schemeClr val="tx2"/>
                </a:solidFill>
              </a:rPr>
              <a:t> </a:t>
            </a:r>
            <a:r>
              <a:rPr lang="en-IN" sz="1400" b="1" u="sng">
                <a:solidFill>
                  <a:schemeClr val="tx2"/>
                </a:solidFill>
              </a:rPr>
              <a:t>System requirements:</a:t>
            </a:r>
          </a:p>
          <a:p>
            <a:pPr>
              <a:lnSpc>
                <a:spcPct val="100000"/>
              </a:lnSpc>
            </a:pPr>
            <a:r>
              <a:rPr lang="en-IN" sz="1400" b="1">
                <a:solidFill>
                  <a:schemeClr val="tx2"/>
                </a:solidFill>
              </a:rPr>
              <a:t>Processor:</a:t>
            </a:r>
            <a:r>
              <a:rPr lang="en-IN" sz="1400">
                <a:solidFill>
                  <a:schemeClr val="tx2"/>
                </a:solidFill>
              </a:rPr>
              <a:t> Intel i3 or above</a:t>
            </a:r>
          </a:p>
          <a:p>
            <a:pPr>
              <a:lnSpc>
                <a:spcPct val="100000"/>
              </a:lnSpc>
            </a:pPr>
            <a:r>
              <a:rPr lang="en-IN" sz="1400" b="1">
                <a:solidFill>
                  <a:schemeClr val="tx2"/>
                </a:solidFill>
              </a:rPr>
              <a:t>RAM:</a:t>
            </a:r>
            <a:r>
              <a:rPr lang="en-IN" sz="1400">
                <a:solidFill>
                  <a:schemeClr val="tx2"/>
                </a:solidFill>
              </a:rPr>
              <a:t> Minimum 4 GB</a:t>
            </a:r>
          </a:p>
          <a:p>
            <a:pPr>
              <a:lnSpc>
                <a:spcPct val="100000"/>
              </a:lnSpc>
            </a:pPr>
            <a:r>
              <a:rPr lang="en-IN" sz="1400" b="1">
                <a:solidFill>
                  <a:schemeClr val="tx2"/>
                </a:solidFill>
              </a:rPr>
              <a:t>Operating System:</a:t>
            </a:r>
            <a:r>
              <a:rPr lang="en-IN" sz="1400">
                <a:solidFill>
                  <a:schemeClr val="tx2"/>
                </a:solidFill>
              </a:rPr>
              <a:t> Windows, macOS, or Linux</a:t>
            </a:r>
          </a:p>
          <a:p>
            <a:pPr>
              <a:lnSpc>
                <a:spcPct val="100000"/>
              </a:lnSpc>
            </a:pPr>
            <a:r>
              <a:rPr lang="en-IN" sz="1400" b="1">
                <a:solidFill>
                  <a:schemeClr val="tx2"/>
                </a:solidFill>
              </a:rPr>
              <a:t>Software:</a:t>
            </a:r>
            <a:r>
              <a:rPr lang="en-IN" sz="1400">
                <a:solidFill>
                  <a:schemeClr val="tx2"/>
                </a:solidFill>
              </a:rPr>
              <a:t> Jupyter Notebook / VS Code, Streamlit</a:t>
            </a:r>
          </a:p>
          <a:p>
            <a:pPr>
              <a:lnSpc>
                <a:spcPct val="100000"/>
              </a:lnSpc>
            </a:pPr>
            <a:r>
              <a:rPr lang="en-IN" sz="1400" b="1">
                <a:solidFill>
                  <a:schemeClr val="tx2"/>
                </a:solidFill>
              </a:rPr>
              <a:t>Python Version:</a:t>
            </a:r>
            <a:r>
              <a:rPr lang="en-IN" sz="1400">
                <a:solidFill>
                  <a:schemeClr val="tx2"/>
                </a:solidFill>
              </a:rPr>
              <a:t> 3.7 or above</a:t>
            </a:r>
          </a:p>
          <a:p>
            <a:pPr>
              <a:lnSpc>
                <a:spcPct val="100000"/>
              </a:lnSpc>
            </a:pPr>
            <a:endParaRPr lang="en-IN" sz="1400" b="1">
              <a:solidFill>
                <a:schemeClr val="tx2"/>
              </a:solidFill>
            </a:endParaRPr>
          </a:p>
          <a:p>
            <a:pPr marL="0" indent="0">
              <a:lnSpc>
                <a:spcPct val="100000"/>
              </a:lnSpc>
              <a:buNone/>
            </a:pPr>
            <a:r>
              <a:rPr lang="en-IN" sz="1400" b="1">
                <a:solidFill>
                  <a:schemeClr val="tx2"/>
                </a:solidFill>
              </a:rPr>
              <a:t>      </a:t>
            </a:r>
            <a:r>
              <a:rPr lang="en-IN" sz="1400" b="1" u="sng">
                <a:solidFill>
                  <a:schemeClr val="tx2"/>
                </a:solidFill>
              </a:rPr>
              <a:t>Library required to build the model:</a:t>
            </a:r>
          </a:p>
          <a:p>
            <a:pPr>
              <a:lnSpc>
                <a:spcPct val="100000"/>
              </a:lnSpc>
            </a:pPr>
            <a:r>
              <a:rPr lang="en-IN" sz="1400" b="1">
                <a:solidFill>
                  <a:schemeClr val="tx2"/>
                </a:solidFill>
              </a:rPr>
              <a:t>pandas</a:t>
            </a:r>
            <a:r>
              <a:rPr lang="en-IN" sz="1400">
                <a:solidFill>
                  <a:schemeClr val="tx2"/>
                </a:solidFill>
              </a:rPr>
              <a:t> – for data handling and preprocessing</a:t>
            </a:r>
          </a:p>
          <a:p>
            <a:pPr>
              <a:lnSpc>
                <a:spcPct val="100000"/>
              </a:lnSpc>
            </a:pPr>
            <a:r>
              <a:rPr lang="en-IN" sz="1400" b="1">
                <a:solidFill>
                  <a:schemeClr val="tx2"/>
                </a:solidFill>
              </a:rPr>
              <a:t>numpy</a:t>
            </a:r>
            <a:r>
              <a:rPr lang="en-IN" sz="1400">
                <a:solidFill>
                  <a:schemeClr val="tx2"/>
                </a:solidFill>
              </a:rPr>
              <a:t> – for numerical operations</a:t>
            </a:r>
          </a:p>
          <a:p>
            <a:pPr>
              <a:lnSpc>
                <a:spcPct val="100000"/>
              </a:lnSpc>
            </a:pPr>
            <a:r>
              <a:rPr lang="en-IN" sz="1400" b="1">
                <a:solidFill>
                  <a:schemeClr val="tx2"/>
                </a:solidFill>
              </a:rPr>
              <a:t>scikit-learn</a:t>
            </a:r>
            <a:r>
              <a:rPr lang="en-IN" sz="1400">
                <a:solidFill>
                  <a:schemeClr val="tx2"/>
                </a:solidFill>
              </a:rPr>
              <a:t> – for model building (Linear Regression, Random Forest, etc.)</a:t>
            </a:r>
          </a:p>
          <a:p>
            <a:pPr>
              <a:lnSpc>
                <a:spcPct val="100000"/>
              </a:lnSpc>
            </a:pPr>
            <a:r>
              <a:rPr lang="en-IN" sz="1400" b="1">
                <a:solidFill>
                  <a:schemeClr val="tx2"/>
                </a:solidFill>
              </a:rPr>
              <a:t>xgboost</a:t>
            </a:r>
            <a:r>
              <a:rPr lang="en-IN" sz="1400">
                <a:solidFill>
                  <a:schemeClr val="tx2"/>
                </a:solidFill>
              </a:rPr>
              <a:t> – for XGBoost regression model</a:t>
            </a:r>
          </a:p>
          <a:p>
            <a:pPr>
              <a:lnSpc>
                <a:spcPct val="100000"/>
              </a:lnSpc>
            </a:pPr>
            <a:r>
              <a:rPr lang="en-IN" sz="1400" b="1">
                <a:solidFill>
                  <a:schemeClr val="tx2"/>
                </a:solidFill>
              </a:rPr>
              <a:t>joblib</a:t>
            </a:r>
            <a:r>
              <a:rPr lang="en-IN" sz="1400">
                <a:solidFill>
                  <a:schemeClr val="tx2"/>
                </a:solidFill>
              </a:rPr>
              <a:t> – to save and load the trained model</a:t>
            </a:r>
          </a:p>
          <a:p>
            <a:pPr>
              <a:lnSpc>
                <a:spcPct val="100000"/>
              </a:lnSpc>
            </a:pPr>
            <a:r>
              <a:rPr lang="en-IN" sz="1400" b="1">
                <a:solidFill>
                  <a:schemeClr val="tx2"/>
                </a:solidFill>
              </a:rPr>
              <a:t>streamlit</a:t>
            </a:r>
            <a:r>
              <a:rPr lang="en-IN" sz="1400">
                <a:solidFill>
                  <a:schemeClr val="tx2"/>
                </a:solidFill>
              </a:rPr>
              <a:t> – to create a user-friendly web interface</a:t>
            </a:r>
          </a:p>
          <a:p>
            <a:pPr>
              <a:lnSpc>
                <a:spcPct val="100000"/>
              </a:lnSpc>
            </a:pPr>
            <a:r>
              <a:rPr lang="en-IN" sz="1400" b="1">
                <a:solidFill>
                  <a:schemeClr val="tx2"/>
                </a:solidFill>
              </a:rPr>
              <a:t>matplotlib / seaborn (optional)</a:t>
            </a:r>
            <a:r>
              <a:rPr lang="en-IN" sz="1400">
                <a:solidFill>
                  <a:schemeClr val="tx2"/>
                </a:solidFill>
              </a:rPr>
              <a:t> – for visualizations during EDA</a:t>
            </a:r>
          </a:p>
          <a:p>
            <a:pPr marL="0" indent="0">
              <a:lnSpc>
                <a:spcPct val="100000"/>
              </a:lnSpc>
              <a:buNone/>
            </a:pPr>
            <a:endParaRPr lang="en-IN" sz="900" b="1" dirty="0">
              <a:solidFill>
                <a:schemeClr val="tx2"/>
              </a:solidFill>
            </a:endParaRPr>
          </a:p>
        </p:txBody>
      </p:sp>
      <p:pic>
        <p:nvPicPr>
          <p:cNvPr id="7" name="Picture 6">
            <a:extLst>
              <a:ext uri="{FF2B5EF4-FFF2-40B4-BE49-F238E27FC236}">
                <a16:creationId xmlns:a16="http://schemas.microsoft.com/office/drawing/2014/main" id="{A29BBD9B-48D0-B0C3-4092-9DEE9F6B9CC6}"/>
              </a:ext>
            </a:extLst>
          </p:cNvPr>
          <p:cNvPicPr>
            <a:picLocks noChangeAspect="1"/>
          </p:cNvPicPr>
          <p:nvPr/>
        </p:nvPicPr>
        <p:blipFill>
          <a:blip r:embed="rId2"/>
          <a:srcRect l="16835" r="44855"/>
          <a:stretch>
            <a:fillRect/>
          </a:stretch>
        </p:blipFill>
        <p:spPr>
          <a:xfrm>
            <a:off x="7521283" y="10"/>
            <a:ext cx="4670717" cy="6857990"/>
          </a:xfrm>
          <a:prstGeom prst="rect">
            <a:avLst/>
          </a:prstGeom>
        </p:spPr>
      </p:pic>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068110"/>
            <a:ext cx="11029615" cy="5396486"/>
          </a:xfrm>
        </p:spPr>
        <p:txBody>
          <a:bodyPr>
            <a:normAutofit fontScale="55000" lnSpcReduction="20000"/>
          </a:bodyPr>
          <a:lstStyle/>
          <a:p>
            <a:pPr marL="0" indent="0">
              <a:buNone/>
            </a:pPr>
            <a:r>
              <a:rPr lang="en-US" sz="2800" b="1" dirty="0"/>
              <a:t> </a:t>
            </a:r>
            <a:r>
              <a:rPr lang="en-US" sz="3300" b="1" u="sng" dirty="0"/>
              <a:t>Step-by-Step Procedure</a:t>
            </a:r>
          </a:p>
          <a:p>
            <a:r>
              <a:rPr lang="en-US" sz="2800" b="1" dirty="0"/>
              <a:t>Collected the Dataset</a:t>
            </a:r>
            <a:br>
              <a:rPr lang="en-US" sz="2800" dirty="0"/>
            </a:br>
            <a:r>
              <a:rPr lang="en-US" sz="2800" dirty="0"/>
              <a:t>Downloaded a dataset from Kaggle containing employee details like gender, age, education level, salary etc.</a:t>
            </a:r>
          </a:p>
          <a:p>
            <a:r>
              <a:rPr lang="en-US" sz="2800" b="1" dirty="0"/>
              <a:t>Explored and Cleaned the Data</a:t>
            </a:r>
            <a:br>
              <a:rPr lang="en-US" sz="2800" dirty="0"/>
            </a:br>
            <a:r>
              <a:rPr lang="en-US" sz="2800" dirty="0"/>
              <a:t>Removed duplicates, handled missing values, and dropped unnecessary columns. Outliers in age were also addressed to improve accuracy.</a:t>
            </a:r>
          </a:p>
          <a:p>
            <a:r>
              <a:rPr lang="en-US" sz="2800" b="1" dirty="0"/>
              <a:t>Preprocessed the Data</a:t>
            </a:r>
            <a:br>
              <a:rPr lang="en-US" sz="2800" dirty="0"/>
            </a:br>
            <a:r>
              <a:rPr lang="en-US" sz="2800" dirty="0"/>
              <a:t>Converted categorical columns like gender, education, and job title using OneHotEncoding to make them readable for the model   and scaled the numerical values using MinMaxScalar.</a:t>
            </a:r>
          </a:p>
          <a:p>
            <a:r>
              <a:rPr lang="en-US" sz="2800" b="1" dirty="0"/>
              <a:t>Split the Dataset</a:t>
            </a:r>
            <a:br>
              <a:rPr lang="en-US" sz="2800" dirty="0"/>
            </a:br>
            <a:r>
              <a:rPr lang="en-US" sz="2800" dirty="0"/>
              <a:t>Divided the data into training and testing sets to train the model on one part and test its performance on unseen data.</a:t>
            </a:r>
          </a:p>
          <a:p>
            <a:r>
              <a:rPr lang="en-US" sz="2800" b="1" dirty="0"/>
              <a:t>Trained Multiple Models</a:t>
            </a:r>
            <a:br>
              <a:rPr lang="en-US" sz="2800" dirty="0"/>
            </a:br>
            <a:r>
              <a:rPr lang="en-US" sz="2800" dirty="0"/>
              <a:t>Built and trained three different models — Linear Regression, Random Forest, and XGBoost — to compare their performance.</a:t>
            </a:r>
          </a:p>
          <a:p>
            <a:r>
              <a:rPr lang="en-US" sz="2800" b="1" dirty="0"/>
              <a:t>Evaluated the Models</a:t>
            </a:r>
            <a:br>
              <a:rPr lang="en-US" sz="2800" dirty="0"/>
            </a:br>
            <a:r>
              <a:rPr lang="en-US" sz="2800" dirty="0"/>
              <a:t>Used metrics like R² Score, MAE, and RMSE to find the best model. XGBoost performed the best and was saved for predictions.</a:t>
            </a:r>
          </a:p>
          <a:p>
            <a:r>
              <a:rPr lang="en-US" sz="2800" b="1" dirty="0"/>
              <a:t>Created a Web App with Streamlit</a:t>
            </a:r>
            <a:br>
              <a:rPr lang="en-US" sz="2800" dirty="0"/>
            </a:br>
            <a:r>
              <a:rPr lang="en-US" sz="2800" dirty="0"/>
              <a:t>Built an interactive app using Streamlit where users can enter employee details or upload a CSV file to predict salaries in real time.</a:t>
            </a:r>
          </a:p>
          <a:p>
            <a:r>
              <a:rPr lang="en-US" sz="2800" b="1" dirty="0"/>
              <a:t>Tested the App</a:t>
            </a:r>
            <a:br>
              <a:rPr lang="en-US" sz="2800" dirty="0"/>
            </a:br>
            <a:r>
              <a:rPr lang="en-US" sz="2800" dirty="0"/>
              <a:t>Ran the app locally to test both individual and batch prediction functionalities. Adjusted UI for better user experience.</a:t>
            </a:r>
            <a:endParaRPr lang="en-US" sz="2800" b="1"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lumMod val="60000"/>
                    <a:lumOff val="40000"/>
                  </a:schemeClr>
                </a:solidFill>
                <a:latin typeface="Arial"/>
                <a:ea typeface="+mj-lt"/>
                <a:cs typeface="Arial"/>
              </a:rPr>
              <a:t>Results</a:t>
            </a:r>
            <a:endParaRPr lang="en-US" sz="3200" dirty="0">
              <a:solidFill>
                <a:schemeClr val="accent1">
                  <a:lumMod val="60000"/>
                  <a:lumOff val="40000"/>
                </a:schemeClr>
              </a:solidFill>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99307" y="1952386"/>
            <a:ext cx="11029615" cy="1407055"/>
          </a:xfrm>
        </p:spPr>
        <p:txBody>
          <a:bodyPr>
            <a:normAutofit/>
          </a:bodyPr>
          <a:lstStyle/>
          <a:p>
            <a:pPr marL="0" indent="0" algn="just">
              <a:buNone/>
            </a:pPr>
            <a:r>
              <a:rPr lang="en-US" sz="2800" b="1" i="1" dirty="0">
                <a:solidFill>
                  <a:schemeClr val="accent2">
                    <a:lumMod val="75000"/>
                  </a:schemeClr>
                </a:solidFill>
              </a:rPr>
              <a:t>Jupyter notebook results</a:t>
            </a:r>
          </a:p>
          <a:p>
            <a:pPr marL="0" indent="0" algn="just">
              <a:buNone/>
            </a:pPr>
            <a:endParaRPr lang="en-US" sz="2800" b="1" i="1" dirty="0">
              <a:solidFill>
                <a:schemeClr val="accent2">
                  <a:lumMod val="75000"/>
                </a:schemeClr>
              </a:solidFill>
            </a:endParaRPr>
          </a:p>
          <a:p>
            <a:pPr marL="0" indent="0" algn="just">
              <a:buNone/>
            </a:pPr>
            <a:endParaRPr lang="en-US" sz="2800" b="1" i="1" dirty="0">
              <a:solidFill>
                <a:schemeClr val="accent2">
                  <a:lumMod val="75000"/>
                </a:schemeClr>
              </a:solidFill>
            </a:endParaRPr>
          </a:p>
          <a:p>
            <a:pPr marL="0" indent="0" algn="just">
              <a:buNone/>
            </a:pPr>
            <a:endParaRPr lang="en-US" sz="2800" b="1" i="1" dirty="0">
              <a:solidFill>
                <a:schemeClr val="accent2">
                  <a:lumMod val="75000"/>
                </a:schemeClr>
              </a:solidFill>
            </a:endParaRPr>
          </a:p>
          <a:p>
            <a:pPr marL="0" indent="0">
              <a:buNone/>
            </a:pPr>
            <a:endParaRPr lang="en-US" sz="2800" b="1" dirty="0">
              <a:solidFill>
                <a:schemeClr val="accent2">
                  <a:lumMod val="75000"/>
                </a:schemeClr>
              </a:solidFill>
            </a:endParaRPr>
          </a:p>
        </p:txBody>
      </p:sp>
      <p:pic>
        <p:nvPicPr>
          <p:cNvPr id="7" name="Picture 6">
            <a:extLst>
              <a:ext uri="{FF2B5EF4-FFF2-40B4-BE49-F238E27FC236}">
                <a16:creationId xmlns:a16="http://schemas.microsoft.com/office/drawing/2014/main" id="{59EE26F2-EBE9-6662-346A-5D73C82AE982}"/>
              </a:ext>
            </a:extLst>
          </p:cNvPr>
          <p:cNvPicPr>
            <a:picLocks noChangeAspect="1"/>
          </p:cNvPicPr>
          <p:nvPr/>
        </p:nvPicPr>
        <p:blipFill>
          <a:blip r:embed="rId2"/>
          <a:stretch>
            <a:fillRect/>
          </a:stretch>
        </p:blipFill>
        <p:spPr>
          <a:xfrm>
            <a:off x="364694" y="1952386"/>
            <a:ext cx="5731306" cy="4346056"/>
          </a:xfrm>
          <a:prstGeom prst="rect">
            <a:avLst/>
          </a:prstGeom>
        </p:spPr>
      </p:pic>
      <p:pic>
        <p:nvPicPr>
          <p:cNvPr id="9" name="Picture 8">
            <a:extLst>
              <a:ext uri="{FF2B5EF4-FFF2-40B4-BE49-F238E27FC236}">
                <a16:creationId xmlns:a16="http://schemas.microsoft.com/office/drawing/2014/main" id="{E96A7E87-F636-49AC-3406-C8264611033F}"/>
              </a:ext>
            </a:extLst>
          </p:cNvPr>
          <p:cNvPicPr>
            <a:picLocks noChangeAspect="1"/>
          </p:cNvPicPr>
          <p:nvPr/>
        </p:nvPicPr>
        <p:blipFill>
          <a:blip r:embed="rId3"/>
          <a:stretch>
            <a:fillRect/>
          </a:stretch>
        </p:blipFill>
        <p:spPr>
          <a:xfrm>
            <a:off x="6161965" y="2015016"/>
            <a:ext cx="5665342" cy="4128717"/>
          </a:xfrm>
          <a:prstGeom prst="rect">
            <a:avLst/>
          </a:prstGeom>
        </p:spPr>
      </p:pic>
    </p:spTree>
    <p:extLst>
      <p:ext uri="{BB962C8B-B14F-4D97-AF65-F5344CB8AC3E}">
        <p14:creationId xmlns:p14="http://schemas.microsoft.com/office/powerpoint/2010/main" val="1483293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0841E2-C343-2085-1593-31537E626B9A}"/>
              </a:ext>
            </a:extLst>
          </p:cNvPr>
          <p:cNvPicPr>
            <a:picLocks noGrp="1" noChangeAspect="1"/>
          </p:cNvPicPr>
          <p:nvPr>
            <p:ph idx="1"/>
          </p:nvPr>
        </p:nvPicPr>
        <p:blipFill>
          <a:blip r:embed="rId2"/>
          <a:stretch>
            <a:fillRect/>
          </a:stretch>
        </p:blipFill>
        <p:spPr>
          <a:xfrm>
            <a:off x="143614" y="1482244"/>
            <a:ext cx="5639871" cy="4673600"/>
          </a:xfrm>
        </p:spPr>
      </p:pic>
      <p:sp>
        <p:nvSpPr>
          <p:cNvPr id="5" name="Title 4">
            <a:extLst>
              <a:ext uri="{FF2B5EF4-FFF2-40B4-BE49-F238E27FC236}">
                <a16:creationId xmlns:a16="http://schemas.microsoft.com/office/drawing/2014/main" id="{D266D2C3-A68D-53DD-7D4D-6CF4F73912F8}"/>
              </a:ext>
            </a:extLst>
          </p:cNvPr>
          <p:cNvSpPr>
            <a:spLocks noGrp="1"/>
          </p:cNvSpPr>
          <p:nvPr>
            <p:ph type="title"/>
          </p:nvPr>
        </p:nvSpPr>
        <p:spPr/>
        <p:txBody>
          <a:bodyPr>
            <a:noAutofit/>
          </a:bodyPr>
          <a:lstStyle/>
          <a:p>
            <a:r>
              <a:rPr lang="en-US" sz="3200" dirty="0">
                <a:solidFill>
                  <a:schemeClr val="accent1">
                    <a:lumMod val="60000"/>
                    <a:lumOff val="40000"/>
                  </a:schemeClr>
                </a:solidFill>
              </a:rPr>
              <a:t>Results</a:t>
            </a:r>
            <a:endParaRPr lang="en-IN" sz="3200" dirty="0">
              <a:solidFill>
                <a:schemeClr val="accent1">
                  <a:lumMod val="60000"/>
                  <a:lumOff val="40000"/>
                </a:schemeClr>
              </a:solidFill>
            </a:endParaRPr>
          </a:p>
        </p:txBody>
      </p:sp>
      <p:pic>
        <p:nvPicPr>
          <p:cNvPr id="9" name="Picture 8">
            <a:extLst>
              <a:ext uri="{FF2B5EF4-FFF2-40B4-BE49-F238E27FC236}">
                <a16:creationId xmlns:a16="http://schemas.microsoft.com/office/drawing/2014/main" id="{D66A9EC1-4E91-B8C5-EA96-4F4102727E3F}"/>
              </a:ext>
            </a:extLst>
          </p:cNvPr>
          <p:cNvPicPr>
            <a:picLocks noChangeAspect="1"/>
          </p:cNvPicPr>
          <p:nvPr/>
        </p:nvPicPr>
        <p:blipFill>
          <a:blip r:embed="rId3"/>
          <a:stretch>
            <a:fillRect/>
          </a:stretch>
        </p:blipFill>
        <p:spPr>
          <a:xfrm>
            <a:off x="5990056" y="1482244"/>
            <a:ext cx="6003739" cy="4673600"/>
          </a:xfrm>
          <a:prstGeom prst="rect">
            <a:avLst/>
          </a:prstGeom>
        </p:spPr>
      </p:pic>
    </p:spTree>
    <p:extLst>
      <p:ext uri="{BB962C8B-B14F-4D97-AF65-F5344CB8AC3E}">
        <p14:creationId xmlns:p14="http://schemas.microsoft.com/office/powerpoint/2010/main" val="3726199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DE54-3650-0FB0-19FD-ACCDDF95F3D2}"/>
              </a:ext>
            </a:extLst>
          </p:cNvPr>
          <p:cNvSpPr>
            <a:spLocks noGrp="1"/>
          </p:cNvSpPr>
          <p:nvPr>
            <p:ph type="title"/>
          </p:nvPr>
        </p:nvSpPr>
        <p:spPr/>
        <p:txBody>
          <a:bodyPr>
            <a:noAutofit/>
          </a:bodyPr>
          <a:lstStyle/>
          <a:p>
            <a:r>
              <a:rPr lang="en-US" sz="3200" dirty="0">
                <a:solidFill>
                  <a:schemeClr val="accent1">
                    <a:lumMod val="60000"/>
                    <a:lumOff val="40000"/>
                  </a:schemeClr>
                </a:solidFill>
              </a:rPr>
              <a:t>Results</a:t>
            </a:r>
            <a:endParaRPr lang="en-IN" sz="32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77F0DBAB-8C39-BB5D-97A6-9057CDE714DC}"/>
              </a:ext>
            </a:extLst>
          </p:cNvPr>
          <p:cNvSpPr>
            <a:spLocks noGrp="1"/>
          </p:cNvSpPr>
          <p:nvPr>
            <p:ph idx="1"/>
          </p:nvPr>
        </p:nvSpPr>
        <p:spPr>
          <a:xfrm>
            <a:off x="498065" y="1066014"/>
            <a:ext cx="11029615" cy="593276"/>
          </a:xfrm>
        </p:spPr>
        <p:txBody>
          <a:bodyPr>
            <a:normAutofit/>
          </a:bodyPr>
          <a:lstStyle/>
          <a:p>
            <a:pPr marL="0" indent="0">
              <a:buNone/>
            </a:pPr>
            <a:r>
              <a:rPr lang="en-US" sz="2400" b="1" i="1" dirty="0">
                <a:solidFill>
                  <a:schemeClr val="accent2">
                    <a:lumMod val="75000"/>
                  </a:schemeClr>
                </a:solidFill>
              </a:rPr>
              <a:t>Model Graphs</a:t>
            </a:r>
            <a:endParaRPr lang="en-IN" sz="2400" b="1" i="1" dirty="0">
              <a:solidFill>
                <a:schemeClr val="accent2">
                  <a:lumMod val="75000"/>
                </a:schemeClr>
              </a:solidFill>
            </a:endParaRPr>
          </a:p>
        </p:txBody>
      </p:sp>
      <p:pic>
        <p:nvPicPr>
          <p:cNvPr id="5" name="Picture 4">
            <a:extLst>
              <a:ext uri="{FF2B5EF4-FFF2-40B4-BE49-F238E27FC236}">
                <a16:creationId xmlns:a16="http://schemas.microsoft.com/office/drawing/2014/main" id="{979B89B1-8658-01C4-BE38-16EA1C2F9FDB}"/>
              </a:ext>
            </a:extLst>
          </p:cNvPr>
          <p:cNvPicPr>
            <a:picLocks noChangeAspect="1"/>
          </p:cNvPicPr>
          <p:nvPr/>
        </p:nvPicPr>
        <p:blipFill>
          <a:blip r:embed="rId2"/>
          <a:stretch>
            <a:fillRect/>
          </a:stretch>
        </p:blipFill>
        <p:spPr>
          <a:xfrm>
            <a:off x="0" y="2023148"/>
            <a:ext cx="5315169" cy="4049716"/>
          </a:xfrm>
          <a:prstGeom prst="rect">
            <a:avLst/>
          </a:prstGeom>
        </p:spPr>
      </p:pic>
      <p:pic>
        <p:nvPicPr>
          <p:cNvPr id="7" name="Picture 6">
            <a:extLst>
              <a:ext uri="{FF2B5EF4-FFF2-40B4-BE49-F238E27FC236}">
                <a16:creationId xmlns:a16="http://schemas.microsoft.com/office/drawing/2014/main" id="{698AECB3-4FA1-C134-E0BD-1ED462D55BF7}"/>
              </a:ext>
            </a:extLst>
          </p:cNvPr>
          <p:cNvPicPr>
            <a:picLocks noChangeAspect="1"/>
          </p:cNvPicPr>
          <p:nvPr/>
        </p:nvPicPr>
        <p:blipFill>
          <a:blip r:embed="rId3"/>
          <a:stretch>
            <a:fillRect/>
          </a:stretch>
        </p:blipFill>
        <p:spPr>
          <a:xfrm>
            <a:off x="5315169" y="1596310"/>
            <a:ext cx="6749370" cy="4462068"/>
          </a:xfrm>
          <a:prstGeom prst="rect">
            <a:avLst/>
          </a:prstGeom>
        </p:spPr>
      </p:pic>
    </p:spTree>
    <p:extLst>
      <p:ext uri="{BB962C8B-B14F-4D97-AF65-F5344CB8AC3E}">
        <p14:creationId xmlns:p14="http://schemas.microsoft.com/office/powerpoint/2010/main" val="447907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68CD-B7F4-9CD0-CAC6-A08A0FFC9E9B}"/>
              </a:ext>
            </a:extLst>
          </p:cNvPr>
          <p:cNvSpPr>
            <a:spLocks noGrp="1"/>
          </p:cNvSpPr>
          <p:nvPr>
            <p:ph type="title"/>
          </p:nvPr>
        </p:nvSpPr>
        <p:spPr/>
        <p:txBody>
          <a:bodyPr>
            <a:noAutofit/>
          </a:bodyPr>
          <a:lstStyle/>
          <a:p>
            <a:r>
              <a:rPr lang="en-US" sz="3200">
                <a:solidFill>
                  <a:schemeClr val="accent1">
                    <a:lumMod val="60000"/>
                    <a:lumOff val="40000"/>
                  </a:schemeClr>
                </a:solidFill>
              </a:rPr>
              <a:t>Results</a:t>
            </a:r>
            <a:endParaRPr lang="en-IN" sz="32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37739EE3-8690-4490-2AE5-00B7A06A698D}"/>
              </a:ext>
            </a:extLst>
          </p:cNvPr>
          <p:cNvSpPr>
            <a:spLocks noGrp="1"/>
          </p:cNvSpPr>
          <p:nvPr>
            <p:ph idx="1"/>
          </p:nvPr>
        </p:nvSpPr>
        <p:spPr>
          <a:xfrm>
            <a:off x="442647" y="1096979"/>
            <a:ext cx="11029615" cy="530296"/>
          </a:xfrm>
        </p:spPr>
        <p:txBody>
          <a:bodyPr>
            <a:normAutofit/>
          </a:bodyPr>
          <a:lstStyle/>
          <a:p>
            <a:pPr marL="0" indent="0">
              <a:buNone/>
            </a:pPr>
            <a:r>
              <a:rPr lang="en-US" sz="2400" b="1" i="1" dirty="0">
                <a:solidFill>
                  <a:schemeClr val="accent2">
                    <a:lumMod val="75000"/>
                  </a:schemeClr>
                </a:solidFill>
              </a:rPr>
              <a:t>Streamlit web application screenshots</a:t>
            </a:r>
            <a:endParaRPr lang="en-IN" sz="2400" b="1" i="1" dirty="0">
              <a:solidFill>
                <a:schemeClr val="accent2">
                  <a:lumMod val="75000"/>
                </a:schemeClr>
              </a:solidFill>
            </a:endParaRPr>
          </a:p>
        </p:txBody>
      </p:sp>
      <p:pic>
        <p:nvPicPr>
          <p:cNvPr id="5" name="Picture 4">
            <a:extLst>
              <a:ext uri="{FF2B5EF4-FFF2-40B4-BE49-F238E27FC236}">
                <a16:creationId xmlns:a16="http://schemas.microsoft.com/office/drawing/2014/main" id="{81667381-96F2-AB4C-89D0-6D84172F99A6}"/>
              </a:ext>
            </a:extLst>
          </p:cNvPr>
          <p:cNvPicPr>
            <a:picLocks noChangeAspect="1"/>
          </p:cNvPicPr>
          <p:nvPr/>
        </p:nvPicPr>
        <p:blipFill>
          <a:blip r:embed="rId2"/>
          <a:stretch>
            <a:fillRect/>
          </a:stretch>
        </p:blipFill>
        <p:spPr>
          <a:xfrm>
            <a:off x="980903" y="1533064"/>
            <a:ext cx="9698181" cy="4912072"/>
          </a:xfrm>
          <a:prstGeom prst="rect">
            <a:avLst/>
          </a:prstGeom>
        </p:spPr>
      </p:pic>
    </p:spTree>
    <p:extLst>
      <p:ext uri="{BB962C8B-B14F-4D97-AF65-F5344CB8AC3E}">
        <p14:creationId xmlns:p14="http://schemas.microsoft.com/office/powerpoint/2010/main" val="2320383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221</TotalTime>
  <Words>1061</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Baguet Script</vt:lpstr>
      <vt:lpstr>Bauhaus 93</vt:lpstr>
      <vt:lpstr>Calibri</vt:lpstr>
      <vt:lpstr>Calibri Light</vt:lpstr>
      <vt:lpstr>Franklin Gothic Book</vt:lpstr>
      <vt:lpstr>Franklin Gothic Demi</vt:lpstr>
      <vt:lpstr>Wingdings 2</vt:lpstr>
      <vt:lpstr>DividendVTI</vt:lpstr>
      <vt:lpstr>PayGaze Gaze the Pay, Lead the Way</vt:lpstr>
      <vt:lpstr>OUTLINE</vt:lpstr>
      <vt:lpstr>Problem Statement</vt:lpstr>
      <vt:lpstr>System  Approach</vt:lpstr>
      <vt:lpstr>Algorithm &amp; Deployment</vt:lpstr>
      <vt:lpstr>Results</vt:lpstr>
      <vt:lpstr>Results</vt:lpstr>
      <vt:lpstr>Results</vt:lpstr>
      <vt:lpstr>Results</vt:lpstr>
      <vt:lpstr>Results</vt:lpstr>
      <vt:lpstr>Results</vt:lpstr>
      <vt:lpstr>GitHub</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Venkata Pradeep</cp:lastModifiedBy>
  <cp:revision>47</cp:revision>
  <dcterms:created xsi:type="dcterms:W3CDTF">2021-05-26T16:50:10Z</dcterms:created>
  <dcterms:modified xsi:type="dcterms:W3CDTF">2025-07-22T05:40:10Z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