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7F91E-13C1-54C0-170F-0227839DB0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BBD9CD-9187-0C70-A498-51CC9E00B9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088B0B-0172-358B-22A4-2B33D5F2F981}"/>
              </a:ext>
            </a:extLst>
          </p:cNvPr>
          <p:cNvSpPr>
            <a:spLocks noGrp="1"/>
          </p:cNvSpPr>
          <p:nvPr>
            <p:ph type="dt" sz="half" idx="10"/>
          </p:nvPr>
        </p:nvSpPr>
        <p:spPr/>
        <p:txBody>
          <a:bodyPr/>
          <a:lstStyle/>
          <a:p>
            <a:fld id="{5CE1773B-11BB-4CB7-AC15-881247C7CFFE}" type="datetimeFigureOut">
              <a:rPr lang="en-IN" smtClean="0"/>
              <a:t>03-08-2025</a:t>
            </a:fld>
            <a:endParaRPr lang="en-IN"/>
          </a:p>
        </p:txBody>
      </p:sp>
      <p:sp>
        <p:nvSpPr>
          <p:cNvPr id="5" name="Footer Placeholder 4">
            <a:extLst>
              <a:ext uri="{FF2B5EF4-FFF2-40B4-BE49-F238E27FC236}">
                <a16:creationId xmlns:a16="http://schemas.microsoft.com/office/drawing/2014/main" id="{47BD0661-5E94-91ED-0BFF-7526792930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835A5C-4A0C-9710-DFED-F6048665EC9B}"/>
              </a:ext>
            </a:extLst>
          </p:cNvPr>
          <p:cNvSpPr>
            <a:spLocks noGrp="1"/>
          </p:cNvSpPr>
          <p:nvPr>
            <p:ph type="sldNum" sz="quarter" idx="12"/>
          </p:nvPr>
        </p:nvSpPr>
        <p:spPr/>
        <p:txBody>
          <a:bodyPr/>
          <a:lstStyle/>
          <a:p>
            <a:fld id="{2F60FCC6-1D4A-4A5B-8CA4-D3BFE8789FE8}" type="slidenum">
              <a:rPr lang="en-IN" smtClean="0"/>
              <a:t>‹#›</a:t>
            </a:fld>
            <a:endParaRPr lang="en-IN"/>
          </a:p>
        </p:txBody>
      </p:sp>
    </p:spTree>
    <p:extLst>
      <p:ext uri="{BB962C8B-B14F-4D97-AF65-F5344CB8AC3E}">
        <p14:creationId xmlns:p14="http://schemas.microsoft.com/office/powerpoint/2010/main" val="83246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53C45-C568-B41D-6143-7B82A84B6A5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AF8F2C-D64F-1F97-1C6D-2626E6C20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5B796-8237-B4F9-4515-E13626F59477}"/>
              </a:ext>
            </a:extLst>
          </p:cNvPr>
          <p:cNvSpPr>
            <a:spLocks noGrp="1"/>
          </p:cNvSpPr>
          <p:nvPr>
            <p:ph type="dt" sz="half" idx="10"/>
          </p:nvPr>
        </p:nvSpPr>
        <p:spPr/>
        <p:txBody>
          <a:bodyPr/>
          <a:lstStyle/>
          <a:p>
            <a:fld id="{5CE1773B-11BB-4CB7-AC15-881247C7CFFE}" type="datetimeFigureOut">
              <a:rPr lang="en-IN" smtClean="0"/>
              <a:t>03-08-2025</a:t>
            </a:fld>
            <a:endParaRPr lang="en-IN"/>
          </a:p>
        </p:txBody>
      </p:sp>
      <p:sp>
        <p:nvSpPr>
          <p:cNvPr id="5" name="Footer Placeholder 4">
            <a:extLst>
              <a:ext uri="{FF2B5EF4-FFF2-40B4-BE49-F238E27FC236}">
                <a16:creationId xmlns:a16="http://schemas.microsoft.com/office/drawing/2014/main" id="{0E19F84E-9021-B90F-B3EC-E65E5451CC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8D265F-67AF-5B2A-7495-EE125135DFB9}"/>
              </a:ext>
            </a:extLst>
          </p:cNvPr>
          <p:cNvSpPr>
            <a:spLocks noGrp="1"/>
          </p:cNvSpPr>
          <p:nvPr>
            <p:ph type="sldNum" sz="quarter" idx="12"/>
          </p:nvPr>
        </p:nvSpPr>
        <p:spPr/>
        <p:txBody>
          <a:bodyPr/>
          <a:lstStyle/>
          <a:p>
            <a:fld id="{2F60FCC6-1D4A-4A5B-8CA4-D3BFE8789FE8}" type="slidenum">
              <a:rPr lang="en-IN" smtClean="0"/>
              <a:t>‹#›</a:t>
            </a:fld>
            <a:endParaRPr lang="en-IN"/>
          </a:p>
        </p:txBody>
      </p:sp>
    </p:spTree>
    <p:extLst>
      <p:ext uri="{BB962C8B-B14F-4D97-AF65-F5344CB8AC3E}">
        <p14:creationId xmlns:p14="http://schemas.microsoft.com/office/powerpoint/2010/main" val="2782885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7CC6A5-C7A3-C140-9B8A-36B48875EC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7FF0D7-4B82-3900-F885-36B5FA515E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E323D0-1673-7086-7C42-90D1A653073E}"/>
              </a:ext>
            </a:extLst>
          </p:cNvPr>
          <p:cNvSpPr>
            <a:spLocks noGrp="1"/>
          </p:cNvSpPr>
          <p:nvPr>
            <p:ph type="dt" sz="half" idx="10"/>
          </p:nvPr>
        </p:nvSpPr>
        <p:spPr/>
        <p:txBody>
          <a:bodyPr/>
          <a:lstStyle/>
          <a:p>
            <a:fld id="{5CE1773B-11BB-4CB7-AC15-881247C7CFFE}" type="datetimeFigureOut">
              <a:rPr lang="en-IN" smtClean="0"/>
              <a:t>03-08-2025</a:t>
            </a:fld>
            <a:endParaRPr lang="en-IN"/>
          </a:p>
        </p:txBody>
      </p:sp>
      <p:sp>
        <p:nvSpPr>
          <p:cNvPr id="5" name="Footer Placeholder 4">
            <a:extLst>
              <a:ext uri="{FF2B5EF4-FFF2-40B4-BE49-F238E27FC236}">
                <a16:creationId xmlns:a16="http://schemas.microsoft.com/office/drawing/2014/main" id="{7174B2EA-FBC9-7E5C-1813-5B55B6700D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B47B69-C15F-B6DB-BA73-EA7C47216EF4}"/>
              </a:ext>
            </a:extLst>
          </p:cNvPr>
          <p:cNvSpPr>
            <a:spLocks noGrp="1"/>
          </p:cNvSpPr>
          <p:nvPr>
            <p:ph type="sldNum" sz="quarter" idx="12"/>
          </p:nvPr>
        </p:nvSpPr>
        <p:spPr/>
        <p:txBody>
          <a:bodyPr/>
          <a:lstStyle/>
          <a:p>
            <a:fld id="{2F60FCC6-1D4A-4A5B-8CA4-D3BFE8789FE8}" type="slidenum">
              <a:rPr lang="en-IN" smtClean="0"/>
              <a:t>‹#›</a:t>
            </a:fld>
            <a:endParaRPr lang="en-IN"/>
          </a:p>
        </p:txBody>
      </p:sp>
    </p:spTree>
    <p:extLst>
      <p:ext uri="{BB962C8B-B14F-4D97-AF65-F5344CB8AC3E}">
        <p14:creationId xmlns:p14="http://schemas.microsoft.com/office/powerpoint/2010/main" val="3160783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324F3-D460-BFFF-047A-79E8D74D09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4983E7-575F-58C8-BB7D-3EAA88F799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E2CE48-9EB7-7A19-6F7E-145720287AE1}"/>
              </a:ext>
            </a:extLst>
          </p:cNvPr>
          <p:cNvSpPr>
            <a:spLocks noGrp="1"/>
          </p:cNvSpPr>
          <p:nvPr>
            <p:ph type="dt" sz="half" idx="10"/>
          </p:nvPr>
        </p:nvSpPr>
        <p:spPr/>
        <p:txBody>
          <a:bodyPr/>
          <a:lstStyle/>
          <a:p>
            <a:fld id="{5CE1773B-11BB-4CB7-AC15-881247C7CFFE}" type="datetimeFigureOut">
              <a:rPr lang="en-IN" smtClean="0"/>
              <a:t>03-08-2025</a:t>
            </a:fld>
            <a:endParaRPr lang="en-IN"/>
          </a:p>
        </p:txBody>
      </p:sp>
      <p:sp>
        <p:nvSpPr>
          <p:cNvPr id="5" name="Footer Placeholder 4">
            <a:extLst>
              <a:ext uri="{FF2B5EF4-FFF2-40B4-BE49-F238E27FC236}">
                <a16:creationId xmlns:a16="http://schemas.microsoft.com/office/drawing/2014/main" id="{DAD0FA10-BDC5-3130-0D48-54C3B66A23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EA3139-A1E9-3C9E-2663-C50F6A6C9620}"/>
              </a:ext>
            </a:extLst>
          </p:cNvPr>
          <p:cNvSpPr>
            <a:spLocks noGrp="1"/>
          </p:cNvSpPr>
          <p:nvPr>
            <p:ph type="sldNum" sz="quarter" idx="12"/>
          </p:nvPr>
        </p:nvSpPr>
        <p:spPr/>
        <p:txBody>
          <a:bodyPr/>
          <a:lstStyle/>
          <a:p>
            <a:fld id="{2F60FCC6-1D4A-4A5B-8CA4-D3BFE8789FE8}" type="slidenum">
              <a:rPr lang="en-IN" smtClean="0"/>
              <a:t>‹#›</a:t>
            </a:fld>
            <a:endParaRPr lang="en-IN"/>
          </a:p>
        </p:txBody>
      </p:sp>
    </p:spTree>
    <p:extLst>
      <p:ext uri="{BB962C8B-B14F-4D97-AF65-F5344CB8AC3E}">
        <p14:creationId xmlns:p14="http://schemas.microsoft.com/office/powerpoint/2010/main" val="201818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5484B-4C03-7671-51ED-769234357A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A65AE58-E848-6A8B-F322-B2314BA12AF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09EBAC-1331-835F-5BDF-A761FA0FCA51}"/>
              </a:ext>
            </a:extLst>
          </p:cNvPr>
          <p:cNvSpPr>
            <a:spLocks noGrp="1"/>
          </p:cNvSpPr>
          <p:nvPr>
            <p:ph type="dt" sz="half" idx="10"/>
          </p:nvPr>
        </p:nvSpPr>
        <p:spPr/>
        <p:txBody>
          <a:bodyPr/>
          <a:lstStyle/>
          <a:p>
            <a:fld id="{5CE1773B-11BB-4CB7-AC15-881247C7CFFE}" type="datetimeFigureOut">
              <a:rPr lang="en-IN" smtClean="0"/>
              <a:t>03-08-2025</a:t>
            </a:fld>
            <a:endParaRPr lang="en-IN"/>
          </a:p>
        </p:txBody>
      </p:sp>
      <p:sp>
        <p:nvSpPr>
          <p:cNvPr id="5" name="Footer Placeholder 4">
            <a:extLst>
              <a:ext uri="{FF2B5EF4-FFF2-40B4-BE49-F238E27FC236}">
                <a16:creationId xmlns:a16="http://schemas.microsoft.com/office/drawing/2014/main" id="{08A51732-A436-5556-3860-C8B9F08A38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903302-0564-2F24-F0D9-1047AD70E39F}"/>
              </a:ext>
            </a:extLst>
          </p:cNvPr>
          <p:cNvSpPr>
            <a:spLocks noGrp="1"/>
          </p:cNvSpPr>
          <p:nvPr>
            <p:ph type="sldNum" sz="quarter" idx="12"/>
          </p:nvPr>
        </p:nvSpPr>
        <p:spPr/>
        <p:txBody>
          <a:bodyPr/>
          <a:lstStyle/>
          <a:p>
            <a:fld id="{2F60FCC6-1D4A-4A5B-8CA4-D3BFE8789FE8}" type="slidenum">
              <a:rPr lang="en-IN" smtClean="0"/>
              <a:t>‹#›</a:t>
            </a:fld>
            <a:endParaRPr lang="en-IN"/>
          </a:p>
        </p:txBody>
      </p:sp>
    </p:spTree>
    <p:extLst>
      <p:ext uri="{BB962C8B-B14F-4D97-AF65-F5344CB8AC3E}">
        <p14:creationId xmlns:p14="http://schemas.microsoft.com/office/powerpoint/2010/main" val="199658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15293-A8EE-E55E-846F-6F93E28A58D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FBC21E-FE12-0209-EBD9-CD56FB209D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4B19BC6-8A52-8287-7923-813D6E61E2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EEC9EF-8497-A255-2193-F4844A53C797}"/>
              </a:ext>
            </a:extLst>
          </p:cNvPr>
          <p:cNvSpPr>
            <a:spLocks noGrp="1"/>
          </p:cNvSpPr>
          <p:nvPr>
            <p:ph type="dt" sz="half" idx="10"/>
          </p:nvPr>
        </p:nvSpPr>
        <p:spPr/>
        <p:txBody>
          <a:bodyPr/>
          <a:lstStyle/>
          <a:p>
            <a:fld id="{5CE1773B-11BB-4CB7-AC15-881247C7CFFE}" type="datetimeFigureOut">
              <a:rPr lang="en-IN" smtClean="0"/>
              <a:t>03-08-2025</a:t>
            </a:fld>
            <a:endParaRPr lang="en-IN"/>
          </a:p>
        </p:txBody>
      </p:sp>
      <p:sp>
        <p:nvSpPr>
          <p:cNvPr id="6" name="Footer Placeholder 5">
            <a:extLst>
              <a:ext uri="{FF2B5EF4-FFF2-40B4-BE49-F238E27FC236}">
                <a16:creationId xmlns:a16="http://schemas.microsoft.com/office/drawing/2014/main" id="{C2788378-7BDF-6D57-0336-A5328DA020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FA37A5-2BB5-D4F0-674F-077E017CE987}"/>
              </a:ext>
            </a:extLst>
          </p:cNvPr>
          <p:cNvSpPr>
            <a:spLocks noGrp="1"/>
          </p:cNvSpPr>
          <p:nvPr>
            <p:ph type="sldNum" sz="quarter" idx="12"/>
          </p:nvPr>
        </p:nvSpPr>
        <p:spPr/>
        <p:txBody>
          <a:bodyPr/>
          <a:lstStyle/>
          <a:p>
            <a:fld id="{2F60FCC6-1D4A-4A5B-8CA4-D3BFE8789FE8}" type="slidenum">
              <a:rPr lang="en-IN" smtClean="0"/>
              <a:t>‹#›</a:t>
            </a:fld>
            <a:endParaRPr lang="en-IN"/>
          </a:p>
        </p:txBody>
      </p:sp>
    </p:spTree>
    <p:extLst>
      <p:ext uri="{BB962C8B-B14F-4D97-AF65-F5344CB8AC3E}">
        <p14:creationId xmlns:p14="http://schemas.microsoft.com/office/powerpoint/2010/main" val="47268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484D-76B8-E902-FDBC-8A79C56B4F4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6CA510-E6EB-6A75-88D3-AEE68D55C0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16E010-8EA4-2A79-93CD-AA7B25A8A6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DF5113-F080-2645-63E7-C7E07413F7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95074C-5552-4E95-9E1D-016E8A122C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68E060-3F1F-A96D-B6CD-8ECB1346EFCF}"/>
              </a:ext>
            </a:extLst>
          </p:cNvPr>
          <p:cNvSpPr>
            <a:spLocks noGrp="1"/>
          </p:cNvSpPr>
          <p:nvPr>
            <p:ph type="dt" sz="half" idx="10"/>
          </p:nvPr>
        </p:nvSpPr>
        <p:spPr/>
        <p:txBody>
          <a:bodyPr/>
          <a:lstStyle/>
          <a:p>
            <a:fld id="{5CE1773B-11BB-4CB7-AC15-881247C7CFFE}" type="datetimeFigureOut">
              <a:rPr lang="en-IN" smtClean="0"/>
              <a:t>03-08-2025</a:t>
            </a:fld>
            <a:endParaRPr lang="en-IN"/>
          </a:p>
        </p:txBody>
      </p:sp>
      <p:sp>
        <p:nvSpPr>
          <p:cNvPr id="8" name="Footer Placeholder 7">
            <a:extLst>
              <a:ext uri="{FF2B5EF4-FFF2-40B4-BE49-F238E27FC236}">
                <a16:creationId xmlns:a16="http://schemas.microsoft.com/office/drawing/2014/main" id="{D4B033DD-EB0C-9398-6923-9A5FAD0C8E0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A05D42-3913-5C60-BA0C-AB95CA248E72}"/>
              </a:ext>
            </a:extLst>
          </p:cNvPr>
          <p:cNvSpPr>
            <a:spLocks noGrp="1"/>
          </p:cNvSpPr>
          <p:nvPr>
            <p:ph type="sldNum" sz="quarter" idx="12"/>
          </p:nvPr>
        </p:nvSpPr>
        <p:spPr/>
        <p:txBody>
          <a:bodyPr/>
          <a:lstStyle/>
          <a:p>
            <a:fld id="{2F60FCC6-1D4A-4A5B-8CA4-D3BFE8789FE8}" type="slidenum">
              <a:rPr lang="en-IN" smtClean="0"/>
              <a:t>‹#›</a:t>
            </a:fld>
            <a:endParaRPr lang="en-IN"/>
          </a:p>
        </p:txBody>
      </p:sp>
    </p:spTree>
    <p:extLst>
      <p:ext uri="{BB962C8B-B14F-4D97-AF65-F5344CB8AC3E}">
        <p14:creationId xmlns:p14="http://schemas.microsoft.com/office/powerpoint/2010/main" val="4076316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9A5C5-BF0C-16F4-2A03-EA8588DC20F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3210AF7-164D-27F5-FF4B-CBF66ADDD256}"/>
              </a:ext>
            </a:extLst>
          </p:cNvPr>
          <p:cNvSpPr>
            <a:spLocks noGrp="1"/>
          </p:cNvSpPr>
          <p:nvPr>
            <p:ph type="dt" sz="half" idx="10"/>
          </p:nvPr>
        </p:nvSpPr>
        <p:spPr/>
        <p:txBody>
          <a:bodyPr/>
          <a:lstStyle/>
          <a:p>
            <a:fld id="{5CE1773B-11BB-4CB7-AC15-881247C7CFFE}" type="datetimeFigureOut">
              <a:rPr lang="en-IN" smtClean="0"/>
              <a:t>03-08-2025</a:t>
            </a:fld>
            <a:endParaRPr lang="en-IN"/>
          </a:p>
        </p:txBody>
      </p:sp>
      <p:sp>
        <p:nvSpPr>
          <p:cNvPr id="4" name="Footer Placeholder 3">
            <a:extLst>
              <a:ext uri="{FF2B5EF4-FFF2-40B4-BE49-F238E27FC236}">
                <a16:creationId xmlns:a16="http://schemas.microsoft.com/office/drawing/2014/main" id="{E06F9A47-8ADD-30A1-4028-BED441ED28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348F29-7771-D2F7-3B0E-1EF2E0A4C413}"/>
              </a:ext>
            </a:extLst>
          </p:cNvPr>
          <p:cNvSpPr>
            <a:spLocks noGrp="1"/>
          </p:cNvSpPr>
          <p:nvPr>
            <p:ph type="sldNum" sz="quarter" idx="12"/>
          </p:nvPr>
        </p:nvSpPr>
        <p:spPr/>
        <p:txBody>
          <a:bodyPr/>
          <a:lstStyle/>
          <a:p>
            <a:fld id="{2F60FCC6-1D4A-4A5B-8CA4-D3BFE8789FE8}" type="slidenum">
              <a:rPr lang="en-IN" smtClean="0"/>
              <a:t>‹#›</a:t>
            </a:fld>
            <a:endParaRPr lang="en-IN"/>
          </a:p>
        </p:txBody>
      </p:sp>
    </p:spTree>
    <p:extLst>
      <p:ext uri="{BB962C8B-B14F-4D97-AF65-F5344CB8AC3E}">
        <p14:creationId xmlns:p14="http://schemas.microsoft.com/office/powerpoint/2010/main" val="3424149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D3F923-930F-EB2A-4322-648A5CE811DC}"/>
              </a:ext>
            </a:extLst>
          </p:cNvPr>
          <p:cNvSpPr>
            <a:spLocks noGrp="1"/>
          </p:cNvSpPr>
          <p:nvPr>
            <p:ph type="dt" sz="half" idx="10"/>
          </p:nvPr>
        </p:nvSpPr>
        <p:spPr/>
        <p:txBody>
          <a:bodyPr/>
          <a:lstStyle/>
          <a:p>
            <a:fld id="{5CE1773B-11BB-4CB7-AC15-881247C7CFFE}" type="datetimeFigureOut">
              <a:rPr lang="en-IN" smtClean="0"/>
              <a:t>03-08-2025</a:t>
            </a:fld>
            <a:endParaRPr lang="en-IN"/>
          </a:p>
        </p:txBody>
      </p:sp>
      <p:sp>
        <p:nvSpPr>
          <p:cNvPr id="3" name="Footer Placeholder 2">
            <a:extLst>
              <a:ext uri="{FF2B5EF4-FFF2-40B4-BE49-F238E27FC236}">
                <a16:creationId xmlns:a16="http://schemas.microsoft.com/office/drawing/2014/main" id="{32A8A6F9-B1EE-0C40-EC1A-DFC47ACEA7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61A5F3-23D4-2BB0-EDD6-1DDEFD78E714}"/>
              </a:ext>
            </a:extLst>
          </p:cNvPr>
          <p:cNvSpPr>
            <a:spLocks noGrp="1"/>
          </p:cNvSpPr>
          <p:nvPr>
            <p:ph type="sldNum" sz="quarter" idx="12"/>
          </p:nvPr>
        </p:nvSpPr>
        <p:spPr/>
        <p:txBody>
          <a:bodyPr/>
          <a:lstStyle/>
          <a:p>
            <a:fld id="{2F60FCC6-1D4A-4A5B-8CA4-D3BFE8789FE8}" type="slidenum">
              <a:rPr lang="en-IN" smtClean="0"/>
              <a:t>‹#›</a:t>
            </a:fld>
            <a:endParaRPr lang="en-IN"/>
          </a:p>
        </p:txBody>
      </p:sp>
    </p:spTree>
    <p:extLst>
      <p:ext uri="{BB962C8B-B14F-4D97-AF65-F5344CB8AC3E}">
        <p14:creationId xmlns:p14="http://schemas.microsoft.com/office/powerpoint/2010/main" val="2075366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B07D2-CA3A-073C-B103-A1EF5E47B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185A77-A417-7ABF-4A5D-9DEA504807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6C5DB5-75EA-8B33-1BF9-23E85CB32C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F3A021-42B3-39BE-B803-5ABC02B296B4}"/>
              </a:ext>
            </a:extLst>
          </p:cNvPr>
          <p:cNvSpPr>
            <a:spLocks noGrp="1"/>
          </p:cNvSpPr>
          <p:nvPr>
            <p:ph type="dt" sz="half" idx="10"/>
          </p:nvPr>
        </p:nvSpPr>
        <p:spPr/>
        <p:txBody>
          <a:bodyPr/>
          <a:lstStyle/>
          <a:p>
            <a:fld id="{5CE1773B-11BB-4CB7-AC15-881247C7CFFE}" type="datetimeFigureOut">
              <a:rPr lang="en-IN" smtClean="0"/>
              <a:t>03-08-2025</a:t>
            </a:fld>
            <a:endParaRPr lang="en-IN"/>
          </a:p>
        </p:txBody>
      </p:sp>
      <p:sp>
        <p:nvSpPr>
          <p:cNvPr id="6" name="Footer Placeholder 5">
            <a:extLst>
              <a:ext uri="{FF2B5EF4-FFF2-40B4-BE49-F238E27FC236}">
                <a16:creationId xmlns:a16="http://schemas.microsoft.com/office/drawing/2014/main" id="{C022AC60-1ACC-0610-BFBB-0A335A1334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215419-E4AB-B7D7-2200-AFA4E115B29D}"/>
              </a:ext>
            </a:extLst>
          </p:cNvPr>
          <p:cNvSpPr>
            <a:spLocks noGrp="1"/>
          </p:cNvSpPr>
          <p:nvPr>
            <p:ph type="sldNum" sz="quarter" idx="12"/>
          </p:nvPr>
        </p:nvSpPr>
        <p:spPr/>
        <p:txBody>
          <a:bodyPr/>
          <a:lstStyle/>
          <a:p>
            <a:fld id="{2F60FCC6-1D4A-4A5B-8CA4-D3BFE8789FE8}" type="slidenum">
              <a:rPr lang="en-IN" smtClean="0"/>
              <a:t>‹#›</a:t>
            </a:fld>
            <a:endParaRPr lang="en-IN"/>
          </a:p>
        </p:txBody>
      </p:sp>
    </p:spTree>
    <p:extLst>
      <p:ext uri="{BB962C8B-B14F-4D97-AF65-F5344CB8AC3E}">
        <p14:creationId xmlns:p14="http://schemas.microsoft.com/office/powerpoint/2010/main" val="3868667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071D5-9473-8A70-6D04-2BF6A61C97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782658-7858-A60D-A250-194BA09B53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D183A0-55C9-A7C7-9153-0D3211AC6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64D9FA-03EF-C244-5F9A-DC09FD050EAD}"/>
              </a:ext>
            </a:extLst>
          </p:cNvPr>
          <p:cNvSpPr>
            <a:spLocks noGrp="1"/>
          </p:cNvSpPr>
          <p:nvPr>
            <p:ph type="dt" sz="half" idx="10"/>
          </p:nvPr>
        </p:nvSpPr>
        <p:spPr/>
        <p:txBody>
          <a:bodyPr/>
          <a:lstStyle/>
          <a:p>
            <a:fld id="{5CE1773B-11BB-4CB7-AC15-881247C7CFFE}" type="datetimeFigureOut">
              <a:rPr lang="en-IN" smtClean="0"/>
              <a:t>03-08-2025</a:t>
            </a:fld>
            <a:endParaRPr lang="en-IN"/>
          </a:p>
        </p:txBody>
      </p:sp>
      <p:sp>
        <p:nvSpPr>
          <p:cNvPr id="6" name="Footer Placeholder 5">
            <a:extLst>
              <a:ext uri="{FF2B5EF4-FFF2-40B4-BE49-F238E27FC236}">
                <a16:creationId xmlns:a16="http://schemas.microsoft.com/office/drawing/2014/main" id="{A72B2524-0D6F-3FBA-1205-A9DFC35C20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86862D-4FBD-3348-24A9-D7E85485487F}"/>
              </a:ext>
            </a:extLst>
          </p:cNvPr>
          <p:cNvSpPr>
            <a:spLocks noGrp="1"/>
          </p:cNvSpPr>
          <p:nvPr>
            <p:ph type="sldNum" sz="quarter" idx="12"/>
          </p:nvPr>
        </p:nvSpPr>
        <p:spPr/>
        <p:txBody>
          <a:bodyPr/>
          <a:lstStyle/>
          <a:p>
            <a:fld id="{2F60FCC6-1D4A-4A5B-8CA4-D3BFE8789FE8}" type="slidenum">
              <a:rPr lang="en-IN" smtClean="0"/>
              <a:t>‹#›</a:t>
            </a:fld>
            <a:endParaRPr lang="en-IN"/>
          </a:p>
        </p:txBody>
      </p:sp>
    </p:spTree>
    <p:extLst>
      <p:ext uri="{BB962C8B-B14F-4D97-AF65-F5344CB8AC3E}">
        <p14:creationId xmlns:p14="http://schemas.microsoft.com/office/powerpoint/2010/main" val="419292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7FA57F-A2B0-D957-155A-7D1C3958C5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AF0636-5C91-9FA2-0F7A-3A91592524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7AA6FE-0F01-D337-273D-ADDF7BF918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CE1773B-11BB-4CB7-AC15-881247C7CFFE}" type="datetimeFigureOut">
              <a:rPr lang="en-IN" smtClean="0"/>
              <a:t>03-08-2025</a:t>
            </a:fld>
            <a:endParaRPr lang="en-IN"/>
          </a:p>
        </p:txBody>
      </p:sp>
      <p:sp>
        <p:nvSpPr>
          <p:cNvPr id="5" name="Footer Placeholder 4">
            <a:extLst>
              <a:ext uri="{FF2B5EF4-FFF2-40B4-BE49-F238E27FC236}">
                <a16:creationId xmlns:a16="http://schemas.microsoft.com/office/drawing/2014/main" id="{1A35C61B-F627-49F8-A762-D606A7900E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79C9480-3E23-9CF6-B6FA-8B8A17EA34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F60FCC6-1D4A-4A5B-8CA4-D3BFE8789FE8}" type="slidenum">
              <a:rPr lang="en-IN" smtClean="0"/>
              <a:t>‹#›</a:t>
            </a:fld>
            <a:endParaRPr lang="en-IN"/>
          </a:p>
        </p:txBody>
      </p:sp>
    </p:spTree>
    <p:extLst>
      <p:ext uri="{BB962C8B-B14F-4D97-AF65-F5344CB8AC3E}">
        <p14:creationId xmlns:p14="http://schemas.microsoft.com/office/powerpoint/2010/main" val="23792455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w3schools.com/css/default.asp" TargetMode="External"/><Relationship Id="rId2" Type="http://schemas.openxmlformats.org/officeDocument/2006/relationships/hyperlink" Target="https://www.w3schools.com/html/default.as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FF614-19C2-AA9D-8A64-11E95178FB60}"/>
              </a:ext>
            </a:extLst>
          </p:cNvPr>
          <p:cNvSpPr>
            <a:spLocks noGrp="1"/>
          </p:cNvSpPr>
          <p:nvPr>
            <p:ph type="ctrTitle"/>
          </p:nvPr>
        </p:nvSpPr>
        <p:spPr>
          <a:xfrm>
            <a:off x="1524000" y="672658"/>
            <a:ext cx="9144000" cy="811368"/>
          </a:xfrm>
        </p:spPr>
        <p:txBody>
          <a:bodyPr>
            <a:normAutofit fontScale="90000"/>
          </a:bodyPr>
          <a:lstStyle/>
          <a:p>
            <a:r>
              <a:rPr lang="en-US" dirty="0"/>
              <a:t>JAVA SCRIPT</a:t>
            </a:r>
            <a:endParaRPr lang="en-IN" dirty="0"/>
          </a:p>
        </p:txBody>
      </p:sp>
      <p:sp>
        <p:nvSpPr>
          <p:cNvPr id="3" name="Subtitle 2">
            <a:extLst>
              <a:ext uri="{FF2B5EF4-FFF2-40B4-BE49-F238E27FC236}">
                <a16:creationId xmlns:a16="http://schemas.microsoft.com/office/drawing/2014/main" id="{8B8C446B-A8F4-24E7-B263-3DDA782F64F7}"/>
              </a:ext>
            </a:extLst>
          </p:cNvPr>
          <p:cNvSpPr>
            <a:spLocks noGrp="1"/>
          </p:cNvSpPr>
          <p:nvPr>
            <p:ph type="subTitle" idx="1"/>
          </p:nvPr>
        </p:nvSpPr>
        <p:spPr>
          <a:xfrm>
            <a:off x="1524000" y="2227006"/>
            <a:ext cx="9144000" cy="3030794"/>
          </a:xfrm>
        </p:spPr>
        <p:txBody>
          <a:bodyPr/>
          <a:lstStyle/>
          <a:p>
            <a:r>
              <a:rPr lang="en-US" dirty="0"/>
              <a:t>JavaScript is the world's most popular programming language.</a:t>
            </a:r>
          </a:p>
          <a:p>
            <a:r>
              <a:rPr lang="en-US" dirty="0"/>
              <a:t>JavaScript is the programming language of the Web.</a:t>
            </a:r>
          </a:p>
          <a:p>
            <a:r>
              <a:rPr lang="en-US" dirty="0"/>
              <a:t>JavaScript is easy to learn.</a:t>
            </a:r>
          </a:p>
          <a:p>
            <a:endParaRPr lang="en-IN" dirty="0"/>
          </a:p>
        </p:txBody>
      </p:sp>
    </p:spTree>
    <p:extLst>
      <p:ext uri="{BB962C8B-B14F-4D97-AF65-F5344CB8AC3E}">
        <p14:creationId xmlns:p14="http://schemas.microsoft.com/office/powerpoint/2010/main" val="118420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34E2-713D-BB57-4EE3-93A520658874}"/>
              </a:ext>
            </a:extLst>
          </p:cNvPr>
          <p:cNvSpPr>
            <a:spLocks noGrp="1"/>
          </p:cNvSpPr>
          <p:nvPr>
            <p:ph type="title"/>
          </p:nvPr>
        </p:nvSpPr>
        <p:spPr/>
        <p:txBody>
          <a:bodyPr/>
          <a:lstStyle/>
          <a:p>
            <a:r>
              <a:rPr lang="en-IN" dirty="0"/>
              <a:t>JavaScript Output</a:t>
            </a:r>
            <a:br>
              <a:rPr lang="en-IN" dirty="0"/>
            </a:br>
            <a:endParaRPr lang="en-IN" dirty="0"/>
          </a:p>
        </p:txBody>
      </p:sp>
      <p:sp>
        <p:nvSpPr>
          <p:cNvPr id="4" name="Rectangle 1">
            <a:extLst>
              <a:ext uri="{FF2B5EF4-FFF2-40B4-BE49-F238E27FC236}">
                <a16:creationId xmlns:a16="http://schemas.microsoft.com/office/drawing/2014/main" id="{9229FF52-292E-BCEB-C4A1-B960FE277467}"/>
              </a:ext>
            </a:extLst>
          </p:cNvPr>
          <p:cNvSpPr>
            <a:spLocks noGrp="1" noChangeArrowheads="1"/>
          </p:cNvSpPr>
          <p:nvPr>
            <p:ph idx="1"/>
          </p:nvPr>
        </p:nvSpPr>
        <p:spPr bwMode="auto">
          <a:xfrm>
            <a:off x="575187" y="1649401"/>
            <a:ext cx="11481533" cy="47037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JavaScript Display Possibilities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Verdana" panose="020B0604030504040204" pitchFamily="34" charset="0"/>
              </a:rPr>
              <a:t>JavaScript can "display" data in different ways: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rPr>
              <a:t>Writing into an HTML element, using </a:t>
            </a:r>
            <a:r>
              <a:rPr kumimoji="0" lang="en-US" altLang="en-US" b="0" i="0" u="none" strike="noStrike" cap="none" normalizeH="0" baseline="0" dirty="0" err="1">
                <a:ln>
                  <a:noFill/>
                </a:ln>
                <a:solidFill>
                  <a:srgbClr val="DC143C"/>
                </a:solidFill>
                <a:effectLst/>
                <a:latin typeface="Consolas" panose="020B0609020204030204" pitchFamily="49" charset="0"/>
              </a:rPr>
              <a:t>innerHTML</a:t>
            </a:r>
            <a:r>
              <a:rPr kumimoji="0" lang="en-US" altLang="en-US" b="0" i="0" u="none" strike="noStrike" cap="none" normalizeH="0" baseline="0" dirty="0">
                <a:ln>
                  <a:noFill/>
                </a:ln>
                <a:solidFill>
                  <a:srgbClr val="000000"/>
                </a:solidFill>
                <a:effectLst/>
                <a:latin typeface="Verdana" panose="020B0604030504040204" pitchFamily="34" charset="0"/>
              </a:rPr>
              <a:t> or </a:t>
            </a:r>
            <a:r>
              <a:rPr kumimoji="0" lang="en-US" altLang="en-US" b="0" i="0" u="none" strike="noStrike" cap="none" normalizeH="0" baseline="0" dirty="0" err="1">
                <a:ln>
                  <a:noFill/>
                </a:ln>
                <a:solidFill>
                  <a:srgbClr val="DC143C"/>
                </a:solidFill>
                <a:effectLst/>
                <a:latin typeface="Consolas" panose="020B0609020204030204" pitchFamily="49" charset="0"/>
              </a:rPr>
              <a:t>innerText</a:t>
            </a:r>
            <a:r>
              <a:rPr kumimoji="0" lang="en-US" altLang="en-US" b="0" i="0" u="none" strike="noStrike" cap="none" normalizeH="0" baseline="0" dirty="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rPr>
              <a:t>Writing into the HTML output using </a:t>
            </a:r>
            <a:r>
              <a:rPr kumimoji="0" lang="en-US" altLang="en-US" b="0" i="0" u="none" strike="noStrike" cap="none" normalizeH="0" baseline="0" dirty="0" err="1">
                <a:ln>
                  <a:noFill/>
                </a:ln>
                <a:solidFill>
                  <a:srgbClr val="DC143C"/>
                </a:solidFill>
                <a:effectLst/>
                <a:latin typeface="Consolas" panose="020B0609020204030204" pitchFamily="49" charset="0"/>
              </a:rPr>
              <a:t>document.write</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rPr>
              <a:t>Writing into an alert box, using </a:t>
            </a:r>
            <a:r>
              <a:rPr kumimoji="0" lang="en-US" altLang="en-US" b="0" i="0" u="none" strike="noStrike" cap="none" normalizeH="0" baseline="0" dirty="0" err="1">
                <a:ln>
                  <a:noFill/>
                </a:ln>
                <a:solidFill>
                  <a:srgbClr val="DC143C"/>
                </a:solidFill>
                <a:effectLst/>
                <a:latin typeface="Consolas" panose="020B0609020204030204" pitchFamily="49" charset="0"/>
              </a:rPr>
              <a:t>window.alert</a:t>
            </a:r>
            <a:r>
              <a:rPr kumimoji="0" lang="en-US" altLang="en-US" b="0" i="0" u="none" strike="noStrike" cap="none" normalizeH="0" baseline="0" dirty="0">
                <a:ln>
                  <a:noFill/>
                </a:ln>
                <a:solidFill>
                  <a:srgbClr val="DC143C"/>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000000"/>
                </a:solidFill>
                <a:effectLst/>
                <a:latin typeface="Verdana" panose="020B0604030504040204" pitchFamily="34" charset="0"/>
              </a:rPr>
              <a:t>Writing into the browser console, using </a:t>
            </a:r>
            <a:r>
              <a:rPr kumimoji="0" lang="en-US" altLang="en-US" b="0" i="0" u="none" strike="noStrike" cap="none" normalizeH="0" baseline="0" dirty="0">
                <a:ln>
                  <a:noFill/>
                </a:ln>
                <a:solidFill>
                  <a:srgbClr val="DC143C"/>
                </a:solidFill>
                <a:effectLst/>
                <a:latin typeface="Consolas" panose="020B0609020204030204" pitchFamily="49" charset="0"/>
              </a:rPr>
              <a:t>console.log()</a:t>
            </a:r>
            <a:r>
              <a:rPr kumimoji="0" lang="en-US" altLang="en-US" b="0" i="0" u="none" strike="noStrike" cap="none" normalizeH="0" baseline="0" dirty="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1151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6280-1FC3-6EB9-FBDF-05104616A4CE}"/>
              </a:ext>
            </a:extLst>
          </p:cNvPr>
          <p:cNvSpPr>
            <a:spLocks noGrp="1"/>
          </p:cNvSpPr>
          <p:nvPr>
            <p:ph type="title"/>
          </p:nvPr>
        </p:nvSpPr>
        <p:spPr/>
        <p:txBody>
          <a:bodyPr/>
          <a:lstStyle/>
          <a:p>
            <a:r>
              <a:rPr lang="en-IN" dirty="0"/>
              <a:t>Using </a:t>
            </a:r>
            <a:r>
              <a:rPr lang="en-IN" dirty="0" err="1"/>
              <a:t>innerHTML</a:t>
            </a:r>
            <a:br>
              <a:rPr lang="en-IN" dirty="0"/>
            </a:br>
            <a:endParaRPr lang="en-IN" dirty="0"/>
          </a:p>
        </p:txBody>
      </p:sp>
      <p:sp>
        <p:nvSpPr>
          <p:cNvPr id="3" name="Content Placeholder 2">
            <a:extLst>
              <a:ext uri="{FF2B5EF4-FFF2-40B4-BE49-F238E27FC236}">
                <a16:creationId xmlns:a16="http://schemas.microsoft.com/office/drawing/2014/main" id="{5EEB4C72-48A5-9195-B3AE-B1C53895C201}"/>
              </a:ext>
            </a:extLst>
          </p:cNvPr>
          <p:cNvSpPr>
            <a:spLocks noGrp="1"/>
          </p:cNvSpPr>
          <p:nvPr>
            <p:ph idx="1"/>
          </p:nvPr>
        </p:nvSpPr>
        <p:spPr>
          <a:xfrm>
            <a:off x="838200" y="1327355"/>
            <a:ext cx="10515600" cy="4849608"/>
          </a:xfrm>
        </p:spPr>
        <p:txBody>
          <a:bodyPr>
            <a:normAutofit fontScale="92500" lnSpcReduction="20000"/>
          </a:bodyPr>
          <a:lstStyle/>
          <a:p>
            <a:pPr marL="0" indent="0">
              <a:buNone/>
            </a:pPr>
            <a:r>
              <a:rPr lang="en-IN" dirty="0"/>
              <a:t>&lt;!DOCTYPE html&gt;</a:t>
            </a:r>
            <a:br>
              <a:rPr lang="en-IN" dirty="0"/>
            </a:br>
            <a:r>
              <a:rPr lang="en-IN" dirty="0"/>
              <a:t>&lt;html&gt;</a:t>
            </a:r>
            <a:br>
              <a:rPr lang="en-IN" dirty="0"/>
            </a:br>
            <a:r>
              <a:rPr lang="en-IN" dirty="0"/>
              <a:t>&lt;body&gt;</a:t>
            </a:r>
            <a:br>
              <a:rPr lang="en-IN" dirty="0"/>
            </a:br>
            <a:br>
              <a:rPr lang="en-IN" dirty="0"/>
            </a:br>
            <a:r>
              <a:rPr lang="en-IN" dirty="0"/>
              <a:t>&lt;h1&gt;My First Web Page&lt;/h1&gt;</a:t>
            </a:r>
            <a:br>
              <a:rPr lang="en-IN" dirty="0"/>
            </a:br>
            <a:r>
              <a:rPr lang="en-IN" dirty="0"/>
              <a:t>&lt;p&gt;My First Paragraph&lt;/p&gt;</a:t>
            </a:r>
            <a:br>
              <a:rPr lang="en-IN" dirty="0"/>
            </a:br>
            <a:br>
              <a:rPr lang="en-IN" dirty="0"/>
            </a:br>
            <a:r>
              <a:rPr lang="en-IN" dirty="0"/>
              <a:t>&lt;p id="demo"&gt;&lt;/p&gt;</a:t>
            </a:r>
            <a:br>
              <a:rPr lang="en-IN" dirty="0"/>
            </a:br>
            <a:br>
              <a:rPr lang="en-IN" dirty="0"/>
            </a:br>
            <a:r>
              <a:rPr lang="en-IN" dirty="0"/>
              <a:t>&lt;script&gt;</a:t>
            </a:r>
            <a:br>
              <a:rPr lang="en-IN" dirty="0"/>
            </a:br>
            <a:r>
              <a:rPr lang="en-IN" dirty="0" err="1"/>
              <a:t>document.getElementById</a:t>
            </a:r>
            <a:r>
              <a:rPr lang="en-IN" dirty="0"/>
              <a:t>("demo").</a:t>
            </a:r>
            <a:r>
              <a:rPr lang="en-IN" dirty="0" err="1"/>
              <a:t>innerHTML</a:t>
            </a:r>
            <a:r>
              <a:rPr lang="en-IN" dirty="0"/>
              <a:t> = "&lt;h2&gt;Hello World&lt;/h2&gt;";</a:t>
            </a:r>
            <a:br>
              <a:rPr lang="en-IN" dirty="0"/>
            </a:br>
            <a:r>
              <a:rPr lang="en-IN" dirty="0"/>
              <a:t>&lt;/script&gt;</a:t>
            </a:r>
            <a:br>
              <a:rPr lang="en-IN" dirty="0"/>
            </a:br>
            <a:br>
              <a:rPr lang="en-IN" dirty="0"/>
            </a:br>
            <a:r>
              <a:rPr lang="en-IN" dirty="0"/>
              <a:t>&lt;/body&gt;</a:t>
            </a:r>
            <a:br>
              <a:rPr lang="en-IN" dirty="0"/>
            </a:br>
            <a:r>
              <a:rPr lang="en-IN" dirty="0"/>
              <a:t>&lt;/html&gt;</a:t>
            </a:r>
          </a:p>
        </p:txBody>
      </p:sp>
    </p:spTree>
    <p:extLst>
      <p:ext uri="{BB962C8B-B14F-4D97-AF65-F5344CB8AC3E}">
        <p14:creationId xmlns:p14="http://schemas.microsoft.com/office/powerpoint/2010/main" val="4039193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A3FF-DEED-25C4-FA2A-1FDC38D047BE}"/>
              </a:ext>
            </a:extLst>
          </p:cNvPr>
          <p:cNvSpPr>
            <a:spLocks noGrp="1"/>
          </p:cNvSpPr>
          <p:nvPr>
            <p:ph type="title"/>
          </p:nvPr>
        </p:nvSpPr>
        <p:spPr/>
        <p:txBody>
          <a:bodyPr/>
          <a:lstStyle/>
          <a:p>
            <a:r>
              <a:rPr lang="en-IN" dirty="0"/>
              <a:t>Using </a:t>
            </a:r>
            <a:r>
              <a:rPr lang="en-IN" dirty="0" err="1"/>
              <a:t>innerText</a:t>
            </a:r>
            <a:br>
              <a:rPr lang="en-IN" dirty="0"/>
            </a:br>
            <a:endParaRPr lang="en-IN" dirty="0"/>
          </a:p>
        </p:txBody>
      </p:sp>
      <p:sp>
        <p:nvSpPr>
          <p:cNvPr id="3" name="Content Placeholder 2">
            <a:extLst>
              <a:ext uri="{FF2B5EF4-FFF2-40B4-BE49-F238E27FC236}">
                <a16:creationId xmlns:a16="http://schemas.microsoft.com/office/drawing/2014/main" id="{CDBEF344-DAB2-2E67-863F-8FCBC5DD2473}"/>
              </a:ext>
            </a:extLst>
          </p:cNvPr>
          <p:cNvSpPr>
            <a:spLocks noGrp="1"/>
          </p:cNvSpPr>
          <p:nvPr>
            <p:ph idx="1"/>
          </p:nvPr>
        </p:nvSpPr>
        <p:spPr>
          <a:xfrm>
            <a:off x="838200" y="1150374"/>
            <a:ext cx="10515600" cy="5026589"/>
          </a:xfrm>
        </p:spPr>
        <p:txBody>
          <a:bodyPr>
            <a:normAutofit fontScale="92500" lnSpcReduction="20000"/>
          </a:bodyPr>
          <a:lstStyle/>
          <a:p>
            <a:r>
              <a:rPr lang="en-IN" dirty="0"/>
              <a:t>Example</a:t>
            </a:r>
          </a:p>
          <a:p>
            <a:pPr marL="0" indent="0">
              <a:buNone/>
            </a:pPr>
            <a:r>
              <a:rPr lang="en-IN" dirty="0"/>
              <a:t>&lt;!DOCTYPE html&gt;</a:t>
            </a:r>
            <a:br>
              <a:rPr lang="en-IN" dirty="0"/>
            </a:br>
            <a:r>
              <a:rPr lang="en-IN" dirty="0"/>
              <a:t>&lt;html&gt;</a:t>
            </a:r>
            <a:br>
              <a:rPr lang="en-IN" dirty="0"/>
            </a:br>
            <a:r>
              <a:rPr lang="en-IN" dirty="0"/>
              <a:t>&lt;body&gt;</a:t>
            </a:r>
            <a:br>
              <a:rPr lang="en-IN" dirty="0"/>
            </a:br>
            <a:br>
              <a:rPr lang="en-IN" dirty="0"/>
            </a:br>
            <a:r>
              <a:rPr lang="en-IN" dirty="0"/>
              <a:t>&lt;h1&gt;My First Web Page&lt;/h1&gt;</a:t>
            </a:r>
            <a:br>
              <a:rPr lang="en-IN" dirty="0"/>
            </a:br>
            <a:r>
              <a:rPr lang="en-IN" dirty="0"/>
              <a:t>&lt;p&gt;My First Paragraph&lt;/p&gt;</a:t>
            </a:r>
            <a:br>
              <a:rPr lang="en-IN" dirty="0"/>
            </a:br>
            <a:br>
              <a:rPr lang="en-IN" dirty="0"/>
            </a:br>
            <a:r>
              <a:rPr lang="en-IN" dirty="0"/>
              <a:t>&lt;p id="demo"&gt;&lt;/p&gt;</a:t>
            </a:r>
            <a:br>
              <a:rPr lang="en-IN" dirty="0"/>
            </a:br>
            <a:br>
              <a:rPr lang="en-IN" dirty="0"/>
            </a:br>
            <a:r>
              <a:rPr lang="en-IN" dirty="0"/>
              <a:t>&lt;script&gt;</a:t>
            </a:r>
            <a:br>
              <a:rPr lang="en-IN" dirty="0"/>
            </a:br>
            <a:r>
              <a:rPr lang="en-IN" dirty="0" err="1"/>
              <a:t>document.getElementById</a:t>
            </a:r>
            <a:r>
              <a:rPr lang="en-IN" dirty="0"/>
              <a:t>("demo").</a:t>
            </a:r>
            <a:r>
              <a:rPr lang="en-IN" dirty="0" err="1"/>
              <a:t>innerText</a:t>
            </a:r>
            <a:r>
              <a:rPr lang="en-IN" dirty="0"/>
              <a:t> = "Hello World";</a:t>
            </a:r>
            <a:br>
              <a:rPr lang="en-IN" dirty="0"/>
            </a:br>
            <a:r>
              <a:rPr lang="en-IN" dirty="0"/>
              <a:t>&lt;/script&gt;</a:t>
            </a:r>
            <a:br>
              <a:rPr lang="en-IN" dirty="0"/>
            </a:br>
            <a:br>
              <a:rPr lang="en-IN" dirty="0"/>
            </a:br>
            <a:r>
              <a:rPr lang="en-IN" dirty="0"/>
              <a:t>&lt;/body&gt;</a:t>
            </a:r>
            <a:br>
              <a:rPr lang="en-IN" dirty="0"/>
            </a:br>
            <a:r>
              <a:rPr lang="en-IN" dirty="0"/>
              <a:t>&lt;/html&gt;</a:t>
            </a:r>
          </a:p>
          <a:p>
            <a:endParaRPr lang="en-IN" dirty="0"/>
          </a:p>
        </p:txBody>
      </p:sp>
    </p:spTree>
    <p:extLst>
      <p:ext uri="{BB962C8B-B14F-4D97-AF65-F5344CB8AC3E}">
        <p14:creationId xmlns:p14="http://schemas.microsoft.com/office/powerpoint/2010/main" val="314539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D5B53-22F4-20A7-1F28-4EF64A24D943}"/>
              </a:ext>
            </a:extLst>
          </p:cNvPr>
          <p:cNvSpPr>
            <a:spLocks noGrp="1"/>
          </p:cNvSpPr>
          <p:nvPr>
            <p:ph type="title"/>
          </p:nvPr>
        </p:nvSpPr>
        <p:spPr/>
        <p:txBody>
          <a:bodyPr/>
          <a:lstStyle/>
          <a:p>
            <a:r>
              <a:rPr lang="en-IN" dirty="0"/>
              <a:t>Using </a:t>
            </a:r>
            <a:r>
              <a:rPr lang="en-IN" dirty="0" err="1"/>
              <a:t>document.write</a:t>
            </a:r>
            <a:r>
              <a:rPr lang="en-IN" dirty="0"/>
              <a:t>()</a:t>
            </a:r>
            <a:br>
              <a:rPr lang="en-IN" dirty="0"/>
            </a:br>
            <a:endParaRPr lang="en-IN" dirty="0"/>
          </a:p>
        </p:txBody>
      </p:sp>
      <p:sp>
        <p:nvSpPr>
          <p:cNvPr id="3" name="Content Placeholder 2">
            <a:extLst>
              <a:ext uri="{FF2B5EF4-FFF2-40B4-BE49-F238E27FC236}">
                <a16:creationId xmlns:a16="http://schemas.microsoft.com/office/drawing/2014/main" id="{AC6DE7D7-46CB-85DC-8EDA-76615E7ED396}"/>
              </a:ext>
            </a:extLst>
          </p:cNvPr>
          <p:cNvSpPr>
            <a:spLocks noGrp="1"/>
          </p:cNvSpPr>
          <p:nvPr>
            <p:ph idx="1"/>
          </p:nvPr>
        </p:nvSpPr>
        <p:spPr>
          <a:xfrm>
            <a:off x="838200" y="1224116"/>
            <a:ext cx="10515600" cy="5073445"/>
          </a:xfrm>
        </p:spPr>
        <p:txBody>
          <a:bodyPr>
            <a:normAutofit fontScale="92500" lnSpcReduction="10000"/>
          </a:bodyPr>
          <a:lstStyle/>
          <a:p>
            <a:pPr marL="0" indent="0">
              <a:buNone/>
            </a:pPr>
            <a:r>
              <a:rPr lang="en-IN" dirty="0"/>
              <a:t>Example</a:t>
            </a:r>
          </a:p>
          <a:p>
            <a:r>
              <a:rPr lang="en-IN" dirty="0"/>
              <a:t>&lt;!DOCTYPE html&gt;</a:t>
            </a:r>
            <a:br>
              <a:rPr lang="en-IN" dirty="0"/>
            </a:br>
            <a:r>
              <a:rPr lang="en-IN" dirty="0"/>
              <a:t>&lt;html&gt;</a:t>
            </a:r>
            <a:br>
              <a:rPr lang="en-IN" dirty="0"/>
            </a:br>
            <a:r>
              <a:rPr lang="en-IN" dirty="0"/>
              <a:t>&lt;body&gt;</a:t>
            </a:r>
            <a:br>
              <a:rPr lang="en-IN" dirty="0"/>
            </a:br>
            <a:br>
              <a:rPr lang="en-IN" dirty="0"/>
            </a:br>
            <a:r>
              <a:rPr lang="en-IN" dirty="0"/>
              <a:t>&lt;h1&gt;My First Web Page&lt;/h1&gt;</a:t>
            </a:r>
            <a:br>
              <a:rPr lang="en-IN" dirty="0"/>
            </a:br>
            <a:r>
              <a:rPr lang="en-IN" dirty="0"/>
              <a:t>&lt;p&gt;My first paragraph.&lt;/p&gt;</a:t>
            </a:r>
            <a:br>
              <a:rPr lang="en-IN" dirty="0"/>
            </a:br>
            <a:br>
              <a:rPr lang="en-IN" dirty="0"/>
            </a:br>
            <a:r>
              <a:rPr lang="en-IN" dirty="0"/>
              <a:t>&lt;script&gt;</a:t>
            </a:r>
            <a:br>
              <a:rPr lang="en-IN" dirty="0"/>
            </a:br>
            <a:r>
              <a:rPr lang="en-IN" dirty="0" err="1"/>
              <a:t>document.write</a:t>
            </a:r>
            <a:r>
              <a:rPr lang="en-IN" dirty="0"/>
              <a:t>(5 + 6);</a:t>
            </a:r>
            <a:br>
              <a:rPr lang="en-IN" dirty="0"/>
            </a:br>
            <a:r>
              <a:rPr lang="en-IN" dirty="0"/>
              <a:t>&lt;/script&gt;</a:t>
            </a:r>
            <a:br>
              <a:rPr lang="en-IN" dirty="0"/>
            </a:br>
            <a:br>
              <a:rPr lang="en-IN" dirty="0"/>
            </a:br>
            <a:r>
              <a:rPr lang="en-IN" dirty="0"/>
              <a:t>&lt;/body&gt;</a:t>
            </a:r>
            <a:br>
              <a:rPr lang="en-IN" dirty="0"/>
            </a:br>
            <a:r>
              <a:rPr lang="en-IN" dirty="0"/>
              <a:t>&lt;/html&gt;</a:t>
            </a:r>
          </a:p>
          <a:p>
            <a:endParaRPr lang="en-IN" dirty="0"/>
          </a:p>
        </p:txBody>
      </p:sp>
    </p:spTree>
    <p:extLst>
      <p:ext uri="{BB962C8B-B14F-4D97-AF65-F5344CB8AC3E}">
        <p14:creationId xmlns:p14="http://schemas.microsoft.com/office/powerpoint/2010/main" val="2147136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8FDF-A16A-4A85-A7D9-F730DCB610ED}"/>
              </a:ext>
            </a:extLst>
          </p:cNvPr>
          <p:cNvSpPr>
            <a:spLocks noGrp="1"/>
          </p:cNvSpPr>
          <p:nvPr>
            <p:ph type="title"/>
          </p:nvPr>
        </p:nvSpPr>
        <p:spPr/>
        <p:txBody>
          <a:bodyPr>
            <a:normAutofit fontScale="90000"/>
          </a:bodyPr>
          <a:lstStyle/>
          <a:p>
            <a:r>
              <a:rPr lang="en-US" dirty="0"/>
              <a:t>Using </a:t>
            </a:r>
            <a:r>
              <a:rPr lang="en-US" dirty="0" err="1"/>
              <a:t>document.write</a:t>
            </a:r>
            <a:r>
              <a:rPr lang="en-US" dirty="0"/>
              <a:t>() after an HTML document is loaded, will </a:t>
            </a:r>
            <a:r>
              <a:rPr lang="en-US" b="1" dirty="0"/>
              <a:t>delete all existing HTML</a:t>
            </a:r>
            <a:r>
              <a:rPr lang="en-US" dirty="0"/>
              <a:t>:</a:t>
            </a:r>
            <a:endParaRPr lang="en-IN" dirty="0"/>
          </a:p>
        </p:txBody>
      </p:sp>
      <p:sp>
        <p:nvSpPr>
          <p:cNvPr id="3" name="Content Placeholder 2">
            <a:extLst>
              <a:ext uri="{FF2B5EF4-FFF2-40B4-BE49-F238E27FC236}">
                <a16:creationId xmlns:a16="http://schemas.microsoft.com/office/drawing/2014/main" id="{F10E32F8-05E0-D0B6-353D-2B0E4B6F0703}"/>
              </a:ext>
            </a:extLst>
          </p:cNvPr>
          <p:cNvSpPr>
            <a:spLocks noGrp="1"/>
          </p:cNvSpPr>
          <p:nvPr>
            <p:ph idx="1"/>
          </p:nvPr>
        </p:nvSpPr>
        <p:spPr/>
        <p:txBody>
          <a:bodyPr>
            <a:normAutofit lnSpcReduction="10000"/>
          </a:bodyPr>
          <a:lstStyle/>
          <a:p>
            <a:pPr marL="0" indent="0">
              <a:buNone/>
            </a:pPr>
            <a:r>
              <a:rPr lang="en-US" dirty="0"/>
              <a:t>&lt;!DOCTYPE html&gt;</a:t>
            </a:r>
            <a:br>
              <a:rPr lang="en-US" dirty="0"/>
            </a:br>
            <a:r>
              <a:rPr lang="en-US" dirty="0"/>
              <a:t>&lt;html&gt;</a:t>
            </a:r>
            <a:br>
              <a:rPr lang="en-US" dirty="0"/>
            </a:br>
            <a:r>
              <a:rPr lang="en-US" dirty="0"/>
              <a:t>&lt;body&gt;</a:t>
            </a:r>
            <a:br>
              <a:rPr lang="en-US" dirty="0"/>
            </a:br>
            <a:br>
              <a:rPr lang="en-US" dirty="0"/>
            </a:br>
            <a:r>
              <a:rPr lang="en-US" dirty="0"/>
              <a:t>&lt;h1&gt;My First Web Page&lt;/h1&gt;</a:t>
            </a:r>
            <a:br>
              <a:rPr lang="en-US" dirty="0"/>
            </a:br>
            <a:r>
              <a:rPr lang="en-US" dirty="0"/>
              <a:t>&lt;p&gt;My first paragraph.&lt;/p&gt;</a:t>
            </a:r>
            <a:br>
              <a:rPr lang="en-US" dirty="0"/>
            </a:br>
            <a:br>
              <a:rPr lang="en-US" dirty="0"/>
            </a:br>
            <a:r>
              <a:rPr lang="en-US" dirty="0"/>
              <a:t>&lt;button type="button" onclick="</a:t>
            </a:r>
            <a:r>
              <a:rPr lang="en-US" dirty="0" err="1"/>
              <a:t>document.write</a:t>
            </a:r>
            <a:r>
              <a:rPr lang="en-US" dirty="0"/>
              <a:t>(5 + 6)"&gt;Try it&lt;/button&gt;</a:t>
            </a:r>
            <a:br>
              <a:rPr lang="en-US" dirty="0"/>
            </a:br>
            <a:br>
              <a:rPr lang="en-US" dirty="0"/>
            </a:br>
            <a:r>
              <a:rPr lang="en-US" dirty="0"/>
              <a:t>&lt;/body&gt;</a:t>
            </a:r>
            <a:br>
              <a:rPr lang="en-US" dirty="0"/>
            </a:br>
            <a:r>
              <a:rPr lang="en-US" dirty="0"/>
              <a:t>&lt;/html&gt;</a:t>
            </a:r>
            <a:endParaRPr lang="en-IN" dirty="0"/>
          </a:p>
        </p:txBody>
      </p:sp>
    </p:spTree>
    <p:extLst>
      <p:ext uri="{BB962C8B-B14F-4D97-AF65-F5344CB8AC3E}">
        <p14:creationId xmlns:p14="http://schemas.microsoft.com/office/powerpoint/2010/main" val="258652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16AA3-FA77-15B0-56F9-B8DDCD444A9E}"/>
              </a:ext>
            </a:extLst>
          </p:cNvPr>
          <p:cNvSpPr>
            <a:spLocks noGrp="1"/>
          </p:cNvSpPr>
          <p:nvPr>
            <p:ph type="title"/>
          </p:nvPr>
        </p:nvSpPr>
        <p:spPr/>
        <p:txBody>
          <a:bodyPr/>
          <a:lstStyle/>
          <a:p>
            <a:r>
              <a:rPr lang="en-IN" dirty="0"/>
              <a:t>Using </a:t>
            </a:r>
            <a:r>
              <a:rPr lang="en-IN" dirty="0" err="1"/>
              <a:t>window.alert</a:t>
            </a:r>
            <a:r>
              <a:rPr lang="en-IN" dirty="0"/>
              <a:t>()</a:t>
            </a:r>
            <a:br>
              <a:rPr lang="en-IN" dirty="0"/>
            </a:br>
            <a:endParaRPr lang="en-IN" dirty="0"/>
          </a:p>
        </p:txBody>
      </p:sp>
      <p:sp>
        <p:nvSpPr>
          <p:cNvPr id="3" name="Content Placeholder 2">
            <a:extLst>
              <a:ext uri="{FF2B5EF4-FFF2-40B4-BE49-F238E27FC236}">
                <a16:creationId xmlns:a16="http://schemas.microsoft.com/office/drawing/2014/main" id="{07A5BDE8-1580-A70B-0F93-47F5A3A9FB85}"/>
              </a:ext>
            </a:extLst>
          </p:cNvPr>
          <p:cNvSpPr>
            <a:spLocks noGrp="1"/>
          </p:cNvSpPr>
          <p:nvPr>
            <p:ph idx="1"/>
          </p:nvPr>
        </p:nvSpPr>
        <p:spPr>
          <a:xfrm>
            <a:off x="838200" y="1106129"/>
            <a:ext cx="10515600" cy="5435959"/>
          </a:xfrm>
        </p:spPr>
        <p:txBody>
          <a:bodyPr>
            <a:normAutofit fontScale="77500" lnSpcReduction="20000"/>
          </a:bodyPr>
          <a:lstStyle/>
          <a:p>
            <a:pPr marL="0" indent="0">
              <a:buNone/>
            </a:pPr>
            <a:r>
              <a:rPr lang="en-US" dirty="0"/>
              <a:t>Example</a:t>
            </a:r>
          </a:p>
          <a:p>
            <a:pPr marL="0" lvl="0" indent="0" eaLnBrk="0" fontAlgn="base" hangingPunct="0">
              <a:lnSpc>
                <a:spcPct val="100000"/>
              </a:lnSpc>
              <a:spcBef>
                <a:spcPct val="0"/>
              </a:spcBef>
              <a:spcAft>
                <a:spcPct val="0"/>
              </a:spcAft>
              <a:buNone/>
            </a:pPr>
            <a:r>
              <a:rPr lang="en-US" dirty="0"/>
              <a:t>&lt;!DOCTYPE html&gt;</a:t>
            </a:r>
            <a:br>
              <a:rPr lang="en-US" dirty="0"/>
            </a:br>
            <a:r>
              <a:rPr lang="en-US" dirty="0"/>
              <a:t>&lt;html&gt;</a:t>
            </a:r>
            <a:br>
              <a:rPr lang="en-US" dirty="0"/>
            </a:br>
            <a:r>
              <a:rPr lang="en-US" dirty="0"/>
              <a:t>&lt;body&gt;</a:t>
            </a:r>
            <a:br>
              <a:rPr lang="en-US" dirty="0"/>
            </a:br>
            <a:br>
              <a:rPr lang="en-US" dirty="0"/>
            </a:br>
            <a:r>
              <a:rPr lang="en-US" dirty="0"/>
              <a:t>&lt;h1&gt;My First Web Page&lt;/h1&gt;</a:t>
            </a:r>
            <a:br>
              <a:rPr lang="en-US" dirty="0"/>
            </a:br>
            <a:r>
              <a:rPr lang="en-US" dirty="0"/>
              <a:t>&lt;p&gt;My first paragraph.&lt;/p&gt;</a:t>
            </a:r>
            <a:br>
              <a:rPr lang="en-US" dirty="0"/>
            </a:br>
            <a:br>
              <a:rPr lang="en-US" dirty="0"/>
            </a:br>
            <a:r>
              <a:rPr lang="en-US" dirty="0"/>
              <a:t>&lt;script&gt;</a:t>
            </a:r>
            <a:br>
              <a:rPr lang="en-US" dirty="0"/>
            </a:br>
            <a:r>
              <a:rPr lang="en-US" dirty="0" err="1"/>
              <a:t>window.alert</a:t>
            </a:r>
            <a:r>
              <a:rPr lang="en-US" dirty="0"/>
              <a:t>(5 + 6);</a:t>
            </a:r>
            <a:br>
              <a:rPr lang="en-US" dirty="0"/>
            </a:br>
            <a:r>
              <a:rPr lang="en-US" dirty="0"/>
              <a:t>&lt;/script&gt;</a:t>
            </a:r>
            <a:br>
              <a:rPr lang="en-US" dirty="0"/>
            </a:br>
            <a:br>
              <a:rPr lang="en-US" dirty="0"/>
            </a:br>
            <a:r>
              <a:rPr lang="en-US" dirty="0"/>
              <a:t>&lt;/body&gt;</a:t>
            </a:r>
            <a:br>
              <a:rPr lang="en-US" dirty="0"/>
            </a:br>
            <a:r>
              <a:rPr lang="en-US" dirty="0"/>
              <a:t>&lt;/html&gt;</a:t>
            </a:r>
          </a:p>
          <a:p>
            <a:pPr marL="0" lvl="0" indent="0" eaLnBrk="0" fontAlgn="base" hangingPunct="0">
              <a:lnSpc>
                <a:spcPct val="100000"/>
              </a:lnSpc>
              <a:spcBef>
                <a:spcPct val="0"/>
              </a:spcBef>
              <a:spcAft>
                <a:spcPct val="0"/>
              </a:spcAft>
              <a:buNone/>
            </a:pPr>
            <a:br>
              <a:rPr lang="en-US" dirty="0"/>
            </a:br>
            <a:r>
              <a:rPr lang="en-US" altLang="en-US" dirty="0">
                <a:solidFill>
                  <a:srgbClr val="000000"/>
                </a:solidFill>
                <a:latin typeface="Verdana" panose="020B0604030504040204" pitchFamily="34" charset="0"/>
              </a:rPr>
              <a:t>You can skip the </a:t>
            </a:r>
            <a:r>
              <a:rPr lang="en-US" altLang="en-US" dirty="0">
                <a:solidFill>
                  <a:srgbClr val="DC143C"/>
                </a:solidFill>
                <a:latin typeface="Consolas" panose="020B0609020204030204" pitchFamily="49" charset="0"/>
              </a:rPr>
              <a:t>window</a:t>
            </a:r>
            <a:r>
              <a:rPr lang="en-US" altLang="en-US" dirty="0">
                <a:solidFill>
                  <a:srgbClr val="000000"/>
                </a:solidFill>
                <a:latin typeface="Verdana" panose="020B0604030504040204" pitchFamily="34" charset="0"/>
              </a:rPr>
              <a:t> keyword.</a:t>
            </a:r>
            <a:endParaRPr lang="en-US" altLang="en-US" dirty="0"/>
          </a:p>
          <a:p>
            <a:pPr marL="0" lvl="0" indent="0" eaLnBrk="0" fontAlgn="base" hangingPunct="0">
              <a:lnSpc>
                <a:spcPct val="100000"/>
              </a:lnSpc>
              <a:spcBef>
                <a:spcPct val="0"/>
              </a:spcBef>
              <a:spcAft>
                <a:spcPct val="0"/>
              </a:spcAft>
              <a:buNone/>
            </a:pPr>
            <a:r>
              <a:rPr lang="en-US" altLang="en-US" dirty="0">
                <a:solidFill>
                  <a:srgbClr val="000000"/>
                </a:solidFill>
                <a:latin typeface="Verdana" panose="020B0604030504040204" pitchFamily="34" charset="0"/>
              </a:rPr>
              <a:t>In JavaScript, the window object is the global scope object. This means that variables, properties, and methods by default belong to the window object. This also means that specifying the </a:t>
            </a:r>
            <a:r>
              <a:rPr lang="en-US" altLang="en-US" dirty="0">
                <a:solidFill>
                  <a:srgbClr val="DC143C"/>
                </a:solidFill>
                <a:latin typeface="Consolas" panose="020B0609020204030204" pitchFamily="49" charset="0"/>
              </a:rPr>
              <a:t>window</a:t>
            </a:r>
            <a:r>
              <a:rPr lang="en-US" altLang="en-US" dirty="0">
                <a:solidFill>
                  <a:srgbClr val="000000"/>
                </a:solidFill>
                <a:latin typeface="Verdana" panose="020B0604030504040204" pitchFamily="34" charset="0"/>
              </a:rPr>
              <a:t> keyword is optional:</a:t>
            </a: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a:p>
            <a:endParaRPr lang="en-IN" dirty="0"/>
          </a:p>
        </p:txBody>
      </p:sp>
      <p:sp>
        <p:nvSpPr>
          <p:cNvPr id="4" name="Rectangle 1">
            <a:extLst>
              <a:ext uri="{FF2B5EF4-FFF2-40B4-BE49-F238E27FC236}">
                <a16:creationId xmlns:a16="http://schemas.microsoft.com/office/drawing/2014/main" id="{6BF6D394-C88D-3068-04CC-64C96934BBF8}"/>
              </a:ext>
            </a:extLst>
          </p:cNvPr>
          <p:cNvSpPr>
            <a:spLocks noChangeArrowheads="1"/>
          </p:cNvSpPr>
          <p:nvPr/>
        </p:nvSpPr>
        <p:spPr bwMode="auto">
          <a:xfrm>
            <a:off x="0" y="409059"/>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2689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D56AB-0429-10E0-09FB-18947D318773}"/>
              </a:ext>
            </a:extLst>
          </p:cNvPr>
          <p:cNvSpPr>
            <a:spLocks noGrp="1"/>
          </p:cNvSpPr>
          <p:nvPr>
            <p:ph type="title"/>
          </p:nvPr>
        </p:nvSpPr>
        <p:spPr/>
        <p:txBody>
          <a:bodyPr/>
          <a:lstStyle/>
          <a:p>
            <a:r>
              <a:rPr lang="en-IN" dirty="0"/>
              <a:t>Using console.log()</a:t>
            </a:r>
            <a:br>
              <a:rPr lang="en-IN" dirty="0"/>
            </a:br>
            <a:endParaRPr lang="en-IN" dirty="0"/>
          </a:p>
        </p:txBody>
      </p:sp>
      <p:sp>
        <p:nvSpPr>
          <p:cNvPr id="4" name="Rectangle 1">
            <a:extLst>
              <a:ext uri="{FF2B5EF4-FFF2-40B4-BE49-F238E27FC236}">
                <a16:creationId xmlns:a16="http://schemas.microsoft.com/office/drawing/2014/main" id="{97747BFA-FA05-8D8E-CBB7-A1EA1980C927}"/>
              </a:ext>
            </a:extLst>
          </p:cNvPr>
          <p:cNvSpPr>
            <a:spLocks noGrp="1" noChangeArrowheads="1"/>
          </p:cNvSpPr>
          <p:nvPr>
            <p:ph idx="1"/>
          </p:nvPr>
        </p:nvSpPr>
        <p:spPr bwMode="auto">
          <a:xfrm>
            <a:off x="1236406" y="1357017"/>
            <a:ext cx="10117394"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For debugging purposes, you can call the </a:t>
            </a:r>
            <a:r>
              <a:rPr kumimoji="0" lang="en-US" altLang="en-US" sz="2400" b="0" i="0" u="none" strike="noStrike" cap="none" normalizeH="0" baseline="0" dirty="0">
                <a:ln>
                  <a:noFill/>
                </a:ln>
                <a:solidFill>
                  <a:srgbClr val="DC143C"/>
                </a:solidFill>
                <a:effectLst/>
                <a:latin typeface="Consolas" panose="020B0609020204030204" pitchFamily="49" charset="0"/>
              </a:rPr>
              <a:t>console.log()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Verdana" panose="020B0604030504040204" pitchFamily="34" charset="0"/>
              </a:rPr>
              <a:t> method in the browser to display data.</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marL="0" lvl="0" indent="0">
              <a:lnSpc>
                <a:spcPct val="100000"/>
              </a:lnSpc>
              <a:buNone/>
            </a:pPr>
            <a:r>
              <a:rPr lang="en-US" dirty="0"/>
              <a:t>&lt;!DOCTYPE html&gt;</a:t>
            </a:r>
            <a:br>
              <a:rPr lang="en-US" sz="2400" dirty="0"/>
            </a:br>
            <a:r>
              <a:rPr lang="en-US" dirty="0"/>
              <a:t>&lt;html&gt;</a:t>
            </a:r>
            <a:br>
              <a:rPr lang="en-US" sz="2400" dirty="0"/>
            </a:br>
            <a:r>
              <a:rPr lang="en-US" dirty="0"/>
              <a:t>&lt;body&gt;</a:t>
            </a:r>
            <a:br>
              <a:rPr lang="en-US" sz="2400" dirty="0"/>
            </a:br>
            <a:br>
              <a:rPr lang="en-US" sz="2400" dirty="0"/>
            </a:br>
            <a:r>
              <a:rPr lang="en-US" dirty="0"/>
              <a:t>&lt;script&gt;</a:t>
            </a:r>
            <a:br>
              <a:rPr lang="en-US" dirty="0"/>
            </a:br>
            <a:r>
              <a:rPr lang="en-US" dirty="0"/>
              <a:t>console.log(5 + 6);</a:t>
            </a:r>
            <a:br>
              <a:rPr lang="en-US" dirty="0"/>
            </a:br>
            <a:r>
              <a:rPr lang="en-US" dirty="0"/>
              <a:t>&lt;/script&gt;</a:t>
            </a:r>
            <a:br>
              <a:rPr lang="en-US" sz="2400" dirty="0"/>
            </a:br>
            <a:br>
              <a:rPr lang="en-US" sz="2400" dirty="0"/>
            </a:br>
            <a:r>
              <a:rPr lang="en-US" dirty="0"/>
              <a:t>&lt;/body&gt;</a:t>
            </a:r>
            <a:br>
              <a:rPr lang="en-US" sz="2400" dirty="0"/>
            </a:br>
            <a:r>
              <a:rPr lang="en-US" dirty="0"/>
              <a:t>&lt;/html&gt;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5276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791C8B-9E4A-96E3-ECB0-8D3FECD88179}"/>
              </a:ext>
            </a:extLst>
          </p:cNvPr>
          <p:cNvSpPr>
            <a:spLocks noGrp="1"/>
          </p:cNvSpPr>
          <p:nvPr>
            <p:ph idx="1"/>
          </p:nvPr>
        </p:nvSpPr>
        <p:spPr/>
        <p:txBody>
          <a:bodyPr/>
          <a:lstStyle/>
          <a:p>
            <a:pPr marL="0" indent="0">
              <a:buNone/>
            </a:pPr>
            <a:r>
              <a:rPr lang="en-US" dirty="0"/>
              <a:t>&lt;!DOCTYPE html&gt;</a:t>
            </a:r>
            <a:br>
              <a:rPr lang="en-US" dirty="0"/>
            </a:br>
            <a:r>
              <a:rPr lang="en-US" dirty="0"/>
              <a:t>&lt;html&gt;</a:t>
            </a:r>
            <a:br>
              <a:rPr lang="en-US" dirty="0"/>
            </a:br>
            <a:r>
              <a:rPr lang="en-US" dirty="0"/>
              <a:t>&lt;body&gt;</a:t>
            </a:r>
            <a:br>
              <a:rPr lang="en-US" dirty="0"/>
            </a:br>
            <a:br>
              <a:rPr lang="en-US" dirty="0"/>
            </a:br>
            <a:r>
              <a:rPr lang="en-US" dirty="0"/>
              <a:t>&lt;button onclick="</a:t>
            </a:r>
            <a:r>
              <a:rPr lang="en-US" dirty="0" err="1"/>
              <a:t>window.print</a:t>
            </a:r>
            <a:r>
              <a:rPr lang="en-US" dirty="0"/>
              <a:t>()"&gt;Print this page&lt;/button&gt;</a:t>
            </a:r>
            <a:br>
              <a:rPr lang="en-US" dirty="0"/>
            </a:br>
            <a:br>
              <a:rPr lang="en-US" dirty="0"/>
            </a:br>
            <a:r>
              <a:rPr lang="en-US" dirty="0"/>
              <a:t>&lt;/body&gt;</a:t>
            </a:r>
            <a:br>
              <a:rPr lang="en-US" dirty="0"/>
            </a:br>
            <a:r>
              <a:rPr lang="en-US" dirty="0"/>
              <a:t>&lt;/html&gt;</a:t>
            </a:r>
            <a:endParaRPr lang="en-IN" dirty="0"/>
          </a:p>
        </p:txBody>
      </p:sp>
      <p:sp>
        <p:nvSpPr>
          <p:cNvPr id="4" name="Rectangle 1">
            <a:extLst>
              <a:ext uri="{FF2B5EF4-FFF2-40B4-BE49-F238E27FC236}">
                <a16:creationId xmlns:a16="http://schemas.microsoft.com/office/drawing/2014/main" id="{271BA6BB-1691-4DDC-A583-7ECC133A2806}"/>
              </a:ext>
            </a:extLst>
          </p:cNvPr>
          <p:cNvSpPr>
            <a:spLocks noGrp="1" noChangeArrowheads="1"/>
          </p:cNvSpPr>
          <p:nvPr>
            <p:ph type="title"/>
          </p:nvPr>
        </p:nvSpPr>
        <p:spPr bwMode="auto">
          <a:xfrm>
            <a:off x="838200" y="368781"/>
            <a:ext cx="11312520" cy="13182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JavaScript Print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JavaScript does not have any print object or print methods.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You cannot access output devices from JavaScript.</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The only exception is that you can call the </a:t>
            </a:r>
            <a:r>
              <a:rPr kumimoji="0" lang="en-US" altLang="en-US" sz="1400" b="0" i="0" u="none" strike="noStrike" cap="none" normalizeH="0" baseline="0" dirty="0" err="1">
                <a:ln>
                  <a:noFill/>
                </a:ln>
                <a:solidFill>
                  <a:srgbClr val="DC143C"/>
                </a:solidFill>
                <a:effectLst/>
                <a:latin typeface="Consolas" panose="020B0609020204030204" pitchFamily="49" charset="0"/>
              </a:rPr>
              <a:t>window.print</a:t>
            </a:r>
            <a:r>
              <a:rPr kumimoji="0" lang="en-US" altLang="en-US" sz="1400" b="0" i="0" u="none" strike="noStrike" cap="none" normalizeH="0" baseline="0" dirty="0">
                <a:ln>
                  <a:noFill/>
                </a:ln>
                <a:solidFill>
                  <a:srgbClr val="DC143C"/>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Verdana" panose="020B0604030504040204" pitchFamily="34" charset="0"/>
              </a:rPr>
              <a:t> method in the browser to print the content of the current window.</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401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7558-E159-8DCC-48D0-460853FC3030}"/>
              </a:ext>
            </a:extLst>
          </p:cNvPr>
          <p:cNvSpPr>
            <a:spLocks noGrp="1"/>
          </p:cNvSpPr>
          <p:nvPr>
            <p:ph type="title"/>
          </p:nvPr>
        </p:nvSpPr>
        <p:spPr/>
        <p:txBody>
          <a:bodyPr/>
          <a:lstStyle/>
          <a:p>
            <a:pPr algn="ctr"/>
            <a:r>
              <a:rPr lang="en-US" dirty="0"/>
              <a:t>What is JavaScript?</a:t>
            </a:r>
            <a:br>
              <a:rPr lang="en-US" dirty="0"/>
            </a:br>
            <a:endParaRPr lang="en-IN" dirty="0"/>
          </a:p>
        </p:txBody>
      </p:sp>
      <p:sp>
        <p:nvSpPr>
          <p:cNvPr id="3" name="Content Placeholder 2">
            <a:extLst>
              <a:ext uri="{FF2B5EF4-FFF2-40B4-BE49-F238E27FC236}">
                <a16:creationId xmlns:a16="http://schemas.microsoft.com/office/drawing/2014/main" id="{27C5A430-69D1-E160-D59E-6CF4D8461BED}"/>
              </a:ext>
            </a:extLst>
          </p:cNvPr>
          <p:cNvSpPr>
            <a:spLocks noGrp="1"/>
          </p:cNvSpPr>
          <p:nvPr>
            <p:ph idx="1"/>
          </p:nvPr>
        </p:nvSpPr>
        <p:spPr/>
        <p:txBody>
          <a:bodyPr/>
          <a:lstStyle/>
          <a:p>
            <a:r>
              <a:rPr lang="en-US" dirty="0"/>
              <a:t>JavaScript is the programming language of the web.</a:t>
            </a:r>
          </a:p>
          <a:p>
            <a:r>
              <a:rPr lang="en-US" dirty="0"/>
              <a:t>It can update and change both HTML and CSS.</a:t>
            </a:r>
          </a:p>
          <a:p>
            <a:r>
              <a:rPr lang="en-US" dirty="0"/>
              <a:t>It can calculate, manipulate and validate data.</a:t>
            </a:r>
          </a:p>
          <a:p>
            <a:endParaRPr lang="en-IN" dirty="0"/>
          </a:p>
        </p:txBody>
      </p:sp>
    </p:spTree>
    <p:extLst>
      <p:ext uri="{BB962C8B-B14F-4D97-AF65-F5344CB8AC3E}">
        <p14:creationId xmlns:p14="http://schemas.microsoft.com/office/powerpoint/2010/main" val="918023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9A7A4-668F-88DF-3EE5-9D37BCF3CDC4}"/>
              </a:ext>
            </a:extLst>
          </p:cNvPr>
          <p:cNvSpPr>
            <a:spLocks noGrp="1"/>
          </p:cNvSpPr>
          <p:nvPr>
            <p:ph type="title"/>
          </p:nvPr>
        </p:nvSpPr>
        <p:spPr/>
        <p:txBody>
          <a:bodyPr/>
          <a:lstStyle/>
          <a:p>
            <a:r>
              <a:rPr lang="en-US" dirty="0"/>
              <a:t>Why Study JavaScript?</a:t>
            </a:r>
            <a:br>
              <a:rPr lang="en-US" dirty="0"/>
            </a:br>
            <a:endParaRPr lang="en-IN" dirty="0"/>
          </a:p>
        </p:txBody>
      </p:sp>
      <p:sp>
        <p:nvSpPr>
          <p:cNvPr id="3" name="Content Placeholder 2">
            <a:extLst>
              <a:ext uri="{FF2B5EF4-FFF2-40B4-BE49-F238E27FC236}">
                <a16:creationId xmlns:a16="http://schemas.microsoft.com/office/drawing/2014/main" id="{B8D0C759-CAFC-8D70-4D6B-0C6909F485A0}"/>
              </a:ext>
            </a:extLst>
          </p:cNvPr>
          <p:cNvSpPr>
            <a:spLocks noGrp="1"/>
          </p:cNvSpPr>
          <p:nvPr>
            <p:ph idx="1"/>
          </p:nvPr>
        </p:nvSpPr>
        <p:spPr/>
        <p:txBody>
          <a:bodyPr/>
          <a:lstStyle/>
          <a:p>
            <a:pPr marL="0" indent="0">
              <a:buNone/>
            </a:pPr>
            <a:r>
              <a:rPr lang="en-US" dirty="0"/>
              <a:t>JavaScript is one of the </a:t>
            </a:r>
            <a:r>
              <a:rPr lang="en-US" b="1" dirty="0"/>
              <a:t>3 languages</a:t>
            </a:r>
            <a:r>
              <a:rPr lang="en-US" dirty="0"/>
              <a:t> all web developers must learn:</a:t>
            </a:r>
          </a:p>
          <a:p>
            <a:r>
              <a:rPr lang="en-US" dirty="0"/>
              <a:t>   1. </a:t>
            </a:r>
            <a:r>
              <a:rPr lang="en-US" b="1" dirty="0">
                <a:hlinkClick r:id="rId2"/>
              </a:rPr>
              <a:t>HTML</a:t>
            </a:r>
            <a:r>
              <a:rPr lang="en-US" dirty="0"/>
              <a:t> to define the content of web pages</a:t>
            </a:r>
          </a:p>
          <a:p>
            <a:r>
              <a:rPr lang="en-US" dirty="0"/>
              <a:t>   2. </a:t>
            </a:r>
            <a:r>
              <a:rPr lang="en-US" b="1" dirty="0">
                <a:hlinkClick r:id="rId3"/>
              </a:rPr>
              <a:t>CSS</a:t>
            </a:r>
            <a:r>
              <a:rPr lang="en-US" dirty="0"/>
              <a:t> to specify the layout of web pages</a:t>
            </a:r>
          </a:p>
          <a:p>
            <a:r>
              <a:rPr lang="en-US" dirty="0"/>
              <a:t>   3. </a:t>
            </a:r>
            <a:r>
              <a:rPr lang="en-US" b="1" dirty="0"/>
              <a:t>JavaScript</a:t>
            </a:r>
            <a:r>
              <a:rPr lang="en-US" dirty="0"/>
              <a:t> to program the behavior of web pages</a:t>
            </a:r>
          </a:p>
          <a:p>
            <a:pPr marL="0" indent="0">
              <a:buNone/>
            </a:pPr>
            <a:endParaRPr lang="en-US" dirty="0"/>
          </a:p>
          <a:p>
            <a:r>
              <a:rPr lang="en-IN" dirty="0"/>
              <a:t>JavaScript Can Change HTML Attribute Values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546407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0BEDC-BC4B-C649-F665-4FD66CE0FA9A}"/>
              </a:ext>
            </a:extLst>
          </p:cNvPr>
          <p:cNvSpPr>
            <a:spLocks noGrp="1"/>
          </p:cNvSpPr>
          <p:nvPr>
            <p:ph type="title"/>
          </p:nvPr>
        </p:nvSpPr>
        <p:spPr/>
        <p:txBody>
          <a:bodyPr/>
          <a:lstStyle/>
          <a:p>
            <a:r>
              <a:rPr lang="en-IN" dirty="0"/>
              <a:t>JavaScript Where To</a:t>
            </a:r>
            <a:br>
              <a:rPr lang="en-IN" dirty="0"/>
            </a:br>
            <a:endParaRPr lang="en-IN" dirty="0"/>
          </a:p>
        </p:txBody>
      </p:sp>
      <p:sp>
        <p:nvSpPr>
          <p:cNvPr id="4" name="Rectangle 1">
            <a:extLst>
              <a:ext uri="{FF2B5EF4-FFF2-40B4-BE49-F238E27FC236}">
                <a16:creationId xmlns:a16="http://schemas.microsoft.com/office/drawing/2014/main" id="{79F79349-0DC5-74FF-CC5A-C1FCD73383DB}"/>
              </a:ext>
            </a:extLst>
          </p:cNvPr>
          <p:cNvSpPr>
            <a:spLocks noGrp="1" noChangeArrowheads="1"/>
          </p:cNvSpPr>
          <p:nvPr>
            <p:ph idx="1"/>
          </p:nvPr>
        </p:nvSpPr>
        <p:spPr bwMode="auto">
          <a:xfrm>
            <a:off x="970935" y="1689578"/>
            <a:ext cx="9043219" cy="34788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The &lt;script&gt; Tag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Verdana" panose="020B0604030504040204" pitchFamily="34" charset="0"/>
              </a:rPr>
              <a:t>In HTML, JavaScript code is inserted between </a:t>
            </a:r>
            <a:r>
              <a:rPr kumimoji="0" lang="en-US" altLang="en-US" sz="2000" b="0" i="0" u="none" strike="noStrike" cap="none" normalizeH="0" baseline="0" dirty="0">
                <a:ln>
                  <a:noFill/>
                </a:ln>
                <a:solidFill>
                  <a:srgbClr val="DC143C"/>
                </a:solidFill>
                <a:effectLst/>
                <a:latin typeface="Consolas" panose="020B0609020204030204" pitchFamily="49" charset="0"/>
              </a:rPr>
              <a:t>&lt;script&gt;</a:t>
            </a:r>
            <a:r>
              <a:rPr kumimoji="0" lang="en-US" altLang="en-US" sz="2000" b="0" i="0" u="none" strike="noStrike" cap="none" normalizeH="0" baseline="0" dirty="0">
                <a:ln>
                  <a:noFill/>
                </a:ln>
                <a:solidFill>
                  <a:srgbClr val="000000"/>
                </a:solidFill>
                <a:effectLst/>
                <a:latin typeface="Verdana" panose="020B0604030504040204" pitchFamily="34" charset="0"/>
              </a:rPr>
              <a:t> and </a:t>
            </a:r>
            <a:r>
              <a:rPr kumimoji="0" lang="en-US" altLang="en-US" sz="2000" b="0" i="0" u="none" strike="noStrike" cap="none" normalizeH="0" baseline="0" dirty="0">
                <a:ln>
                  <a:noFill/>
                </a:ln>
                <a:solidFill>
                  <a:srgbClr val="DC143C"/>
                </a:solidFill>
                <a:effectLst/>
                <a:latin typeface="Consolas" panose="020B0609020204030204" pitchFamily="49" charset="0"/>
              </a:rPr>
              <a:t>&lt;/script&gt;</a:t>
            </a:r>
            <a:r>
              <a:rPr kumimoji="0" lang="en-US" altLang="en-US" sz="2000" b="0" i="0" u="none" strike="noStrike" cap="none" normalizeH="0" baseline="0" dirty="0">
                <a:ln>
                  <a:noFill/>
                </a:ln>
                <a:solidFill>
                  <a:srgbClr val="000000"/>
                </a:solidFill>
                <a:effectLst/>
                <a:latin typeface="Verdana" panose="020B0604030504040204" pitchFamily="34" charset="0"/>
              </a:rPr>
              <a:t> tags.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000000"/>
              </a:solidFill>
              <a:latin typeface="Verdana" panose="020B0604030504040204" pitchFamily="34" charset="0"/>
            </a:endParaRPr>
          </a:p>
          <a:p>
            <a:r>
              <a:rPr lang="en-IN" sz="2000" dirty="0"/>
              <a:t>&lt;script&gt;</a:t>
            </a:r>
            <a:br>
              <a:rPr lang="en-IN" sz="2000" dirty="0"/>
            </a:br>
            <a:r>
              <a:rPr lang="en-IN" sz="2000" dirty="0" err="1"/>
              <a:t>document.getElementById</a:t>
            </a:r>
            <a:r>
              <a:rPr lang="en-IN" sz="2000" dirty="0"/>
              <a:t>("demo").</a:t>
            </a:r>
            <a:r>
              <a:rPr lang="en-IN" sz="2000" dirty="0" err="1"/>
              <a:t>innerHTML</a:t>
            </a:r>
            <a:r>
              <a:rPr lang="en-IN" sz="2000" dirty="0"/>
              <a:t> = "My First JavaScript";</a:t>
            </a:r>
            <a:br>
              <a:rPr lang="en-IN" sz="2000" dirty="0"/>
            </a:br>
            <a:r>
              <a:rPr lang="en-IN" sz="2000" dirty="0"/>
              <a:t>&lt;/script&gt;</a:t>
            </a:r>
          </a:p>
          <a:p>
            <a:pPr marL="0" indent="0">
              <a:buNone/>
            </a:pPr>
            <a:br>
              <a:rPr lang="en-IN" sz="2000" dirty="0"/>
            </a:b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00000"/>
                </a:solidFill>
                <a:effectLst/>
                <a:latin typeface="Verdana" panose="020B060403050404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5064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9376E-F16B-CAE6-85A6-741E78F9F8FF}"/>
              </a:ext>
            </a:extLst>
          </p:cNvPr>
          <p:cNvSpPr>
            <a:spLocks noGrp="1"/>
          </p:cNvSpPr>
          <p:nvPr>
            <p:ph type="title"/>
          </p:nvPr>
        </p:nvSpPr>
        <p:spPr/>
        <p:txBody>
          <a:bodyPr/>
          <a:lstStyle/>
          <a:p>
            <a:r>
              <a:rPr lang="en-IN" dirty="0"/>
              <a:t>JavaScript Functions and Events</a:t>
            </a:r>
            <a:br>
              <a:rPr lang="en-IN" dirty="0"/>
            </a:br>
            <a:endParaRPr lang="en-IN" dirty="0"/>
          </a:p>
        </p:txBody>
      </p:sp>
      <p:sp>
        <p:nvSpPr>
          <p:cNvPr id="4" name="Rectangle 1">
            <a:extLst>
              <a:ext uri="{FF2B5EF4-FFF2-40B4-BE49-F238E27FC236}">
                <a16:creationId xmlns:a16="http://schemas.microsoft.com/office/drawing/2014/main" id="{8F635AED-3C0F-D438-064A-83EACCB00D55}"/>
              </a:ext>
            </a:extLst>
          </p:cNvPr>
          <p:cNvSpPr>
            <a:spLocks noGrp="1" noChangeArrowheads="1"/>
          </p:cNvSpPr>
          <p:nvPr>
            <p:ph idx="1"/>
          </p:nvPr>
        </p:nvSpPr>
        <p:spPr bwMode="auto">
          <a:xfrm>
            <a:off x="616975" y="1651894"/>
            <a:ext cx="10515600"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Verdana" panose="020B0604030504040204" pitchFamily="34" charset="0"/>
              </a:rPr>
              <a:t>A JavaScript </a:t>
            </a:r>
            <a:r>
              <a:rPr kumimoji="0" lang="en-US" altLang="en-US" sz="3200" b="0" i="0" u="none" strike="noStrike" cap="none" normalizeH="0" baseline="0" dirty="0">
                <a:ln>
                  <a:noFill/>
                </a:ln>
                <a:solidFill>
                  <a:srgbClr val="DC143C"/>
                </a:solidFill>
                <a:effectLst/>
                <a:latin typeface="Consolas" panose="020B0609020204030204" pitchFamily="49" charset="0"/>
              </a:rPr>
              <a:t>function</a:t>
            </a:r>
            <a:r>
              <a:rPr kumimoji="0" lang="en-US" altLang="en-US" sz="3200" b="0" i="0" u="none" strike="noStrike" cap="none" normalizeH="0" baseline="0" dirty="0">
                <a:ln>
                  <a:noFill/>
                </a:ln>
                <a:solidFill>
                  <a:srgbClr val="000000"/>
                </a:solidFill>
                <a:effectLst/>
                <a:latin typeface="Verdana" panose="020B0604030504040204" pitchFamily="34" charset="0"/>
              </a:rPr>
              <a:t> is a block of JavaScript code,</a:t>
            </a:r>
            <a:r>
              <a:rPr lang="en-US" altLang="en-US" sz="3200" dirty="0">
                <a:solidFill>
                  <a:srgbClr val="000000"/>
                </a:solidFill>
                <a:latin typeface="Verdana" panose="020B0604030504040204" pitchFamily="34" charset="0"/>
              </a:rPr>
              <a:t> </a:t>
            </a:r>
            <a:r>
              <a:rPr kumimoji="0" lang="en-US" altLang="en-US" sz="3200" b="0" i="0" u="none" strike="noStrike" cap="none" normalizeH="0" baseline="0" dirty="0">
                <a:ln>
                  <a:noFill/>
                </a:ln>
                <a:solidFill>
                  <a:srgbClr val="000000"/>
                </a:solidFill>
                <a:effectLst/>
                <a:latin typeface="Verdana" panose="020B0604030504040204" pitchFamily="34" charset="0"/>
              </a:rPr>
              <a:t>that can be executed when "called" for.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Verdana" panose="020B0604030504040204" pitchFamily="34" charset="0"/>
              </a:rPr>
              <a:t>For example, a function can be called when an </a:t>
            </a:r>
            <a:r>
              <a:rPr kumimoji="0" lang="en-US" altLang="en-US" sz="3200" b="1" i="0" u="none" strike="noStrike" cap="none" normalizeH="0" baseline="0" dirty="0">
                <a:ln>
                  <a:noFill/>
                </a:ln>
                <a:solidFill>
                  <a:srgbClr val="000000"/>
                </a:solidFill>
                <a:effectLst/>
                <a:latin typeface="Verdana" panose="020B0604030504040204" pitchFamily="34" charset="0"/>
              </a:rPr>
              <a:t>event</a:t>
            </a:r>
            <a:r>
              <a:rPr kumimoji="0" lang="en-US" altLang="en-US" sz="3200" b="0" i="0" u="none" strike="noStrike" cap="none" normalizeH="0" baseline="0" dirty="0">
                <a:ln>
                  <a:noFill/>
                </a:ln>
                <a:solidFill>
                  <a:srgbClr val="000000"/>
                </a:solidFill>
                <a:effectLst/>
                <a:latin typeface="Verdana" panose="020B0604030504040204" pitchFamily="34" charset="0"/>
              </a:rPr>
              <a:t> occurs, like when the user clicks a button</a:t>
            </a:r>
            <a:r>
              <a:rPr kumimoji="0" lang="en-US" altLang="en-US" sz="1100" b="0" i="0" u="none" strike="noStrike" cap="none" normalizeH="0" baseline="0" dirty="0">
                <a:ln>
                  <a:noFill/>
                </a:ln>
                <a:solidFill>
                  <a:srgbClr val="000000"/>
                </a:solidFill>
                <a:effectLst/>
                <a:latin typeface="Verdana" panose="020B060403050404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9005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E8BBC-A217-E50B-B3B0-1307B7F8DA0E}"/>
              </a:ext>
            </a:extLst>
          </p:cNvPr>
          <p:cNvSpPr>
            <a:spLocks noGrp="1"/>
          </p:cNvSpPr>
          <p:nvPr>
            <p:ph type="title"/>
          </p:nvPr>
        </p:nvSpPr>
        <p:spPr/>
        <p:txBody>
          <a:bodyPr/>
          <a:lstStyle/>
          <a:p>
            <a:r>
              <a:rPr lang="en-US" dirty="0"/>
              <a:t>JavaScript in &lt;head&gt;</a:t>
            </a:r>
            <a:br>
              <a:rPr lang="en-US" dirty="0"/>
            </a:br>
            <a:endParaRPr lang="en-IN" dirty="0"/>
          </a:p>
        </p:txBody>
      </p:sp>
      <p:sp>
        <p:nvSpPr>
          <p:cNvPr id="3" name="Content Placeholder 2">
            <a:extLst>
              <a:ext uri="{FF2B5EF4-FFF2-40B4-BE49-F238E27FC236}">
                <a16:creationId xmlns:a16="http://schemas.microsoft.com/office/drawing/2014/main" id="{86B231A5-0A15-5505-573B-503F0AABF488}"/>
              </a:ext>
            </a:extLst>
          </p:cNvPr>
          <p:cNvSpPr>
            <a:spLocks noGrp="1"/>
          </p:cNvSpPr>
          <p:nvPr>
            <p:ph idx="1"/>
          </p:nvPr>
        </p:nvSpPr>
        <p:spPr>
          <a:xfrm>
            <a:off x="838200" y="1297858"/>
            <a:ext cx="10515600" cy="4879105"/>
          </a:xfrm>
        </p:spPr>
        <p:txBody>
          <a:bodyPr>
            <a:normAutofit fontScale="85000" lnSpcReduction="20000"/>
          </a:bodyPr>
          <a:lstStyle/>
          <a:p>
            <a:r>
              <a:rPr lang="en-IN" dirty="0"/>
              <a:t>Example</a:t>
            </a:r>
          </a:p>
          <a:p>
            <a:r>
              <a:rPr lang="en-IN" dirty="0"/>
              <a:t>&lt;!DOCTYPE html&gt;</a:t>
            </a:r>
            <a:br>
              <a:rPr lang="en-IN" dirty="0"/>
            </a:br>
            <a:r>
              <a:rPr lang="en-IN" dirty="0"/>
              <a:t>&lt;html&gt;</a:t>
            </a:r>
            <a:br>
              <a:rPr lang="en-IN" dirty="0"/>
            </a:br>
            <a:r>
              <a:rPr lang="en-IN" dirty="0"/>
              <a:t>&lt;head&gt;</a:t>
            </a:r>
            <a:br>
              <a:rPr lang="en-IN" dirty="0"/>
            </a:br>
            <a:r>
              <a:rPr lang="en-IN" dirty="0"/>
              <a:t>&lt;script&gt;</a:t>
            </a:r>
            <a:br>
              <a:rPr lang="en-IN" dirty="0"/>
            </a:br>
            <a:r>
              <a:rPr lang="en-IN" dirty="0"/>
              <a:t>function </a:t>
            </a:r>
            <a:r>
              <a:rPr lang="en-IN" dirty="0" err="1"/>
              <a:t>myFunction</a:t>
            </a:r>
            <a:r>
              <a:rPr lang="en-IN" dirty="0"/>
              <a:t>() {</a:t>
            </a:r>
            <a:br>
              <a:rPr lang="en-IN" dirty="0"/>
            </a:br>
            <a:r>
              <a:rPr lang="en-IN" dirty="0"/>
              <a:t>  </a:t>
            </a:r>
            <a:r>
              <a:rPr lang="en-IN" dirty="0" err="1"/>
              <a:t>document.getElementById</a:t>
            </a:r>
            <a:r>
              <a:rPr lang="en-IN" dirty="0"/>
              <a:t>("demo").</a:t>
            </a:r>
            <a:r>
              <a:rPr lang="en-IN" dirty="0" err="1"/>
              <a:t>innerHTML</a:t>
            </a:r>
            <a:r>
              <a:rPr lang="en-IN" dirty="0"/>
              <a:t> = "Paragraph changed.";</a:t>
            </a:r>
            <a:br>
              <a:rPr lang="en-IN" dirty="0"/>
            </a:br>
            <a:r>
              <a:rPr lang="en-IN" dirty="0"/>
              <a:t>}</a:t>
            </a:r>
            <a:br>
              <a:rPr lang="en-IN" dirty="0"/>
            </a:br>
            <a:r>
              <a:rPr lang="en-IN" dirty="0"/>
              <a:t>&lt;/script&gt;</a:t>
            </a:r>
            <a:br>
              <a:rPr lang="en-IN" dirty="0"/>
            </a:br>
            <a:r>
              <a:rPr lang="en-IN" dirty="0"/>
              <a:t>&lt;/head&gt;</a:t>
            </a:r>
            <a:br>
              <a:rPr lang="en-IN" dirty="0"/>
            </a:br>
            <a:r>
              <a:rPr lang="en-IN" dirty="0"/>
              <a:t>&lt;body&gt;&lt;h2&gt;Demo JavaScript in Head&lt;/h2&gt;</a:t>
            </a:r>
            <a:br>
              <a:rPr lang="en-IN" dirty="0"/>
            </a:br>
            <a:br>
              <a:rPr lang="en-IN" dirty="0"/>
            </a:br>
            <a:r>
              <a:rPr lang="en-IN" dirty="0"/>
              <a:t>&lt;p id="demo"&gt;A Paragraph&lt;/p&gt;</a:t>
            </a:r>
            <a:br>
              <a:rPr lang="en-IN" dirty="0"/>
            </a:br>
            <a:r>
              <a:rPr lang="en-IN" dirty="0"/>
              <a:t>&lt;button type="button" onclick="</a:t>
            </a:r>
            <a:r>
              <a:rPr lang="en-IN" dirty="0" err="1"/>
              <a:t>myFunction</a:t>
            </a:r>
            <a:r>
              <a:rPr lang="en-IN" dirty="0"/>
              <a:t>()"&gt;Try it&lt;/button&gt;</a:t>
            </a:r>
          </a:p>
          <a:p>
            <a:r>
              <a:rPr lang="en-IN" dirty="0"/>
              <a:t>&lt;/body&gt;</a:t>
            </a:r>
            <a:br>
              <a:rPr lang="en-IN" dirty="0"/>
            </a:br>
            <a:r>
              <a:rPr lang="en-IN" dirty="0"/>
              <a:t>&lt;/html&gt;</a:t>
            </a:r>
          </a:p>
          <a:p>
            <a:endParaRPr lang="en-IN" dirty="0"/>
          </a:p>
        </p:txBody>
      </p:sp>
    </p:spTree>
    <p:extLst>
      <p:ext uri="{BB962C8B-B14F-4D97-AF65-F5344CB8AC3E}">
        <p14:creationId xmlns:p14="http://schemas.microsoft.com/office/powerpoint/2010/main" val="3702399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9BCA-1F05-82D0-8F82-645132F841AD}"/>
              </a:ext>
            </a:extLst>
          </p:cNvPr>
          <p:cNvSpPr>
            <a:spLocks noGrp="1"/>
          </p:cNvSpPr>
          <p:nvPr>
            <p:ph type="title"/>
          </p:nvPr>
        </p:nvSpPr>
        <p:spPr/>
        <p:txBody>
          <a:bodyPr/>
          <a:lstStyle/>
          <a:p>
            <a:r>
              <a:rPr lang="en-IN" dirty="0"/>
              <a:t>JavaScript in &lt;body&gt;</a:t>
            </a:r>
            <a:br>
              <a:rPr lang="en-IN" dirty="0"/>
            </a:br>
            <a:endParaRPr lang="en-IN" dirty="0"/>
          </a:p>
        </p:txBody>
      </p:sp>
      <p:sp>
        <p:nvSpPr>
          <p:cNvPr id="3" name="Content Placeholder 2">
            <a:extLst>
              <a:ext uri="{FF2B5EF4-FFF2-40B4-BE49-F238E27FC236}">
                <a16:creationId xmlns:a16="http://schemas.microsoft.com/office/drawing/2014/main" id="{3F5E7C86-B3EA-22BF-4914-4C4FDB628D0D}"/>
              </a:ext>
            </a:extLst>
          </p:cNvPr>
          <p:cNvSpPr>
            <a:spLocks noGrp="1"/>
          </p:cNvSpPr>
          <p:nvPr>
            <p:ph idx="1"/>
          </p:nvPr>
        </p:nvSpPr>
        <p:spPr>
          <a:xfrm>
            <a:off x="838200" y="1179871"/>
            <a:ext cx="10515600" cy="4997092"/>
          </a:xfrm>
        </p:spPr>
        <p:txBody>
          <a:bodyPr>
            <a:normAutofit fontScale="77500" lnSpcReduction="20000"/>
          </a:bodyPr>
          <a:lstStyle/>
          <a:p>
            <a:r>
              <a:rPr lang="en-IN" dirty="0"/>
              <a:t>Example</a:t>
            </a:r>
          </a:p>
          <a:p>
            <a:r>
              <a:rPr lang="en-IN" dirty="0"/>
              <a:t>&lt;!DOCTYPE html&gt;</a:t>
            </a:r>
            <a:br>
              <a:rPr lang="en-IN" dirty="0"/>
            </a:br>
            <a:r>
              <a:rPr lang="en-IN" dirty="0"/>
              <a:t>&lt;html&gt;</a:t>
            </a:r>
            <a:br>
              <a:rPr lang="en-IN" dirty="0"/>
            </a:br>
            <a:r>
              <a:rPr lang="en-IN" dirty="0"/>
              <a:t>&lt;body&gt;</a:t>
            </a:r>
            <a:br>
              <a:rPr lang="en-IN" dirty="0"/>
            </a:br>
            <a:br>
              <a:rPr lang="en-IN" dirty="0"/>
            </a:br>
            <a:r>
              <a:rPr lang="en-IN" dirty="0"/>
              <a:t>&lt;h2&gt;Demo JavaScript in Body&lt;/h2&gt;</a:t>
            </a:r>
            <a:br>
              <a:rPr lang="en-IN" dirty="0"/>
            </a:br>
            <a:br>
              <a:rPr lang="en-IN" dirty="0"/>
            </a:br>
            <a:r>
              <a:rPr lang="en-IN" dirty="0"/>
              <a:t>&lt;p id="demo"&gt;A Paragraph&lt;/p&gt;</a:t>
            </a:r>
            <a:br>
              <a:rPr lang="en-IN" dirty="0"/>
            </a:br>
            <a:br>
              <a:rPr lang="en-IN" dirty="0"/>
            </a:br>
            <a:r>
              <a:rPr lang="en-IN" dirty="0"/>
              <a:t>&lt;button type="button" onclick="</a:t>
            </a:r>
            <a:r>
              <a:rPr lang="en-IN" dirty="0" err="1"/>
              <a:t>myFunction</a:t>
            </a:r>
            <a:r>
              <a:rPr lang="en-IN" dirty="0"/>
              <a:t>()"&gt;Try it&lt;/button&gt;</a:t>
            </a:r>
            <a:br>
              <a:rPr lang="en-IN" dirty="0"/>
            </a:br>
            <a:br>
              <a:rPr lang="en-IN" dirty="0"/>
            </a:br>
            <a:r>
              <a:rPr lang="en-IN" dirty="0"/>
              <a:t>&lt;script&gt;</a:t>
            </a:r>
            <a:br>
              <a:rPr lang="en-IN" dirty="0"/>
            </a:br>
            <a:r>
              <a:rPr lang="en-IN" dirty="0"/>
              <a:t>function </a:t>
            </a:r>
            <a:r>
              <a:rPr lang="en-IN" dirty="0" err="1"/>
              <a:t>myFunction</a:t>
            </a:r>
            <a:r>
              <a:rPr lang="en-IN" dirty="0"/>
              <a:t>() {</a:t>
            </a:r>
            <a:br>
              <a:rPr lang="en-IN" dirty="0"/>
            </a:br>
            <a:r>
              <a:rPr lang="en-IN" dirty="0"/>
              <a:t>  </a:t>
            </a:r>
            <a:r>
              <a:rPr lang="en-IN" dirty="0" err="1"/>
              <a:t>document.getElementById</a:t>
            </a:r>
            <a:r>
              <a:rPr lang="en-IN" dirty="0"/>
              <a:t>("demo").</a:t>
            </a:r>
            <a:r>
              <a:rPr lang="en-IN" dirty="0" err="1"/>
              <a:t>innerHTML</a:t>
            </a:r>
            <a:r>
              <a:rPr lang="en-IN" dirty="0"/>
              <a:t> = "Paragraph changed.";</a:t>
            </a:r>
            <a:br>
              <a:rPr lang="en-IN" dirty="0"/>
            </a:br>
            <a:r>
              <a:rPr lang="en-IN" dirty="0"/>
              <a:t>}</a:t>
            </a:r>
            <a:br>
              <a:rPr lang="en-IN" dirty="0"/>
            </a:br>
            <a:r>
              <a:rPr lang="en-IN" dirty="0"/>
              <a:t>&lt;/script&gt;</a:t>
            </a:r>
            <a:br>
              <a:rPr lang="en-IN" dirty="0"/>
            </a:br>
            <a:br>
              <a:rPr lang="en-IN" dirty="0"/>
            </a:br>
            <a:r>
              <a:rPr lang="en-IN" dirty="0"/>
              <a:t>&lt;/body&gt;</a:t>
            </a:r>
            <a:br>
              <a:rPr lang="en-IN" dirty="0"/>
            </a:br>
            <a:r>
              <a:rPr lang="en-IN" dirty="0"/>
              <a:t>&lt;/html&gt;</a:t>
            </a:r>
          </a:p>
          <a:p>
            <a:endParaRPr lang="en-IN" dirty="0"/>
          </a:p>
        </p:txBody>
      </p:sp>
    </p:spTree>
    <p:extLst>
      <p:ext uri="{BB962C8B-B14F-4D97-AF65-F5344CB8AC3E}">
        <p14:creationId xmlns:p14="http://schemas.microsoft.com/office/powerpoint/2010/main" val="318524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99EB-7E76-51AF-CA75-B48268F330A0}"/>
              </a:ext>
            </a:extLst>
          </p:cNvPr>
          <p:cNvSpPr>
            <a:spLocks noGrp="1"/>
          </p:cNvSpPr>
          <p:nvPr>
            <p:ph type="title"/>
          </p:nvPr>
        </p:nvSpPr>
        <p:spPr/>
        <p:txBody>
          <a:bodyPr/>
          <a:lstStyle/>
          <a:p>
            <a:r>
              <a:rPr lang="en-IN" dirty="0"/>
              <a:t>External JavaScript</a:t>
            </a:r>
            <a:br>
              <a:rPr lang="en-IN" dirty="0"/>
            </a:br>
            <a:endParaRPr lang="en-IN" dirty="0"/>
          </a:p>
        </p:txBody>
      </p:sp>
      <p:sp>
        <p:nvSpPr>
          <p:cNvPr id="3" name="Content Placeholder 2">
            <a:extLst>
              <a:ext uri="{FF2B5EF4-FFF2-40B4-BE49-F238E27FC236}">
                <a16:creationId xmlns:a16="http://schemas.microsoft.com/office/drawing/2014/main" id="{07609F56-E02A-4531-D920-FFE6A2A81CA7}"/>
              </a:ext>
            </a:extLst>
          </p:cNvPr>
          <p:cNvSpPr>
            <a:spLocks noGrp="1"/>
          </p:cNvSpPr>
          <p:nvPr>
            <p:ph idx="1"/>
          </p:nvPr>
        </p:nvSpPr>
        <p:spPr/>
        <p:txBody>
          <a:bodyPr/>
          <a:lstStyle/>
          <a:p>
            <a:r>
              <a:rPr lang="en-US" dirty="0"/>
              <a:t>External file: myScript.js</a:t>
            </a:r>
          </a:p>
          <a:p>
            <a:pPr marL="0" indent="0">
              <a:buNone/>
            </a:pPr>
            <a:r>
              <a:rPr lang="en-US" dirty="0"/>
              <a:t>function </a:t>
            </a:r>
            <a:r>
              <a:rPr lang="en-US" dirty="0" err="1"/>
              <a:t>myFunction</a:t>
            </a:r>
            <a:r>
              <a:rPr lang="en-US" dirty="0"/>
              <a:t>() {</a:t>
            </a:r>
            <a:br>
              <a:rPr lang="en-US" dirty="0"/>
            </a:br>
            <a:r>
              <a:rPr lang="en-US" dirty="0"/>
              <a:t>  </a:t>
            </a:r>
            <a:r>
              <a:rPr lang="en-US" dirty="0" err="1"/>
              <a:t>document.getElementById</a:t>
            </a:r>
            <a:r>
              <a:rPr lang="en-US" dirty="0"/>
              <a:t>("demo").</a:t>
            </a:r>
            <a:r>
              <a:rPr lang="en-US" dirty="0" err="1"/>
              <a:t>innerHTML</a:t>
            </a:r>
            <a:r>
              <a:rPr lang="en-US" dirty="0"/>
              <a:t> = "Paragraph changed.";</a:t>
            </a:r>
            <a:br>
              <a:rPr lang="en-US" dirty="0"/>
            </a:br>
            <a:r>
              <a:rPr lang="en-US" dirty="0"/>
              <a:t>}</a:t>
            </a:r>
          </a:p>
          <a:p>
            <a:pPr marL="0" indent="0">
              <a:buNone/>
            </a:pPr>
            <a:endParaRPr lang="en-IN" dirty="0"/>
          </a:p>
          <a:p>
            <a:r>
              <a:rPr lang="en-IN" dirty="0"/>
              <a:t>Example</a:t>
            </a:r>
          </a:p>
          <a:p>
            <a:r>
              <a:rPr lang="en-IN" dirty="0"/>
              <a:t>&lt;script </a:t>
            </a:r>
            <a:r>
              <a:rPr lang="en-IN" dirty="0" err="1"/>
              <a:t>src</a:t>
            </a:r>
            <a:r>
              <a:rPr lang="en-IN" dirty="0"/>
              <a:t>="myScript.js"&gt;&lt;/script&gt;</a:t>
            </a:r>
          </a:p>
          <a:p>
            <a:pPr marL="0" indent="0">
              <a:buNone/>
            </a:pPr>
            <a:endParaRPr lang="en-IN" dirty="0"/>
          </a:p>
        </p:txBody>
      </p:sp>
    </p:spTree>
    <p:extLst>
      <p:ext uri="{BB962C8B-B14F-4D97-AF65-F5344CB8AC3E}">
        <p14:creationId xmlns:p14="http://schemas.microsoft.com/office/powerpoint/2010/main" val="2469735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BDC8-7D56-18DF-FF21-71AE364343AC}"/>
              </a:ext>
            </a:extLst>
          </p:cNvPr>
          <p:cNvSpPr>
            <a:spLocks noGrp="1"/>
          </p:cNvSpPr>
          <p:nvPr>
            <p:ph type="title"/>
          </p:nvPr>
        </p:nvSpPr>
        <p:spPr/>
        <p:txBody>
          <a:bodyPr/>
          <a:lstStyle/>
          <a:p>
            <a:r>
              <a:rPr lang="en-IN" dirty="0"/>
              <a:t>External JavaScript Advantages</a:t>
            </a:r>
            <a:br>
              <a:rPr lang="en-IN" dirty="0"/>
            </a:br>
            <a:endParaRPr lang="en-IN" dirty="0"/>
          </a:p>
        </p:txBody>
      </p:sp>
      <p:sp>
        <p:nvSpPr>
          <p:cNvPr id="3" name="Content Placeholder 2">
            <a:extLst>
              <a:ext uri="{FF2B5EF4-FFF2-40B4-BE49-F238E27FC236}">
                <a16:creationId xmlns:a16="http://schemas.microsoft.com/office/drawing/2014/main" id="{7BBD1BBA-7BD4-E733-5DE4-AE4637FDC37F}"/>
              </a:ext>
            </a:extLst>
          </p:cNvPr>
          <p:cNvSpPr>
            <a:spLocks noGrp="1"/>
          </p:cNvSpPr>
          <p:nvPr>
            <p:ph idx="1"/>
          </p:nvPr>
        </p:nvSpPr>
        <p:spPr/>
        <p:txBody>
          <a:bodyPr>
            <a:normAutofit lnSpcReduction="10000"/>
          </a:bodyPr>
          <a:lstStyle/>
          <a:p>
            <a:pPr marL="0" indent="0">
              <a:buNone/>
            </a:pPr>
            <a:r>
              <a:rPr lang="en-US" dirty="0"/>
              <a:t>Placing scripts in external files has some advantages:</a:t>
            </a:r>
          </a:p>
          <a:p>
            <a:pPr marL="0" indent="0">
              <a:buNone/>
            </a:pPr>
            <a:endParaRPr lang="en-US" dirty="0"/>
          </a:p>
          <a:p>
            <a:r>
              <a:rPr lang="en-US" dirty="0"/>
              <a:t>It separates HTML and code</a:t>
            </a:r>
          </a:p>
          <a:p>
            <a:r>
              <a:rPr lang="en-US" dirty="0"/>
              <a:t>It makes HTML and JavaScript easier to read and maintain</a:t>
            </a:r>
          </a:p>
          <a:p>
            <a:r>
              <a:rPr lang="en-US" dirty="0"/>
              <a:t>Cached JavaScript files can speed up page loads</a:t>
            </a:r>
          </a:p>
          <a:p>
            <a:pPr marL="0" indent="0">
              <a:buNone/>
            </a:pPr>
            <a:endParaRPr lang="en-IN" dirty="0"/>
          </a:p>
          <a:p>
            <a:pPr marL="0" indent="0">
              <a:buNone/>
            </a:pPr>
            <a:r>
              <a:rPr lang="en-IN" dirty="0"/>
              <a:t>Example</a:t>
            </a:r>
          </a:p>
          <a:p>
            <a:pPr marL="0" indent="0">
              <a:buNone/>
            </a:pPr>
            <a:r>
              <a:rPr lang="en-IN" dirty="0"/>
              <a:t>&lt;script </a:t>
            </a:r>
            <a:r>
              <a:rPr lang="en-IN" dirty="0" err="1"/>
              <a:t>src</a:t>
            </a:r>
            <a:r>
              <a:rPr lang="en-IN" dirty="0"/>
              <a:t>="myScript1.js"&gt;&lt;/script&gt;</a:t>
            </a:r>
            <a:br>
              <a:rPr lang="en-IN" dirty="0"/>
            </a:br>
            <a:r>
              <a:rPr lang="en-IN" dirty="0"/>
              <a:t>&lt;script </a:t>
            </a:r>
            <a:r>
              <a:rPr lang="en-IN" dirty="0" err="1"/>
              <a:t>src</a:t>
            </a:r>
            <a:r>
              <a:rPr lang="en-IN" dirty="0"/>
              <a:t>="myScript2.js"&gt;&lt;/script&gt;</a:t>
            </a:r>
          </a:p>
          <a:p>
            <a:pPr marL="0" indent="0">
              <a:buNone/>
            </a:pPr>
            <a:endParaRPr lang="en-IN" dirty="0"/>
          </a:p>
        </p:txBody>
      </p:sp>
    </p:spTree>
    <p:extLst>
      <p:ext uri="{BB962C8B-B14F-4D97-AF65-F5344CB8AC3E}">
        <p14:creationId xmlns:p14="http://schemas.microsoft.com/office/powerpoint/2010/main" val="2944164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TotalTime>
  <Words>1148</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Consolas</vt:lpstr>
      <vt:lpstr>Segoe UI</vt:lpstr>
      <vt:lpstr>Verdana</vt:lpstr>
      <vt:lpstr>Office Theme</vt:lpstr>
      <vt:lpstr>JAVA SCRIPT</vt:lpstr>
      <vt:lpstr>What is JavaScript? </vt:lpstr>
      <vt:lpstr>Why Study JavaScript? </vt:lpstr>
      <vt:lpstr>JavaScript Where To </vt:lpstr>
      <vt:lpstr>JavaScript Functions and Events </vt:lpstr>
      <vt:lpstr>JavaScript in &lt;head&gt; </vt:lpstr>
      <vt:lpstr>JavaScript in &lt;body&gt; </vt:lpstr>
      <vt:lpstr>External JavaScript </vt:lpstr>
      <vt:lpstr>External JavaScript Advantages </vt:lpstr>
      <vt:lpstr>JavaScript Output </vt:lpstr>
      <vt:lpstr>Using innerHTML </vt:lpstr>
      <vt:lpstr>Using innerText </vt:lpstr>
      <vt:lpstr>Using document.write() </vt:lpstr>
      <vt:lpstr>Using document.write() after an HTML document is loaded, will delete all existing HTML:</vt:lpstr>
      <vt:lpstr>Using window.alert() </vt:lpstr>
      <vt:lpstr>Using console.log() </vt:lpstr>
      <vt:lpstr>JavaScript Print JavaScript does not have any print object or print methods. You cannot access output devices from JavaScript. The only exception is that you can call the window.print() method in the browser to print the content of the current window.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 K V Prasad</dc:creator>
  <cp:lastModifiedBy>Dr K V Prasad</cp:lastModifiedBy>
  <cp:revision>15</cp:revision>
  <dcterms:created xsi:type="dcterms:W3CDTF">2025-08-03T16:44:22Z</dcterms:created>
  <dcterms:modified xsi:type="dcterms:W3CDTF">2025-08-03T17:31:57Z</dcterms:modified>
</cp:coreProperties>
</file>