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2" r:id="rId5"/>
    <p:sldId id="258" r:id="rId6"/>
    <p:sldId id="264" r:id="rId7"/>
    <p:sldId id="263" r:id="rId8"/>
    <p:sldId id="269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D18740-86D6-4B33-99AB-EA4373CE3A2C}" type="datetimeFigureOut">
              <a:rPr lang="en-IN" smtClean="0"/>
              <a:pPr/>
              <a:t>12-07-2017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4059E2-2924-420A-9E5E-A63B6501DF9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Vishnu Priya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Programming Language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US" dirty="0" smtClean="0"/>
              <a:t>			Conclusion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Any Queries?</a:t>
            </a:r>
            <a:br>
              <a:rPr lang="en-US" dirty="0" smtClean="0"/>
            </a:br>
            <a:r>
              <a:rPr lang="en-US" sz="2700" dirty="0" smtClean="0"/>
              <a:t>Please reach me via mail id : karanamvishnupriya7@gmail.com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36912"/>
            <a:ext cx="7772400" cy="1143000"/>
          </a:xfrm>
        </p:spPr>
        <p:txBody>
          <a:bodyPr/>
          <a:lstStyle/>
          <a:p>
            <a:r>
              <a:rPr lang="en-US" dirty="0" smtClean="0"/>
              <a:t>			Thank </a:t>
            </a:r>
            <a:r>
              <a:rPr lang="en-US" dirty="0" smtClean="0"/>
              <a:t>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What is Java?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Why Java?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all opt </a:t>
            </a:r>
            <a:r>
              <a:rPr lang="en-US" dirty="0" err="1" smtClean="0">
                <a:solidFill>
                  <a:srgbClr val="0070C0"/>
                </a:solidFill>
              </a:rPr>
              <a:t>TechRel</a:t>
            </a:r>
            <a:r>
              <a:rPr lang="en-US" dirty="0" smtClean="0">
                <a:solidFill>
                  <a:srgbClr val="0070C0"/>
                </a:solidFill>
              </a:rPr>
              <a:t> Solutions</a:t>
            </a:r>
            <a:r>
              <a:rPr lang="en-US" dirty="0" smtClean="0"/>
              <a:t>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</a:p>
          <a:p>
            <a:r>
              <a:rPr lang="en-US" dirty="0" smtClean="0"/>
              <a:t>Course Map</a:t>
            </a:r>
          </a:p>
          <a:p>
            <a:r>
              <a:rPr lang="en-US" dirty="0" smtClean="0"/>
              <a:t>Course Contents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4604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628800"/>
            <a:ext cx="3733800" cy="4505300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Java Basics</a:t>
            </a:r>
          </a:p>
          <a:p>
            <a:pPr lvl="0"/>
            <a:r>
              <a:rPr lang="en-IN" dirty="0" smtClean="0"/>
              <a:t>OOPs Concepts</a:t>
            </a:r>
          </a:p>
          <a:p>
            <a:pPr lvl="0"/>
            <a:r>
              <a:rPr lang="en-IN" dirty="0" smtClean="0"/>
              <a:t>Language Basics</a:t>
            </a:r>
          </a:p>
          <a:p>
            <a:pPr lvl="0"/>
            <a:r>
              <a:rPr lang="en-IN" dirty="0" smtClean="0"/>
              <a:t>Classes and Objects</a:t>
            </a:r>
          </a:p>
          <a:p>
            <a:pPr lvl="0"/>
            <a:r>
              <a:rPr lang="en-IN" dirty="0" smtClean="0"/>
              <a:t>More on Classes</a:t>
            </a:r>
          </a:p>
          <a:p>
            <a:pPr lvl="0"/>
            <a:r>
              <a:rPr lang="en-IN" dirty="0" smtClean="0"/>
              <a:t>Inheritance</a:t>
            </a:r>
          </a:p>
          <a:p>
            <a:pPr lvl="0"/>
            <a:r>
              <a:rPr lang="en-IN" dirty="0" smtClean="0"/>
              <a:t>Interfaces</a:t>
            </a:r>
          </a:p>
          <a:p>
            <a:pPr lvl="0"/>
            <a:r>
              <a:rPr lang="en-IN" dirty="0" smtClean="0"/>
              <a:t>Numbers</a:t>
            </a:r>
          </a:p>
          <a:p>
            <a:pPr lvl="0"/>
            <a:r>
              <a:rPr lang="en-IN" dirty="0" smtClean="0"/>
              <a:t>Strings</a:t>
            </a:r>
            <a:endParaRPr lang="en-US" dirty="0" smtClean="0"/>
          </a:p>
          <a:p>
            <a:r>
              <a:rPr lang="en-IN" dirty="0" smtClean="0"/>
              <a:t>Generics and Packages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628800"/>
            <a:ext cx="3733800" cy="4505300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Exceptions</a:t>
            </a:r>
            <a:endParaRPr lang="en-IN" dirty="0" smtClean="0"/>
          </a:p>
          <a:p>
            <a:pPr lvl="0"/>
            <a:r>
              <a:rPr lang="en-IN" dirty="0" smtClean="0"/>
              <a:t>File Operations</a:t>
            </a:r>
          </a:p>
          <a:p>
            <a:pPr lvl="0"/>
            <a:r>
              <a:rPr lang="en-IN" dirty="0" smtClean="0"/>
              <a:t>Collections Intro</a:t>
            </a:r>
          </a:p>
          <a:p>
            <a:pPr lvl="0"/>
            <a:r>
              <a:rPr lang="en-IN" dirty="0" smtClean="0"/>
              <a:t>List Interface</a:t>
            </a:r>
          </a:p>
          <a:p>
            <a:pPr lvl="0"/>
            <a:r>
              <a:rPr lang="en-IN" dirty="0" smtClean="0"/>
              <a:t>Set Interface</a:t>
            </a:r>
          </a:p>
          <a:p>
            <a:pPr lvl="0"/>
            <a:r>
              <a:rPr lang="en-IN" dirty="0" smtClean="0"/>
              <a:t>Map Interface</a:t>
            </a:r>
          </a:p>
          <a:p>
            <a:pPr lvl="0"/>
            <a:r>
              <a:rPr lang="en-IN" dirty="0" smtClean="0"/>
              <a:t>List Implementation</a:t>
            </a:r>
          </a:p>
          <a:p>
            <a:pPr lvl="0"/>
            <a:r>
              <a:rPr lang="en-IN" dirty="0" smtClean="0"/>
              <a:t>Set Implementation</a:t>
            </a:r>
          </a:p>
          <a:p>
            <a:pPr lvl="0"/>
            <a:r>
              <a:rPr lang="en-IN" dirty="0" smtClean="0"/>
              <a:t>Map Implementation</a:t>
            </a:r>
          </a:p>
          <a:p>
            <a:pPr lvl="0"/>
            <a:r>
              <a:rPr lang="en-IN" dirty="0" smtClean="0"/>
              <a:t>Multi Threading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65312"/>
            <a:ext cx="7772400" cy="4572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Desktop GUI Applications</a:t>
            </a:r>
          </a:p>
          <a:p>
            <a:r>
              <a:rPr lang="en-US" sz="3000" dirty="0" smtClean="0"/>
              <a:t>Mobile Applications</a:t>
            </a:r>
          </a:p>
          <a:p>
            <a:r>
              <a:rPr lang="en-US" sz="3000" dirty="0" smtClean="0"/>
              <a:t>Embedded Systems</a:t>
            </a:r>
            <a:endParaRPr lang="en-IN" sz="3000" dirty="0" smtClean="0"/>
          </a:p>
          <a:p>
            <a:r>
              <a:rPr lang="en-US" sz="3000" dirty="0" smtClean="0"/>
              <a:t>Web Applications</a:t>
            </a:r>
          </a:p>
          <a:p>
            <a:r>
              <a:rPr lang="en-US" sz="3000" dirty="0" smtClean="0"/>
              <a:t>Web servers and Application servers</a:t>
            </a:r>
          </a:p>
          <a:p>
            <a:r>
              <a:rPr lang="en-US" sz="3000" dirty="0" smtClean="0"/>
              <a:t>Enterprise Applications</a:t>
            </a:r>
          </a:p>
          <a:p>
            <a:r>
              <a:rPr lang="en-US" sz="3000" dirty="0" smtClean="0"/>
              <a:t>Scientific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448</TotalTime>
  <Words>92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Java Programming Language</vt:lpstr>
      <vt:lpstr>What is Java?</vt:lpstr>
      <vt:lpstr>Why Java?</vt:lpstr>
      <vt:lpstr>Why all opt TechRel Solutions?</vt:lpstr>
      <vt:lpstr>About the course</vt:lpstr>
      <vt:lpstr>Slide 6</vt:lpstr>
      <vt:lpstr>Slide 7</vt:lpstr>
      <vt:lpstr>Course Contents</vt:lpstr>
      <vt:lpstr>Applications of Java</vt:lpstr>
      <vt:lpstr>   Conclusion</vt:lpstr>
      <vt:lpstr>Any Queries? Please reach me via mail id : karanamvishnupriya7@gmail.com</vt:lpstr>
      <vt:lpstr>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</dc:title>
  <dc:creator>VISHNUPRIYA</dc:creator>
  <cp:lastModifiedBy>VISHNUPRIYA</cp:lastModifiedBy>
  <cp:revision>35</cp:revision>
  <dcterms:created xsi:type="dcterms:W3CDTF">2017-07-11T04:38:54Z</dcterms:created>
  <dcterms:modified xsi:type="dcterms:W3CDTF">2017-07-12T05:08:37Z</dcterms:modified>
</cp:coreProperties>
</file>