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5" r:id="rId9"/>
    <p:sldId id="266" r:id="rId10"/>
    <p:sldId id="26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Getting Started </a:t>
            </a:r>
            <a:endParaRPr lang="en-US" u="sng" dirty="0" smtClean="0"/>
          </a:p>
          <a:p>
            <a:r>
              <a:rPr lang="en-US" dirty="0" smtClean="0"/>
              <a:t>by</a:t>
            </a:r>
            <a:endParaRPr lang="en-US" dirty="0" smtClean="0"/>
          </a:p>
          <a:p>
            <a:r>
              <a:rPr lang="en-US" dirty="0" smtClean="0"/>
              <a:t>- Vishnu Priya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“HelloWorld!”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class HelloWorldApp { </a:t>
            </a:r>
          </a:p>
          <a:p>
            <a:pPr>
              <a:buNone/>
            </a:pPr>
            <a:r>
              <a:rPr lang="en-IN" dirty="0" smtClean="0"/>
              <a:t>		public static void main(String[] args) { 	    System.out.println("Hello World!"); 	    // Display the string. </a:t>
            </a:r>
          </a:p>
          <a:p>
            <a:pPr>
              <a:buNone/>
            </a:pPr>
            <a:r>
              <a:rPr lang="en-IN" dirty="0" smtClean="0"/>
              <a:t>		} 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Queries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Technology Phenomenon</a:t>
            </a:r>
          </a:p>
          <a:p>
            <a:r>
              <a:rPr lang="en-US" dirty="0" smtClean="0"/>
              <a:t>The “HelloWorld!” Application</a:t>
            </a:r>
          </a:p>
          <a:p>
            <a:r>
              <a:rPr lang="en-US" dirty="0" smtClean="0"/>
              <a:t>A closer look at “HelloWorld!”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Technology Phenomenon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About the Java Technology</a:t>
            </a:r>
          </a:p>
          <a:p>
            <a:r>
              <a:rPr lang="en-IN" dirty="0" smtClean="0"/>
              <a:t>What Can Java Technology Do?</a:t>
            </a:r>
          </a:p>
          <a:p>
            <a:r>
              <a:rPr lang="en-IN" dirty="0" smtClean="0"/>
              <a:t>How Will Java Technology Change My Life?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21" y="113290"/>
            <a:ext cx="6905879" cy="1563110"/>
          </a:xfrm>
        </p:spPr>
        <p:txBody>
          <a:bodyPr>
            <a:normAutofit/>
          </a:bodyPr>
          <a:lstStyle/>
          <a:p>
            <a:r>
              <a:rPr lang="en-IN" dirty="0" smtClean="0"/>
              <a:t>Java is a programming language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57232"/>
            <a:ext cx="8898060" cy="20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14650" y="1785937"/>
            <a:ext cx="37719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is a Platform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485413" cy="309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Java Technology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Applets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Powerful Software platform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Java technology change life?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Get started quickly</a:t>
            </a:r>
          </a:p>
          <a:p>
            <a:r>
              <a:rPr lang="en-IN" dirty="0" smtClean="0"/>
              <a:t>Write less code</a:t>
            </a:r>
          </a:p>
          <a:p>
            <a:r>
              <a:rPr lang="en-IN" dirty="0" smtClean="0"/>
              <a:t>Write better code</a:t>
            </a:r>
          </a:p>
          <a:p>
            <a:r>
              <a:rPr lang="en-IN" dirty="0" smtClean="0"/>
              <a:t>Develop programs more quickly</a:t>
            </a:r>
          </a:p>
          <a:p>
            <a:r>
              <a:rPr lang="en-IN" dirty="0" smtClean="0"/>
              <a:t>Avoid platform dependencies</a:t>
            </a:r>
          </a:p>
          <a:p>
            <a:r>
              <a:rPr lang="en-IN" dirty="0" smtClean="0"/>
              <a:t>Write once, run anywhere</a:t>
            </a:r>
          </a:p>
          <a:p>
            <a:r>
              <a:rPr lang="en-IN" dirty="0" smtClean="0"/>
              <a:t>Distribute software more easily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“HelloWorld!”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Create a source file</a:t>
            </a:r>
          </a:p>
          <a:p>
            <a:r>
              <a:rPr lang="en-IN" dirty="0" smtClean="0"/>
              <a:t>Compile the source file into a .class file</a:t>
            </a:r>
          </a:p>
          <a:p>
            <a:r>
              <a:rPr lang="en-IN" dirty="0" smtClean="0"/>
              <a:t>Run the program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</TotalTime>
  <Words>129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JAVA</vt:lpstr>
      <vt:lpstr>Contents</vt:lpstr>
      <vt:lpstr>Java Technology Phenomenon</vt:lpstr>
      <vt:lpstr>Java is a programming language</vt:lpstr>
      <vt:lpstr>JVM</vt:lpstr>
      <vt:lpstr>Java is a Platform</vt:lpstr>
      <vt:lpstr>What can Java Technology do?</vt:lpstr>
      <vt:lpstr>How will Java technology change life?</vt:lpstr>
      <vt:lpstr>The “HelloWorld!” Application</vt:lpstr>
      <vt:lpstr>A closer look at “HelloWorld!”</vt:lpstr>
      <vt:lpstr>Queries ?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VISHNUPRIYA</dc:creator>
  <cp:lastModifiedBy>VISHNUPRIYA</cp:lastModifiedBy>
  <cp:revision>7</cp:revision>
  <dcterms:created xsi:type="dcterms:W3CDTF">2006-08-16T00:00:00Z</dcterms:created>
  <dcterms:modified xsi:type="dcterms:W3CDTF">2017-07-14T14:27:26Z</dcterms:modified>
</cp:coreProperties>
</file>