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921" r:id="rId2"/>
  </p:sldIdLst>
  <p:sldSz cx="9906000" cy="6858000" type="A4"/>
  <p:notesSz cx="6669088" cy="9926638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2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 Milašinović" initials="BM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969696"/>
    <a:srgbClr val="FF0000"/>
    <a:srgbClr val="008000"/>
    <a:srgbClr val="000099"/>
    <a:srgbClr val="FFCC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46" autoAdjust="0"/>
    <p:restoredTop sz="88690" autoAdjust="0"/>
  </p:normalViewPr>
  <p:slideViewPr>
    <p:cSldViewPr snapToGrid="0">
      <p:cViewPr varScale="1">
        <p:scale>
          <a:sx n="115" d="100"/>
          <a:sy n="115" d="100"/>
        </p:scale>
        <p:origin x="1722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2358" y="-108"/>
      </p:cViewPr>
      <p:guideLst>
        <p:guide orient="horz" pos="3102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7" name="Rectangle 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8" name="Rectangle 10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E32C488-F6CC-41E4-B563-88CA9756ABB9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736896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747713"/>
            <a:ext cx="5367338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8E4579FB-2A38-4991-9D28-7263C0E49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43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8570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3"/>
          <p:cNvSpPr>
            <a:spLocks noChangeArrowheads="1"/>
          </p:cNvSpPr>
          <p:nvPr userDrawn="1"/>
        </p:nvSpPr>
        <p:spPr bwMode="auto">
          <a:xfrm>
            <a:off x="179388" y="5661025"/>
            <a:ext cx="8424862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SzPct val="75000"/>
              <a:buFont typeface="Monotype Sorts" pitchFamily="2" charset="2"/>
              <a:buNone/>
              <a:defRPr/>
            </a:pPr>
            <a:endParaRPr lang="en-GB" sz="2800" b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Line 1035"/>
          <p:cNvSpPr>
            <a:spLocks noChangeShapeType="1"/>
          </p:cNvSpPr>
          <p:nvPr userDrawn="1"/>
        </p:nvSpPr>
        <p:spPr bwMode="auto">
          <a:xfrm flipH="1" flipV="1">
            <a:off x="2627313" y="260350"/>
            <a:ext cx="0" cy="626427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1037"/>
          <p:cNvGraphicFramePr>
            <a:graphicFrameLocks noChangeAspect="1"/>
          </p:cNvGraphicFramePr>
          <p:nvPr/>
        </p:nvGraphicFramePr>
        <p:xfrm>
          <a:off x="1023938" y="333375"/>
          <a:ext cx="61753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7" name="Picture" r:id="rId3" imgW="708104" imgH="1156204" progId="Word.Picture.8">
                  <p:embed/>
                </p:oleObj>
              </mc:Choice>
              <mc:Fallback>
                <p:oleObj name="Picture" r:id="rId3" imgW="708104" imgH="1156204" progId="Word.Picture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333375"/>
                        <a:ext cx="617537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3886200"/>
            <a:ext cx="5565775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04206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2914650" y="1916113"/>
            <a:ext cx="5978525" cy="1503362"/>
          </a:xfrm>
        </p:spPr>
        <p:txBody>
          <a:bodyPr lIns="91440" tIns="45720" rIns="91440" bIns="45720" anchor="ctr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Rectangle 1045"/>
          <p:cNvSpPr>
            <a:spLocks noGrp="1" noChangeArrowheads="1"/>
          </p:cNvSpPr>
          <p:nvPr>
            <p:ph type="dt" sz="half" idx="10"/>
          </p:nvPr>
        </p:nvSpPr>
        <p:spPr>
          <a:xfrm>
            <a:off x="200025" y="6308725"/>
            <a:ext cx="2311400" cy="217488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BFF21DAB-1D3D-451A-967A-5E6B5192E56F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41631-DE6F-4A6A-AD54-F7E06E714AD8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E0491-A803-487E-91C9-B5798A25B4C2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0"/>
            <a:ext cx="2339975" cy="6308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867525" cy="6308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B565-D690-48D2-B579-B7B96B49F543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6776A-B98F-46C0-8E80-18BCE66849E7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3050" y="981075"/>
            <a:ext cx="9359900" cy="5327650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02904-A816-4F40-A955-83BEF0C46C21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DCBAA-2CDC-4150-9DB1-318D0A052147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73AC-AB6C-4FEF-862E-8DA07D7E6006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9B91E-5C45-4BD3-BA27-51C5C28D10BB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D649E-7E40-4794-A883-6C2DA9AD11A9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F8E39-03D0-4747-9EE5-E89904F96942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  <a:endParaRPr lang="hr-HR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6B10F-218B-4520-AB18-944CCA0FA14B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C2B2-1647-47F3-B78B-91E5D17214E5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  <a:endParaRPr lang="hr-HR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1631-562A-409F-A7E4-527DCC7EC28C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AA894-3BAC-473A-ADD2-BECC357866A2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FA6D3-D19D-46DB-AAD5-1F8D4A92F309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A762E-0D1B-4839-8181-423460DF7B13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708D0-100F-41D5-AE69-F953EB3E2473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687A-898E-4829-A2D8-535B9571D966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D3D24-8494-4AB5-84CF-2DBCCB4837AF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41D3B-C9A7-4A39-AAD4-224240B5767A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39A8D-DB18-42FC-B341-AB1D10037EEF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E5B14-E44B-4E5A-BCAC-8D1E51654AA9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AF9B9-8F58-4DC9-9C42-E2CFD4A4FFB3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BD149-CFC7-4476-9216-231BCE244148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206D8-1DDB-4710-A5FF-2370693A73B7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07009-DA1A-49A0-848D-E7EE0ED3485A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288463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981075"/>
            <a:ext cx="93599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8" name="Line 10"/>
          <p:cNvSpPr>
            <a:spLocks noChangeShapeType="1"/>
          </p:cNvSpPr>
          <p:nvPr userDrawn="1"/>
        </p:nvSpPr>
        <p:spPr bwMode="auto">
          <a:xfrm>
            <a:off x="0" y="692150"/>
            <a:ext cx="95615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29" name="Line 11"/>
          <p:cNvSpPr>
            <a:spLocks noChangeShapeType="1"/>
          </p:cNvSpPr>
          <p:nvPr userDrawn="1"/>
        </p:nvSpPr>
        <p:spPr bwMode="auto">
          <a:xfrm>
            <a:off x="128588" y="6453188"/>
            <a:ext cx="95615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3050" y="6524625"/>
            <a:ext cx="34559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24625"/>
            <a:ext cx="253365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latin typeface="Arial Narrow"/>
                <a:cs typeface="Arial Narrow"/>
              </a:defRPr>
            </a:lvl1pPr>
          </a:lstStyle>
          <a:p>
            <a:pPr>
              <a:defRPr/>
            </a:pPr>
            <a:fld id="{5A328935-82BC-41AD-B627-07668B7BC109}" type="slidenum">
              <a:rPr lang="hr-HR" smtClean="0"/>
              <a:pPr>
                <a:defRPr/>
              </a:pPr>
              <a:t>‹#›</a:t>
            </a:fld>
            <a:r>
              <a:rPr lang="hr-HR" dirty="0"/>
              <a:t> / </a:t>
            </a:r>
            <a:r>
              <a:rPr lang="ta-IN" dirty="0"/>
              <a:t>22</a:t>
            </a:r>
            <a:endParaRPr lang="hr-HR" dirty="0"/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16375" y="6524625"/>
            <a:ext cx="23114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200" b="0">
                <a:latin typeface="+mn-lt"/>
              </a:defRPr>
            </a:lvl1pPr>
          </a:lstStyle>
          <a:p>
            <a:pPr>
              <a:defRPr/>
            </a:pPr>
            <a:fld id="{A431FB6C-6115-4FF0-BE6F-AE0DF0D10329}" type="datetime1">
              <a:rPr lang="hr-HR" smtClean="0"/>
              <a:t>23.5.2019.</a:t>
            </a:fld>
            <a:endParaRPr lang="hr-HR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56" r:id="rId1"/>
    <p:sldLayoutId id="2147484557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49" r:id="rId8"/>
    <p:sldLayoutId id="2147484550" r:id="rId9"/>
    <p:sldLayoutId id="2147484551" r:id="rId10"/>
    <p:sldLayoutId id="2147484552" r:id="rId11"/>
    <p:sldLayoutId id="2147484553" r:id="rId12"/>
    <p:sldLayoutId id="2147484554" r:id="rId13"/>
    <p:sldLayoutId id="2147484555" r:id="rId14"/>
  </p:sldLayoutIdLst>
  <p:transition>
    <p:wip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itchFamily="2" charset="2"/>
        <a:buChar char="l"/>
        <a:defRPr kumimoji="1" sz="2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Char char="–"/>
        <a:defRPr kumimoji="1"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/>
              <a:t>Uvodno predavanje</a:t>
            </a:r>
            <a:endParaRPr lang="hr-HR" dirty="0"/>
          </a:p>
        </p:txBody>
      </p:sp>
      <p:sp>
        <p:nvSpPr>
          <p:cNvPr id="2593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 lIns="0"/>
          <a:lstStyle/>
          <a:p>
            <a:pPr>
              <a:defRPr/>
            </a:pPr>
            <a:r>
              <a:rPr lang="hr-HR" dirty="0"/>
              <a:t>Objektno orijentirano programiranje</a:t>
            </a:r>
          </a:p>
        </p:txBody>
      </p:sp>
      <p:sp>
        <p:nvSpPr>
          <p:cNvPr id="2593795" name="Rectangle 3"/>
          <p:cNvSpPr>
            <a:spLocks noChangeArrowheads="1"/>
          </p:cNvSpPr>
          <p:nvPr/>
        </p:nvSpPr>
        <p:spPr bwMode="auto">
          <a:xfrm>
            <a:off x="2881313" y="6357938"/>
            <a:ext cx="6753225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hr-HR" sz="1300">
                <a:latin typeface="+mn-lt"/>
              </a:rPr>
              <a:t>Zaštićeno licencom </a:t>
            </a:r>
            <a:r>
              <a:rPr lang="hr-HR" sz="1300"/>
              <a:t>http://creativecommons.org/licenses/by-nc-sa/3.0/hr/</a:t>
            </a:r>
          </a:p>
        </p:txBody>
      </p:sp>
      <p:pic>
        <p:nvPicPr>
          <p:cNvPr id="4100" name="Picture 4" descr="The image “http://i.creativecommons.org/l/by-nc-sa/2.5/hr/88x31.png” cannot be displayed, because it contains error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96313" y="6072188"/>
            <a:ext cx="838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ASP">
  <a:themeElements>
    <a:clrScheme name="Custom 1">
      <a:dk1>
        <a:srgbClr val="000066"/>
      </a:dk1>
      <a:lt1>
        <a:srgbClr val="CCEC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AEC9DA"/>
      </a:accent4>
      <a:accent5>
        <a:srgbClr val="E2CAFF"/>
      </a:accent5>
      <a:accent6>
        <a:srgbClr val="8A8AE7"/>
      </a:accent6>
      <a:hlink>
        <a:srgbClr val="0A0AFF"/>
      </a:hlink>
      <a:folHlink>
        <a:srgbClr val="0066FF"/>
      </a:folHlink>
    </a:clrScheme>
    <a:fontScheme name="ASP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ASP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29773</TotalTime>
  <Words>21</Words>
  <Application>Microsoft Office PowerPoint</Application>
  <PresentationFormat>A4 Paper (210x297 mm)</PresentationFormat>
  <Paragraphs>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Narrow</vt:lpstr>
      <vt:lpstr>Courier New</vt:lpstr>
      <vt:lpstr>Monotype Sorts</vt:lpstr>
      <vt:lpstr>Times New Roman</vt:lpstr>
      <vt:lpstr>Wingdings</vt:lpstr>
      <vt:lpstr>ASP</vt:lpstr>
      <vt:lpstr>Picture</vt:lpstr>
      <vt:lpstr>Objektno orijentirano programiranje</vt:lpstr>
    </vt:vector>
  </TitlesOfParts>
  <Manager/>
  <Company>FER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- Uvodno predavanje</dc:title>
  <dc:subject/>
  <dc:creator/>
  <cp:keywords/>
  <dc:description/>
  <cp:lastModifiedBy>Ivana Gače</cp:lastModifiedBy>
  <cp:revision>1319</cp:revision>
  <cp:lastPrinted>1999-09-23T14:23:06Z</cp:lastPrinted>
  <dcterms:created xsi:type="dcterms:W3CDTF">1998-09-29T08:27:49Z</dcterms:created>
  <dcterms:modified xsi:type="dcterms:W3CDTF">2019-05-23T11:34:16Z</dcterms:modified>
  <cp:category/>
</cp:coreProperties>
</file>