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1032" r:id="rId2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2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Milašinović" initials="BM" lastIdx="2" clrIdx="0">
    <p:extLst/>
  </p:cmAuthor>
  <p:cmAuthor id="2" name="Mario Kusek" initials="" lastIdx="3" clrIdx="1"/>
  <p:cmAuthor id="3" name="kpripuzic" initials="kp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969696"/>
    <a:srgbClr val="FFFF00"/>
    <a:srgbClr val="FF0000"/>
    <a:srgbClr val="008000"/>
    <a:srgbClr val="000099"/>
    <a:srgbClr val="FFCC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Srednji stil 2 - Isticanj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Svijetli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46F890A9-2807-4EBB-B81D-B2AA78EC7F39}" styleName="Tamni stil 2 - Isticanje 5/Isticanj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5" autoAdjust="0"/>
    <p:restoredTop sz="88079" autoAdjust="0"/>
  </p:normalViewPr>
  <p:slideViewPr>
    <p:cSldViewPr snapToGrid="0">
      <p:cViewPr varScale="1">
        <p:scale>
          <a:sx n="114" d="100"/>
          <a:sy n="114" d="100"/>
        </p:scale>
        <p:origin x="1776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358" y="-108"/>
      </p:cViewPr>
      <p:guideLst>
        <p:guide orient="horz" pos="3102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E32C488-F6CC-41E4-B563-88CA9756ABB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47561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E4579FB-2A38-4991-9D28-7263C0E49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33375"/>
                        <a:ext cx="617537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38B5724C-BAE8-44F9-B360-F9F69EA2F085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1631-DE6F-4A6A-AD54-F7E06E714AD8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8D5EA-B58E-459C-9F41-CF4E77F0E378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B565-D690-48D2-B579-B7B96B49F54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EBECA-3C6E-4A14-9C72-579BD1E2876A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2904-A816-4F40-A955-83BEF0C46C21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66D69-BF6E-4AFE-9E22-614F1F208D68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73AC-AB6C-4FEF-862E-8DA07D7E6006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83C5D-1AC5-4FCF-8571-369EFEF2F84F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649E-7E40-4794-A883-6C2DA9AD11A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ED367-AFE4-4E3D-8937-8A1C93FE7CF3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13DD2-BE87-4484-AD27-48BDED15310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1631-562A-409F-A7E4-527DCC7EC28C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F5CB6-FFB7-4175-8189-90307767D8DD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FA6D3-D19D-46DB-AAD5-1F8D4A92F30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729B0-B000-4F7F-8047-CB51AE4C3093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708D0-100F-41D5-AE69-F953EB3E247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D0EC3-95D8-418A-85AB-D7C4F8A45146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D3D24-8494-4AB5-84CF-2DBCCB4837A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67510-1C92-4B3B-9F7E-09BDA28889BF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39A8D-DB18-42FC-B341-AB1D10037EE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50D6-5484-4B3D-A4FE-4084D46D6B32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AF9B9-8F58-4DC9-9C42-E2CFD4A4FFB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D784C-EB8C-4705-B67B-1602F2DB79A4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206D8-1DDB-4710-A5FF-2370693A73B7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7A9D6-B18C-4860-885C-CC0EAB26AD48}" type="datetime1">
              <a:rPr lang="hr-HR" smtClean="0"/>
              <a:t>23.5.2019.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hr-HR"/>
              <a:t>Objektno orijentirano programiranje, FER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5A328935-82BC-41AD-B627-07668B7BC109}" type="slidenum">
              <a:rPr lang="hr-HR"/>
              <a:pPr>
                <a:defRPr/>
              </a:pPr>
              <a:t>‹#›</a:t>
            </a:fld>
            <a:r>
              <a:rPr lang="hr-HR"/>
              <a:t> / 38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A8E9A987-9CF0-4FC9-A136-BBE5986BAC5D}" type="datetime1">
              <a:rPr lang="hr-HR" smtClean="0"/>
              <a:t>23.5.2019.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</p:sldLayoutIdLst>
  <p:transition>
    <p:wip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/>
          <a:ea typeface="+mj-ea"/>
          <a:cs typeface="Arial Narrow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/>
          <a:ea typeface="+mn-ea"/>
          <a:cs typeface="Arial Narrow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/>
          <a:cs typeface="Arial Narrow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/>
          <a:cs typeface="Arial Narrow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2. </a:t>
            </a:r>
            <a:r>
              <a:rPr lang="hr-HR" dirty="0" err="1"/>
              <a:t>Enkapsulacija</a:t>
            </a:r>
            <a:r>
              <a:rPr lang="hr-HR" dirty="0"/>
              <a:t> </a:t>
            </a:r>
            <a:r>
              <a:rPr lang="hr-HR" i="1" dirty="0"/>
              <a:t>Studenta</a:t>
            </a:r>
            <a:r>
              <a:rPr lang="hr-HR" dirty="0"/>
              <a:t> (1)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broj ocjena i polje ocjena su implementacijski detalj i njih treba </a:t>
            </a:r>
            <a:r>
              <a:rPr lang="hr-HR" dirty="0">
                <a:latin typeface="Arial Narrow"/>
                <a:cs typeface="Arial Narrow"/>
              </a:rPr>
              <a:t>s</a:t>
            </a:r>
            <a:r>
              <a:rPr lang="ta-IN" dirty="0">
                <a:latin typeface="Arial Narrow"/>
                <a:cs typeface="Arial Narrow"/>
              </a:rPr>
              <a:t>a</a:t>
            </a:r>
            <a:r>
              <a:rPr lang="hr-HR" dirty="0">
                <a:latin typeface="Arial Narrow"/>
                <a:cs typeface="Arial Narrow"/>
              </a:rPr>
              <a:t>kriti</a:t>
            </a:r>
            <a:r>
              <a:rPr lang="hr-HR" dirty="0"/>
              <a:t> od javnosti postavljanjem modifikatora 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hr-HR" dirty="0"/>
              <a:t>ime, prezime i </a:t>
            </a:r>
            <a:r>
              <a:rPr lang="hr-HR" dirty="0" err="1"/>
              <a:t>jmbag</a:t>
            </a:r>
            <a:r>
              <a:rPr lang="hr-HR" dirty="0"/>
              <a:t> su podaci koji trebaju biti dostupni vanjskom klijentu i za čitanje i za pisanje</a:t>
            </a:r>
          </a:p>
          <a:p>
            <a:r>
              <a:rPr lang="hr-HR" dirty="0"/>
              <a:t>uobičajeno je varijable postaviti da su privatne, a za dohvat i postavljanje njihovi vrijednosti napisati posebne metode</a:t>
            </a:r>
          </a:p>
          <a:p>
            <a:pPr lvl="1"/>
            <a:r>
              <a:rPr lang="hr-HR" dirty="0"/>
              <a:t>tzv.</a:t>
            </a:r>
            <a:r>
              <a:rPr lang="hr-HR" i="1" dirty="0"/>
              <a:t> </a:t>
            </a:r>
            <a:r>
              <a:rPr lang="hr-HR" i="1" dirty="0">
                <a:latin typeface="Arial Narrow"/>
                <a:cs typeface="Arial Narrow"/>
              </a:rPr>
              <a:t>get</a:t>
            </a:r>
            <a:r>
              <a:rPr lang="ta-IN" i="1" dirty="0">
                <a:latin typeface="Arial Narrow"/>
                <a:cs typeface="Arial Narrow"/>
              </a:rPr>
              <a:t>t</a:t>
            </a:r>
            <a:r>
              <a:rPr lang="hr-HR" i="1" dirty="0">
                <a:latin typeface="Arial Narrow"/>
                <a:cs typeface="Arial Narrow"/>
              </a:rPr>
              <a:t>eri</a:t>
            </a:r>
            <a:r>
              <a:rPr lang="hr-HR" dirty="0">
                <a:latin typeface="Arial Narrow"/>
                <a:cs typeface="Arial Narrow"/>
              </a:rPr>
              <a:t> i </a:t>
            </a:r>
            <a:r>
              <a:rPr lang="hr-HR" i="1" dirty="0">
                <a:latin typeface="Arial Narrow"/>
                <a:cs typeface="Arial Narrow"/>
              </a:rPr>
              <a:t>set</a:t>
            </a:r>
            <a:r>
              <a:rPr lang="ta-IN" i="1" dirty="0">
                <a:latin typeface="Arial Narrow"/>
                <a:cs typeface="Arial Narrow"/>
              </a:rPr>
              <a:t>t</a:t>
            </a:r>
            <a:r>
              <a:rPr lang="hr-HR" i="1" dirty="0">
                <a:latin typeface="Arial Narrow"/>
                <a:cs typeface="Arial Narrow"/>
              </a:rPr>
              <a:t>eri</a:t>
            </a:r>
            <a:endParaRPr lang="ta-IN" i="1" dirty="0">
              <a:latin typeface="Arial Narrow"/>
              <a:cs typeface="Arial Narrow"/>
            </a:endParaRPr>
          </a:p>
          <a:p>
            <a:pPr lvl="1"/>
            <a:r>
              <a:rPr lang="ta-IN" dirty="0">
                <a:latin typeface="Arial Narrow"/>
                <a:cs typeface="Arial Narrow"/>
              </a:rPr>
              <a:t>kombinaciju privatne varijable i </a:t>
            </a:r>
            <a:r>
              <a:rPr lang="ta-IN" i="1" dirty="0">
                <a:latin typeface="Arial Narrow"/>
                <a:cs typeface="Arial Narrow"/>
              </a:rPr>
              <a:t>gettera</a:t>
            </a:r>
            <a:r>
              <a:rPr lang="ta-IN" dirty="0">
                <a:latin typeface="Arial Narrow"/>
                <a:cs typeface="Arial Narrow"/>
              </a:rPr>
              <a:t> i </a:t>
            </a:r>
            <a:r>
              <a:rPr lang="ta-IN" i="1" dirty="0">
                <a:latin typeface="Arial Narrow"/>
                <a:cs typeface="Arial Narrow"/>
              </a:rPr>
              <a:t>settera</a:t>
            </a:r>
            <a:r>
              <a:rPr lang="ta-IN" dirty="0">
                <a:latin typeface="Arial Narrow"/>
                <a:cs typeface="Arial Narrow"/>
              </a:rPr>
              <a:t> nazivamo svojstvo (engl. property)</a:t>
            </a:r>
            <a:endParaRPr lang="hr-HR" dirty="0">
              <a:latin typeface="Arial Narrow"/>
              <a:cs typeface="Arial Narrow"/>
            </a:endParaRPr>
          </a:p>
          <a:p>
            <a:pPr lvl="1"/>
            <a:r>
              <a:rPr lang="hr-HR" dirty="0"/>
              <a:t>po potrebi moguće je napraviti dodatnu kontrolu ulazne vrijednosti (npr. provjeru ispravnosti JMBAG-a)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1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Objektno orijentirano programiranje, FER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7889147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31339</TotalTime>
  <Words>109</Words>
  <Application>Microsoft Office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Narrow</vt:lpstr>
      <vt:lpstr>Courier New</vt:lpstr>
      <vt:lpstr>Monotype Sorts</vt:lpstr>
      <vt:lpstr>Times New Roman</vt:lpstr>
      <vt:lpstr>Wingdings</vt:lpstr>
      <vt:lpstr>ASP</vt:lpstr>
      <vt:lpstr>Picture</vt:lpstr>
      <vt:lpstr>Primjer 2. Enkapsulacija Studenta (1)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Klase, aptrakcija, enkapsulacija</dc:title>
  <dc:subject>OOP</dc:subject>
  <dc:creator/>
  <cp:lastModifiedBy>Ivana Gače</cp:lastModifiedBy>
  <cp:revision>1414</cp:revision>
  <cp:lastPrinted>1999-09-23T14:23:06Z</cp:lastPrinted>
  <dcterms:created xsi:type="dcterms:W3CDTF">1998-09-29T08:27:49Z</dcterms:created>
  <dcterms:modified xsi:type="dcterms:W3CDTF">2019-05-23T11:37:03Z</dcterms:modified>
</cp:coreProperties>
</file>