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"/>
  </p:notesMasterIdLst>
  <p:handoutMasterIdLst>
    <p:handoutMasterId r:id="rId4"/>
  </p:handoutMasterIdLst>
  <p:sldIdLst>
    <p:sldId id="397" r:id="rId2"/>
  </p:sldIdLst>
  <p:sldSz cx="9118600" cy="6845300"/>
  <p:notesSz cx="9118600" cy="6845300"/>
  <p:defaultTextStyle>
    <a:defPPr>
      <a:defRPr lang="de-DE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4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8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8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 Milašinović" initials="BM" lastIdx="5" clrIdx="0">
    <p:extLst/>
  </p:cmAuthor>
  <p:cmAuthor id="2" name="Mario Kusek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0000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3" autoAdjust="0"/>
    <p:restoredTop sz="92402" autoAdjust="0"/>
  </p:normalViewPr>
  <p:slideViewPr>
    <p:cSldViewPr>
      <p:cViewPr varScale="1">
        <p:scale>
          <a:sx n="120" d="100"/>
          <a:sy n="120" d="100"/>
        </p:scale>
        <p:origin x="176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65725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F3DA1-1F9C-3148-AF76-6CA6695DF760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024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65725" y="65024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601AD-918F-154B-AF30-CD8B0A2C10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604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0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7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4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/>
        </p:nvSpPr>
        <p:spPr bwMode="auto">
          <a:xfrm>
            <a:off x="165131" y="5650541"/>
            <a:ext cx="7755193" cy="67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53" tIns="43527" rIns="87053" bIns="43527"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700" b="0" dirty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/>
        </p:nvSpPr>
        <p:spPr bwMode="auto">
          <a:xfrm flipH="1" flipV="1">
            <a:off x="2418475" y="259871"/>
            <a:ext cx="0" cy="6252674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lIns="87053" tIns="43527" rIns="87053" bIns="43527" anchor="ctr"/>
          <a:lstStyle/>
          <a:p>
            <a:endParaRPr lang="en-US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942550" y="332758"/>
          <a:ext cx="568451" cy="100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550" y="332758"/>
                        <a:ext cx="568451" cy="1006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84437" y="3879004"/>
            <a:ext cx="5123367" cy="1749354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682975" y="1912565"/>
            <a:ext cx="5503309" cy="1500578"/>
          </a:xfrm>
        </p:spPr>
        <p:txBody>
          <a:bodyPr lIns="87053" tIns="43527" rIns="87053" bIns="43527" anchor="ctr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184128" y="6297042"/>
            <a:ext cx="2127673" cy="217085"/>
          </a:xfrm>
        </p:spPr>
        <p:txBody>
          <a:bodyPr/>
          <a:lstStyle>
            <a:lvl1pPr algn="r">
              <a:defRPr/>
            </a:lvl1pPr>
          </a:lstStyle>
          <a:p>
            <a:fld id="{1DDDD366-1151-454F-A2FC-AC5E28DCA0E4}" type="datetime1">
              <a:rPr lang="hr-HR" smtClean="0"/>
              <a:t>23.5.2019.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Objektno orijentirano programiranje</a:t>
            </a:r>
            <a:endParaRPr lang="hr-H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D3479C-4054-4ED3-B60C-79A7753C892F}" type="datetime1">
              <a:rPr lang="hr-HR" smtClean="0"/>
              <a:t>23.5.2019.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9" y="6512542"/>
            <a:ext cx="2332257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fld id="{B6F15528-21DE-4FAA-801E-634DDDAF4B2B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348" y="979258"/>
            <a:ext cx="4237811" cy="53177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445" y="979258"/>
            <a:ext cx="4237811" cy="531778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Objektno orijentirano programiranje</a:t>
            </a:r>
            <a:endParaRPr lang="hr-HR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8A446-510D-48B0-9515-2DFD8F276488}" type="datetime1">
              <a:rPr lang="hr-HR" smtClean="0"/>
              <a:t>23.5.2019.</a:t>
            </a:fld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9" y="6512542"/>
            <a:ext cx="2332257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fld id="{B6F15528-21DE-4FAA-801E-634DDDAF4B2B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Objektno orijentirano programiranje</a:t>
            </a:r>
            <a:endParaRPr lang="hr-H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1E053-FA67-4C13-9D85-882108CBD7C9}" type="datetime1">
              <a:rPr lang="hr-HR" smtClean="0"/>
              <a:t>23.5.2019.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9" y="6512542"/>
            <a:ext cx="2332257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fld id="{B6F15528-21DE-4FAA-801E-634DDDAF4B2B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Objektno orijentirano programiranje</a:t>
            </a:r>
            <a:endParaRPr lang="hr-H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FC99C-EDB4-431A-AD18-90321985F53A}" type="datetime1">
              <a:rPr lang="hr-HR" smtClean="0"/>
              <a:t>23.5.2019.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9" y="6512542"/>
            <a:ext cx="2332257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fld id="{B6F15528-21DE-4FAA-801E-634DDDAF4B2B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9" y="0"/>
            <a:ext cx="8550149" cy="6163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1346" y="979258"/>
            <a:ext cx="8615908" cy="5317784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hr-HR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Objektno orijentirano programiranje</a:t>
            </a:r>
            <a:endParaRPr lang="hr-H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272CD-B0BE-430B-B227-6C52CB50B73C}" type="datetime1">
              <a:rPr lang="hr-HR" smtClean="0"/>
              <a:t>23.5.2019.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9" y="6512542"/>
            <a:ext cx="2332257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fld id="{B6F15528-21DE-4FAA-801E-634DDDAF4B2B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9" y="0"/>
            <a:ext cx="8550149" cy="6163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1348" y="979258"/>
            <a:ext cx="4237811" cy="5317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445" y="979258"/>
            <a:ext cx="4237811" cy="5317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Objektno orijentirano programiranje</a:t>
            </a:r>
            <a:endParaRPr lang="hr-HR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4BBBB-8A03-4D60-81F0-E145ABDEBA24}" type="datetime1">
              <a:rPr lang="hr-HR" smtClean="0"/>
              <a:t>23.5.2019.</a:t>
            </a:fld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9" y="6512542"/>
            <a:ext cx="2332257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fld id="{B6F15528-21DE-4FAA-801E-634DDDAF4B2B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9" y="0"/>
            <a:ext cx="8550149" cy="6163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1348" y="979258"/>
            <a:ext cx="4237811" cy="5317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9445" y="979258"/>
            <a:ext cx="4237811" cy="5317784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hr-HR" noProof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Objektno orijentirano programiranje</a:t>
            </a:r>
            <a:endParaRPr lang="hr-HR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83C9C-2F23-48AA-A676-2B692E3562BA}" type="datetime1">
              <a:rPr lang="hr-HR" smtClean="0"/>
              <a:t>23.5.2019.</a:t>
            </a:fld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9" y="6512542"/>
            <a:ext cx="2332257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fld id="{B6F15528-21DE-4FAA-801E-634DDDAF4B2B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349" y="0"/>
            <a:ext cx="8550149" cy="61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040" tIns="43521" rIns="87040" bIns="4352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346" y="979258"/>
            <a:ext cx="8615908" cy="531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040" tIns="43521" rIns="87040" bIns="43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3" y="690868"/>
            <a:ext cx="880149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lIns="87053" tIns="43527" rIns="87053" bIns="43527"/>
          <a:lstStyle/>
          <a:p>
            <a:endParaRPr 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>
            <a:off x="118367" y="6441238"/>
            <a:ext cx="880149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lIns="87053" tIns="43527" rIns="87053" bIns="43527"/>
          <a:lstStyle/>
          <a:p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346" y="6512542"/>
            <a:ext cx="3181281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Arial Narrow" pitchFamily="34" charset="0"/>
              </a:defRPr>
            </a:lvl1pPr>
          </a:lstStyle>
          <a:p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orijentirano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hr-HR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4999" y="6512542"/>
            <a:ext cx="2332257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Arial Narrow"/>
                <a:cs typeface="Arial Narrow"/>
              </a:defRPr>
            </a:lvl1pPr>
          </a:lstStyle>
          <a:p>
            <a:fld id="{B6F15528-21DE-4FAA-801E-634DDDAF4B2B}" type="slidenum">
              <a:rPr lang="hr-HR" smtClean="0"/>
              <a:pPr/>
              <a:t>‹#›</a:t>
            </a:fld>
            <a:endParaRPr lang="hr-HR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97127" y="6512542"/>
            <a:ext cx="2127673" cy="21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53" tIns="43527" rIns="87053" bIns="4352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100" b="0">
                <a:solidFill>
                  <a:srgbClr val="000000"/>
                </a:solidFill>
                <a:latin typeface="+mn-lt"/>
              </a:defRPr>
            </a:lvl1pPr>
          </a:lstStyle>
          <a:p>
            <a:fld id="{9BC1163F-7196-4E3F-ABEA-6889416ED8C4}" type="datetime1">
              <a:rPr lang="hr-HR" smtClean="0"/>
              <a:t>23.5.2019.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79" r:id="rId7"/>
    <p:sldLayoutId id="2147483680" r:id="rId8"/>
  </p:sldLayoutIdLst>
  <p:transition>
    <p:wip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35264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87052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05791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741053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26447" indent="-326447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7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07303" indent="-272039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3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088159" indent="-21763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19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523422" indent="-217631" algn="l" rtl="0" eaLnBrk="1" fontAlgn="base" hangingPunct="1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958685" indent="-21763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19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393948" indent="-21763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829211" indent="-21763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264475" indent="-21763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699738" indent="-217631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8705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264" algn="l" defTabSz="8705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0528" algn="l" defTabSz="8705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5791" algn="l" defTabSz="8705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1053" algn="l" defTabSz="8705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6317" algn="l" defTabSz="8705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1580" algn="l" defTabSz="8705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6843" algn="l" defTabSz="8705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2107" algn="l" defTabSz="87052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Dodatci </a:t>
            </a:r>
            <a:r>
              <a:rPr lang="hr-HR"/>
              <a:t>uz predavanja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Dodatak </a:t>
            </a:r>
            <a:r>
              <a:rPr lang="hr-HR" dirty="0"/>
              <a:t>vezan za podešavanje varijabli okruženja nalazi se u </a:t>
            </a:r>
            <a:br>
              <a:rPr lang="hr-HR" dirty="0"/>
            </a:br>
            <a:r>
              <a:rPr lang="hr-HR" dirty="0"/>
              <a:t>	</a:t>
            </a:r>
            <a:r>
              <a:rPr lang="pl-PL" i="1" dirty="0"/>
              <a:t>1b (1.2) Podešavanje varijabli okruženja.pdf</a:t>
            </a:r>
            <a:endParaRPr lang="hr-HR" i="1" dirty="0"/>
          </a:p>
          <a:p>
            <a:endParaRPr lang="hr-HR" i="1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Objektno orijentirano programiranje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hr-HR" smtClean="0"/>
              <a:pPr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8625522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ASP">
  <a:themeElements>
    <a:clrScheme name="Custom 2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0A0A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ppt_predložak_asp</Template>
  <TotalTime>5466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Narrow</vt:lpstr>
      <vt:lpstr>Calibri</vt:lpstr>
      <vt:lpstr>Monotype Sorts</vt:lpstr>
      <vt:lpstr>Wingdings</vt:lpstr>
      <vt:lpstr>ASP</vt:lpstr>
      <vt:lpstr>Picture</vt:lpstr>
      <vt:lpstr>Dodatci uz predavanja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jezik Java</dc:title>
  <dc:creator/>
  <cp:lastModifiedBy>Ivana Gače</cp:lastModifiedBy>
  <cp:revision>238</cp:revision>
  <dcterms:created xsi:type="dcterms:W3CDTF">2014-09-11T14:47:13Z</dcterms:created>
  <dcterms:modified xsi:type="dcterms:W3CDTF">2019-05-23T11:35:00Z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2014-09-11T00:00:00Z</vt:filetime>
  </property>
  <property fmtid="{D5CDD505-2E9C-101B-9397-08002B2CF9AE}" pid="3" name="LastSaved">
    <vt:filetime>2014-09-11T00:00:00Z</vt:filetime>
  </property>
</Properties>
</file>