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44" r:id="rId2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ilašinović" initials="B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969696"/>
    <a:srgbClr val="FF0000"/>
    <a:srgbClr val="008000"/>
    <a:srgbClr val="000099"/>
    <a:srgbClr val="FF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6" autoAdjust="0"/>
    <p:restoredTop sz="88690" autoAdjust="0"/>
  </p:normalViewPr>
  <p:slideViewPr>
    <p:cSldViewPr snapToGrid="0">
      <p:cViewPr varScale="1">
        <p:scale>
          <a:sx n="115" d="100"/>
          <a:sy n="115" d="100"/>
        </p:scale>
        <p:origin x="1722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3689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3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7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0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FF21DAB-1D3D-451A-967A-5E6B5192E56F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E0491-A803-487E-91C9-B5798A25B4C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6776A-B98F-46C0-8E80-18BCE66849E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DCBAA-2CDC-4150-9DB1-318D0A05214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B91E-5C45-4BD3-BA27-51C5C28D10BB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8E39-03D0-4747-9EE5-E89904F9694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C2B2-1647-47F3-B78B-91E5D17214E5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A894-3BAC-473A-ADD2-BECC357866A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762E-0D1B-4839-8181-423460DF7B13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687A-898E-4829-A2D8-535B9571D966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1D3B-C9A7-4A39-AAD4-224240B5767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5B14-E44B-4E5A-BCAC-8D1E51654AA9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BD149-CFC7-4476-9216-231BCE244148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7009-DA1A-49A0-848D-E7EE0ED3485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/>
                <a:cs typeface="Arial Narrow"/>
              </a:defRPr>
            </a:lvl1pPr>
          </a:lstStyle>
          <a:p>
            <a:pPr>
              <a:defRPr/>
            </a:pPr>
            <a:fld id="{5A328935-82BC-41AD-B627-07668B7BC109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</a:t>
            </a:r>
            <a:r>
              <a:rPr lang="ta-IN" dirty="0"/>
              <a:t>22</a:t>
            </a:r>
            <a:endParaRPr lang="hr-HR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A431FB6C-6115-4FF0-BE6F-AE0DF0D10329}" type="datetime1">
              <a:rPr lang="hr-HR" smtClean="0"/>
              <a:t>23.5.2019.</a:t>
            </a:fld>
            <a:endParaRPr lang="hr-H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Dodatno...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ne zanovijetajte i ne cmizdrite</a:t>
            </a:r>
          </a:p>
          <a:p>
            <a:pPr lvl="1"/>
            <a:r>
              <a:rPr lang="hr-HR" sz="2000" dirty="0"/>
              <a:t>konstruktivni komentari i primjedbe na gradivo, predavanja i materijale uvijek su dobrodošli</a:t>
            </a:r>
          </a:p>
          <a:p>
            <a:pPr lvl="1"/>
            <a:r>
              <a:rPr lang="hr-HR" sz="2000" dirty="0"/>
              <a:t>razumljive pogreške do kojih možda dođe tijekom ispravljanja zadataka sigurno će biti ispravljene, no zanovijetanje i cmizdrenje sasvim su kontraproduktivni i samo će iritirati one nad kojima se primjenjuju</a:t>
            </a:r>
          </a:p>
          <a:p>
            <a:r>
              <a:rPr lang="hr-HR" sz="2400" dirty="0"/>
              <a:t>suradnja i varanje</a:t>
            </a:r>
          </a:p>
          <a:p>
            <a:pPr lvl="1"/>
            <a:r>
              <a:rPr lang="hr-HR" sz="2000" dirty="0"/>
              <a:t>dokučite razliku između suradnje i prijevare - suradnja je poželjna i potrebna, varanje će dovesti do pada na ispitu, a možda i težih posljedica</a:t>
            </a:r>
          </a:p>
          <a:p>
            <a:r>
              <a:rPr lang="hr-HR" sz="2400" dirty="0"/>
              <a:t>mogućnosti prijevare su brojne:</a:t>
            </a:r>
          </a:p>
          <a:p>
            <a:pPr lvl="1"/>
            <a:r>
              <a:rPr lang="hr-HR" sz="2000" dirty="0"/>
              <a:t>korištenje tuđih korisničkih računa</a:t>
            </a:r>
          </a:p>
          <a:p>
            <a:pPr lvl="1"/>
            <a:r>
              <a:rPr lang="hr-HR" sz="2000" dirty="0"/>
              <a:t>prepisivanje i korištenje tuđeg programskog koda </a:t>
            </a:r>
          </a:p>
          <a:p>
            <a:pPr lvl="1"/>
            <a:r>
              <a:rPr lang="hr-HR" sz="2000" dirty="0"/>
              <a:t>dopuštanje drugima da prepišu programe</a:t>
            </a:r>
          </a:p>
          <a:p>
            <a:r>
              <a:rPr lang="hr-HR" sz="2400" dirty="0"/>
              <a:t>Nije zabranjeno korištenje Interneta u potrazi za kodom koji može riješiti zadani problem. </a:t>
            </a:r>
            <a:r>
              <a:rPr lang="hr-HR" sz="2400" u="sng" dirty="0"/>
              <a:t>Nije dopušteno prepisivanje tog koda</a:t>
            </a:r>
            <a:r>
              <a:rPr lang="hr-HR" sz="2400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</a:t>
            </a:fld>
            <a:endParaRPr lang="hr-HR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SP">
  <a:themeElements>
    <a:clrScheme name="Custom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0A0A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29774</TotalTime>
  <Words>123</Words>
  <Application>Microsoft Office PowerPoint</Application>
  <PresentationFormat>A4 Paper (210x297 mm)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Dodatno...</vt:lpstr>
    </vt:vector>
  </TitlesOfParts>
  <Manager/>
  <Company>FER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- Uvodno predavanje</dc:title>
  <dc:subject/>
  <dc:creator/>
  <cp:keywords/>
  <dc:description/>
  <cp:lastModifiedBy>Ivana Gače</cp:lastModifiedBy>
  <cp:revision>1322</cp:revision>
  <cp:lastPrinted>1999-09-23T14:23:06Z</cp:lastPrinted>
  <dcterms:created xsi:type="dcterms:W3CDTF">1998-09-29T08:27:49Z</dcterms:created>
  <dcterms:modified xsi:type="dcterms:W3CDTF">2019-05-23T11:35:29Z</dcterms:modified>
  <cp:category/>
</cp:coreProperties>
</file>