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921" r:id="rId2"/>
    <p:sldId id="932" r:id="rId3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2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Milašinović" initials="B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969696"/>
    <a:srgbClr val="FF0000"/>
    <a:srgbClr val="008000"/>
    <a:srgbClr val="000099"/>
    <a:srgbClr val="FFCC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6" autoAdjust="0"/>
    <p:restoredTop sz="88690" autoAdjust="0"/>
  </p:normalViewPr>
  <p:slideViewPr>
    <p:cSldViewPr snapToGrid="0">
      <p:cViewPr varScale="1">
        <p:scale>
          <a:sx n="115" d="100"/>
          <a:sy n="115" d="100"/>
        </p:scale>
        <p:origin x="1722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358" y="-108"/>
      </p:cViewPr>
      <p:guideLst>
        <p:guide orient="horz" pos="3102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E32C488-F6CC-41E4-B563-88CA9756ABB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3689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E4579FB-2A38-4991-9D28-7263C0E49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3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570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4538"/>
            <a:ext cx="5376863" cy="3722687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35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33375"/>
                        <a:ext cx="617537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FF21DAB-1D3D-451A-967A-5E6B5192E56F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1631-DE6F-4A6A-AD54-F7E06E714AD8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E0491-A803-487E-91C9-B5798A25B4C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B565-D690-48D2-B579-B7B96B49F54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6776A-B98F-46C0-8E80-18BCE66849E7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2904-A816-4F40-A955-83BEF0C46C21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DCBAA-2CDC-4150-9DB1-318D0A052147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73AC-AB6C-4FEF-862E-8DA07D7E6006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9B91E-5C45-4BD3-BA27-51C5C28D10BB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649E-7E40-4794-A883-6C2DA9AD11A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8E39-03D0-4747-9EE5-E89904F9694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C2B2-1647-47F3-B78B-91E5D17214E5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1631-562A-409F-A7E4-527DCC7EC28C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AA894-3BAC-473A-ADD2-BECC357866A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FA6D3-D19D-46DB-AAD5-1F8D4A92F30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A762E-0D1B-4839-8181-423460DF7B13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708D0-100F-41D5-AE69-F953EB3E247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687A-898E-4829-A2D8-535B9571D966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D3D24-8494-4AB5-84CF-2DBCCB4837A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41D3B-C9A7-4A39-AAD4-224240B5767A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39A8D-DB18-42FC-B341-AB1D10037EE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E5B14-E44B-4E5A-BCAC-8D1E51654AA9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AF9B9-8F58-4DC9-9C42-E2CFD4A4FFB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BD149-CFC7-4476-9216-231BCE244148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206D8-1DDB-4710-A5FF-2370693A73B7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07009-DA1A-49A0-848D-E7EE0ED3485A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Arial Narrow"/>
                <a:cs typeface="Arial Narrow"/>
              </a:defRPr>
            </a:lvl1pPr>
          </a:lstStyle>
          <a:p>
            <a:pPr>
              <a:defRPr/>
            </a:pPr>
            <a:fld id="{5A328935-82BC-41AD-B627-07668B7BC109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/ </a:t>
            </a:r>
            <a:r>
              <a:rPr lang="ta-IN" dirty="0"/>
              <a:t>22</a:t>
            </a:r>
            <a:endParaRPr lang="hr-HR" dirty="0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A431FB6C-6115-4FF0-BE6F-AE0DF0D10329}" type="datetime1">
              <a:rPr lang="hr-HR" smtClean="0"/>
              <a:t>23.5.2019.</a:t>
            </a:fld>
            <a:endParaRPr lang="hr-HR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</p:sldLayoutIdLst>
  <p:transition>
    <p:wip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/>
              <a:t>Uvodno predavanje</a:t>
            </a:r>
            <a:endParaRPr lang="hr-HR" dirty="0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 lIns="0"/>
          <a:lstStyle/>
          <a:p>
            <a:pPr>
              <a:defRPr/>
            </a:pPr>
            <a:r>
              <a:rPr lang="hr-HR" dirty="0"/>
              <a:t>Objektno orijentirano programiranje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/>
              <a:t>http://creativecommons.org/licenses/by-nc-sa/3.0/hr/</a:t>
            </a:r>
          </a:p>
        </p:txBody>
      </p:sp>
      <p:pic>
        <p:nvPicPr>
          <p:cNvPr id="4100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Ocjenjivanje elemenata kontinuirane provjere znanja</a:t>
            </a:r>
          </a:p>
        </p:txBody>
      </p:sp>
      <p:sp>
        <p:nvSpPr>
          <p:cNvPr id="261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elementi:						bodovi		prag</a:t>
            </a:r>
          </a:p>
          <a:p>
            <a:pPr lvl="1"/>
            <a:r>
              <a:rPr lang="hr-HR" b="1" dirty="0"/>
              <a:t>laboratorijske vježbe				50 		50%</a:t>
            </a:r>
          </a:p>
          <a:p>
            <a:pPr lvl="1"/>
            <a:r>
              <a:rPr lang="hr-HR" b="1" dirty="0"/>
              <a:t>međuispit					25		</a:t>
            </a:r>
            <a:r>
              <a:rPr lang="en-US" b="1" dirty="0"/>
              <a:t>4</a:t>
            </a:r>
            <a:r>
              <a:rPr lang="hr-HR" b="1" dirty="0"/>
              <a:t>0%</a:t>
            </a:r>
          </a:p>
          <a:p>
            <a:pPr lvl="1"/>
            <a:r>
              <a:rPr lang="hr-HR" b="1" dirty="0"/>
              <a:t>završni ispit					25		</a:t>
            </a:r>
            <a:r>
              <a:rPr lang="en-US" b="1" dirty="0"/>
              <a:t>4</a:t>
            </a:r>
            <a:r>
              <a:rPr lang="hr-HR" b="1" dirty="0"/>
              <a:t>0%</a:t>
            </a:r>
          </a:p>
          <a:p>
            <a:r>
              <a:rPr lang="hr-HR" dirty="0"/>
              <a:t>za pozitivnu ocjenu (prolaz) treba</a:t>
            </a:r>
            <a:r>
              <a:rPr lang="en-US" dirty="0"/>
              <a:t>:</a:t>
            </a:r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zadovoljiti </a:t>
            </a:r>
            <a:r>
              <a:rPr lang="en-US" b="1" dirty="0" err="1">
                <a:solidFill>
                  <a:srgbClr val="FF0000"/>
                </a:solidFill>
              </a:rPr>
              <a:t>navedene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hr-HR" b="1" dirty="0">
                <a:solidFill>
                  <a:srgbClr val="FF0000"/>
                </a:solidFill>
              </a:rPr>
              <a:t>pragove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ostvariti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najmanje</a:t>
            </a:r>
            <a:r>
              <a:rPr lang="en-US" b="1" dirty="0">
                <a:solidFill>
                  <a:srgbClr val="FF0000"/>
                </a:solidFill>
              </a:rPr>
              <a:t> 50% </a:t>
            </a:r>
            <a:r>
              <a:rPr lang="en-US" b="1" dirty="0" err="1">
                <a:solidFill>
                  <a:srgbClr val="FF0000"/>
                </a:solidFill>
              </a:rPr>
              <a:t>bodova</a:t>
            </a:r>
            <a:r>
              <a:rPr lang="en-US" b="1" dirty="0">
                <a:solidFill>
                  <a:srgbClr val="FF0000"/>
                </a:solidFill>
              </a:rPr>
              <a:t> u </a:t>
            </a:r>
            <a:r>
              <a:rPr lang="en-US" b="1" dirty="0" err="1">
                <a:solidFill>
                  <a:srgbClr val="FF0000"/>
                </a:solidFill>
              </a:rPr>
              <a:t>sumi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međuispita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završnog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ispita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Objektno orijentirano programiranje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2</a:t>
            </a:fld>
            <a:endParaRPr lang="hr-HR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ASP">
  <a:themeElements>
    <a:clrScheme name="Custom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0A0A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29774</TotalTime>
  <Words>32</Words>
  <Application>Microsoft Office PowerPoint</Application>
  <PresentationFormat>A4 Paper (210x297 mm)</PresentationFormat>
  <Paragraphs>13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Narrow</vt:lpstr>
      <vt:lpstr>Courier New</vt:lpstr>
      <vt:lpstr>Monotype Sorts</vt:lpstr>
      <vt:lpstr>Times New Roman</vt:lpstr>
      <vt:lpstr>Wingdings</vt:lpstr>
      <vt:lpstr>ASP</vt:lpstr>
      <vt:lpstr>Picture</vt:lpstr>
      <vt:lpstr>Objektno orijentirano programiranje</vt:lpstr>
      <vt:lpstr>Ocjenjivanje elemenata kontinuirane provjere znanja</vt:lpstr>
    </vt:vector>
  </TitlesOfParts>
  <Manager/>
  <Company>FER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- Uvodno predavanje</dc:title>
  <dc:subject/>
  <dc:creator/>
  <cp:keywords/>
  <dc:description/>
  <cp:lastModifiedBy>Ivana Gače</cp:lastModifiedBy>
  <cp:revision>1323</cp:revision>
  <cp:lastPrinted>1999-09-23T14:23:06Z</cp:lastPrinted>
  <dcterms:created xsi:type="dcterms:W3CDTF">1998-09-29T08:27:49Z</dcterms:created>
  <dcterms:modified xsi:type="dcterms:W3CDTF">2019-05-23T11:35:49Z</dcterms:modified>
  <cp:category/>
</cp:coreProperties>
</file>