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FA956-8510-49AD-B0FC-59E3B6DDCAE7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45320-D622-4314-82E3-7DFF65110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45320-D622-4314-82E3-7DFF65110A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CA58-BDC5-4296-B42F-B97C803A2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D589D-474B-4305-B231-E423C228C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5CA2-D8C2-44C7-8981-D1E279D2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6A83-F518-4E5E-8F8F-A5782D2EE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E8CDB-53CB-43CC-8758-8BF98AD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9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BBD6-3A28-46E7-8E2F-DBB1FF66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30AAE-8F07-4CA7-A98D-74FE97A76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085F-A137-4F0E-80DC-ABF8F76F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D3F7-6860-4665-9D2F-CD7EF33E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A7D6-19D3-45BF-BC36-8618121E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4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A081A-0804-487C-98C6-A1D6E8B6C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22A07-EEA8-4AC9-B43E-6451D27F8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827D-752A-4262-BC1F-87ECA537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F127-49EE-4DD2-AE86-099791D8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2451F-81AD-4DF6-8FFF-1F2FEB31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029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9516-8E34-4A9E-A4D7-DD43D08B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3F333-A0F5-421E-962C-5FEB62A1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6BAA-6AD1-41F2-BD2C-1418F5F8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D0AD-059C-4DE4-AF40-C3C67A35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67BC-0E20-4C54-B852-161CB445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79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CB50-F432-4C46-8799-6BB7F3E6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1AE6A-BD06-41B1-A1D7-C6B337E5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10C04-4D39-4DCE-BE42-E71E5FDD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7A37-2BD7-448F-886D-F5AB4BB8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6D5C6-47A6-4290-B0ED-B784CE72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8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1C61-76FF-44B4-8C28-D7146988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AA3F-9134-4418-BB89-4D2E3BA39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DEE67-BF8E-4692-BB22-0F60FCFBA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B8F9-A37C-4594-8E4B-A2CDCADB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53130-DF5A-40D3-BF9A-025A86E3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5F3C-29A0-44B2-B0A9-13481649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19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703C-0B2D-4DEB-A1FE-5EDE86FE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A56A-6C2D-4F28-B718-6CEDD2AA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F9115-8AFC-49E3-A591-385C5974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F33C7-CC9E-4E4C-BAC4-6C52365D2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44B3C7-AEFF-4F35-A3E2-02C69CF1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FB4E4-3E56-49F5-9453-7E945A38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605AE-9C06-41C8-8AE4-33EF448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E58D3-DC85-4E0F-88FA-C6B9B988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4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7628-A8B0-44A7-B5A8-F5EF69AB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799C7-8323-4742-8241-5E4B45766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FA17D-0BCD-4330-B136-759487E9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F5070-87BF-4D2D-9C7F-B1C00624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1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2FF5A-CB8B-44B4-B28D-36BFBA7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2D428-050F-43BC-9DEF-DAD83627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0B872-B7A2-4C36-8AA5-3CCA2423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6141-1922-4081-AF1E-97A59025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2D40-B3AA-4240-8766-2F8C761B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13560-AE30-4B10-B6C5-0EEEC0F0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3E00A-017E-4E43-B765-866C53C3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C2E3C-D95B-4221-990B-3061DF7A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1CDF5-6318-4F69-9F06-3B60A953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6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5E06-31CD-4BF6-8631-274E6B22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9AE92-7502-4AE1-BD75-9FF88AF77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B3CC3-B620-4833-9589-C95C527DB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71027-50D3-4BD3-955F-08D1950E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67363-012E-4F9F-B004-8ED334D1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E349F-E9DC-424E-8BA9-9789B9ED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8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437FD-4D23-4BDF-9F55-EEDDD9ED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0A53-71F6-4C70-8A33-ACE205DB9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89BCE-EE1C-4AB0-861D-242A71A1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18AB5-3934-4727-A1FF-1EE30E370D49}" type="datetimeFigureOut">
              <a:rPr lang="zh-CN" altLang="en-US" smtClean="0"/>
              <a:t>2020/10/28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25F0-B8FA-44A5-A2F0-64C6D2F16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92B0E-E0BB-4C6A-88F2-9ED2C9075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5E615-94E3-4AF0-8BE6-45E353540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0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68829D-0FF3-4512-B03D-6A3FA5368896}"/>
              </a:ext>
            </a:extLst>
          </p:cNvPr>
          <p:cNvSpPr/>
          <p:nvPr/>
        </p:nvSpPr>
        <p:spPr>
          <a:xfrm>
            <a:off x="2040082" y="3034144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334E8-5BE7-441E-A972-87A5DBE1E1A7}"/>
              </a:ext>
            </a:extLst>
          </p:cNvPr>
          <p:cNvSpPr/>
          <p:nvPr/>
        </p:nvSpPr>
        <p:spPr>
          <a:xfrm>
            <a:off x="3089564" y="3034145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6FCA7-686F-4CFD-87C2-3DBFF69C6E54}"/>
              </a:ext>
            </a:extLst>
          </p:cNvPr>
          <p:cNvSpPr/>
          <p:nvPr/>
        </p:nvSpPr>
        <p:spPr>
          <a:xfrm>
            <a:off x="4139046" y="3034144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091EEA-A29B-46A8-9C00-E223B68A7D9E}"/>
              </a:ext>
            </a:extLst>
          </p:cNvPr>
          <p:cNvSpPr/>
          <p:nvPr/>
        </p:nvSpPr>
        <p:spPr>
          <a:xfrm>
            <a:off x="5188528" y="3034144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A357B-3AA0-44CC-A0B8-579643E238CC}"/>
              </a:ext>
            </a:extLst>
          </p:cNvPr>
          <p:cNvSpPr/>
          <p:nvPr/>
        </p:nvSpPr>
        <p:spPr>
          <a:xfrm>
            <a:off x="6238010" y="3034144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C76D9B-1BAE-43FA-A995-E72AF2334A31}"/>
              </a:ext>
            </a:extLst>
          </p:cNvPr>
          <p:cNvSpPr/>
          <p:nvPr/>
        </p:nvSpPr>
        <p:spPr>
          <a:xfrm>
            <a:off x="7287492" y="3034145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34D017-0ADC-4E40-8D25-65E5E4E6EF99}"/>
              </a:ext>
            </a:extLst>
          </p:cNvPr>
          <p:cNvSpPr/>
          <p:nvPr/>
        </p:nvSpPr>
        <p:spPr>
          <a:xfrm>
            <a:off x="8336974" y="3034144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A4009B-7D85-465E-9AB8-45CC7E82D911}"/>
              </a:ext>
            </a:extLst>
          </p:cNvPr>
          <p:cNvSpPr/>
          <p:nvPr/>
        </p:nvSpPr>
        <p:spPr>
          <a:xfrm>
            <a:off x="9386456" y="3034144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861640-FE93-4274-AD88-4148C2D929DF}"/>
              </a:ext>
            </a:extLst>
          </p:cNvPr>
          <p:cNvSpPr/>
          <p:nvPr/>
        </p:nvSpPr>
        <p:spPr>
          <a:xfrm>
            <a:off x="2043546" y="2195944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CD1577-C8B5-4866-A24A-44560FC9599B}"/>
              </a:ext>
            </a:extLst>
          </p:cNvPr>
          <p:cNvSpPr/>
          <p:nvPr/>
        </p:nvSpPr>
        <p:spPr>
          <a:xfrm>
            <a:off x="6238010" y="2195944"/>
            <a:ext cx="464127" cy="4710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2BD762-0B2A-4A1F-AF70-6F154A31FEB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504209" y="3269672"/>
            <a:ext cx="585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49C13B-FA9E-44CC-907C-0FE15E3EF0D0}"/>
              </a:ext>
            </a:extLst>
          </p:cNvPr>
          <p:cNvCxnSpPr/>
          <p:nvPr/>
        </p:nvCxnSpPr>
        <p:spPr>
          <a:xfrm>
            <a:off x="3541568" y="3269670"/>
            <a:ext cx="585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06A5DD-7D04-450A-9240-7C8C6899E9CC}"/>
              </a:ext>
            </a:extLst>
          </p:cNvPr>
          <p:cNvCxnSpPr/>
          <p:nvPr/>
        </p:nvCxnSpPr>
        <p:spPr>
          <a:xfrm>
            <a:off x="4603173" y="3269670"/>
            <a:ext cx="585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0C7275-AE99-4001-ADC5-C622F78ADC6D}"/>
              </a:ext>
            </a:extLst>
          </p:cNvPr>
          <p:cNvCxnSpPr/>
          <p:nvPr/>
        </p:nvCxnSpPr>
        <p:spPr>
          <a:xfrm>
            <a:off x="5652655" y="3269670"/>
            <a:ext cx="585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FB50ED-18E0-4BBD-ACF5-81FA3BB07072}"/>
              </a:ext>
            </a:extLst>
          </p:cNvPr>
          <p:cNvCxnSpPr/>
          <p:nvPr/>
        </p:nvCxnSpPr>
        <p:spPr>
          <a:xfrm>
            <a:off x="6702137" y="3269670"/>
            <a:ext cx="585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025821-3FEE-4B08-B930-258899234139}"/>
              </a:ext>
            </a:extLst>
          </p:cNvPr>
          <p:cNvCxnSpPr/>
          <p:nvPr/>
        </p:nvCxnSpPr>
        <p:spPr>
          <a:xfrm>
            <a:off x="7739496" y="3269668"/>
            <a:ext cx="585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C91E83-E61C-4587-ACFA-71D03A67211A}"/>
              </a:ext>
            </a:extLst>
          </p:cNvPr>
          <p:cNvCxnSpPr/>
          <p:nvPr/>
        </p:nvCxnSpPr>
        <p:spPr>
          <a:xfrm>
            <a:off x="8801101" y="3269668"/>
            <a:ext cx="585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72469-40E5-45F0-8C87-055F0D38F42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504209" y="2431471"/>
            <a:ext cx="37338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2D4E45-15D9-4F63-A78F-EE105E7EC6E2}"/>
              </a:ext>
            </a:extLst>
          </p:cNvPr>
          <p:cNvCxnSpPr>
            <a:stCxn id="20" idx="2"/>
            <a:endCxn id="4" idx="0"/>
          </p:cNvCxnSpPr>
          <p:nvPr/>
        </p:nvCxnSpPr>
        <p:spPr>
          <a:xfrm flipH="1">
            <a:off x="2272146" y="2666999"/>
            <a:ext cx="3464" cy="3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5132B7-A69F-456B-940C-6EB80A7A7514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>
            <a:off x="6470074" y="2666999"/>
            <a:ext cx="0" cy="36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50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FB912-2739-41F9-B446-E9CCFE60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5" y="2689187"/>
            <a:ext cx="10681249" cy="1479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D060D-CCEF-43A5-BFEC-620870B99B5A}"/>
              </a:ext>
            </a:extLst>
          </p:cNvPr>
          <p:cNvSpPr txBox="1"/>
          <p:nvPr/>
        </p:nvSpPr>
        <p:spPr>
          <a:xfrm>
            <a:off x="1558636" y="2647183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E21CC-DED5-469A-8C8C-40FAD6F00659}"/>
              </a:ext>
            </a:extLst>
          </p:cNvPr>
          <p:cNvSpPr txBox="1"/>
          <p:nvPr/>
        </p:nvSpPr>
        <p:spPr>
          <a:xfrm>
            <a:off x="1558636" y="2965838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14CCC-8F8B-466E-B74B-BEB119F640B5}"/>
              </a:ext>
            </a:extLst>
          </p:cNvPr>
          <p:cNvSpPr txBox="1"/>
          <p:nvPr/>
        </p:nvSpPr>
        <p:spPr>
          <a:xfrm>
            <a:off x="1558635" y="3293166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6F58B-C22B-486F-9BDC-304856940543}"/>
              </a:ext>
            </a:extLst>
          </p:cNvPr>
          <p:cNvSpPr txBox="1"/>
          <p:nvPr/>
        </p:nvSpPr>
        <p:spPr>
          <a:xfrm>
            <a:off x="6033654" y="2591666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2FAE82-DAC4-424B-9952-81B1D99695C1}"/>
              </a:ext>
            </a:extLst>
          </p:cNvPr>
          <p:cNvSpPr txBox="1"/>
          <p:nvPr/>
        </p:nvSpPr>
        <p:spPr>
          <a:xfrm>
            <a:off x="3449782" y="3301498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D0214D-5686-4BF2-8F1D-FAD4BD75B9AA}"/>
              </a:ext>
            </a:extLst>
          </p:cNvPr>
          <p:cNvSpPr txBox="1"/>
          <p:nvPr/>
        </p:nvSpPr>
        <p:spPr>
          <a:xfrm>
            <a:off x="5732316" y="2965838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82807-9097-4543-963D-B826E0DB7041}"/>
              </a:ext>
            </a:extLst>
          </p:cNvPr>
          <p:cNvSpPr txBox="1"/>
          <p:nvPr/>
        </p:nvSpPr>
        <p:spPr>
          <a:xfrm>
            <a:off x="9822873" y="2965838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1BAF6-56D9-4165-A008-D912B3290C64}"/>
              </a:ext>
            </a:extLst>
          </p:cNvPr>
          <p:cNvSpPr txBox="1"/>
          <p:nvPr/>
        </p:nvSpPr>
        <p:spPr>
          <a:xfrm>
            <a:off x="9822873" y="3301498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CB18D-D224-41E7-A73D-F4486BE62855}"/>
              </a:ext>
            </a:extLst>
          </p:cNvPr>
          <p:cNvSpPr txBox="1"/>
          <p:nvPr/>
        </p:nvSpPr>
        <p:spPr>
          <a:xfrm>
            <a:off x="5250719" y="3289192"/>
            <a:ext cx="60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96E4E6-4A16-4016-8CD3-45AEF3ECF7BE}"/>
              </a:ext>
            </a:extLst>
          </p:cNvPr>
          <p:cNvSpPr txBox="1"/>
          <p:nvPr/>
        </p:nvSpPr>
        <p:spPr>
          <a:xfrm>
            <a:off x="7405253" y="3264436"/>
            <a:ext cx="602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</a:p>
          <a:p>
            <a:endParaRPr lang="zh-CN" altLang="en-US" dirty="0"/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B3B74B2A-D97D-427E-A832-690D9A67F324}"/>
              </a:ext>
            </a:extLst>
          </p:cNvPr>
          <p:cNvCxnSpPr>
            <a:cxnSpLocks/>
          </p:cNvCxnSpPr>
          <p:nvPr/>
        </p:nvCxnSpPr>
        <p:spPr>
          <a:xfrm>
            <a:off x="1205345" y="2831849"/>
            <a:ext cx="1115291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F333BDB-1631-4433-AFAC-A15F556462A1}"/>
              </a:ext>
            </a:extLst>
          </p:cNvPr>
          <p:cNvCxnSpPr/>
          <p:nvPr/>
        </p:nvCxnSpPr>
        <p:spPr>
          <a:xfrm>
            <a:off x="3006436" y="3429000"/>
            <a:ext cx="1170709" cy="57164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19D454FB-6221-4FD6-9D8C-135650B4508D}"/>
              </a:ext>
            </a:extLst>
          </p:cNvPr>
          <p:cNvCxnSpPr/>
          <p:nvPr/>
        </p:nvCxnSpPr>
        <p:spPr>
          <a:xfrm>
            <a:off x="4842164" y="3473858"/>
            <a:ext cx="1070261" cy="1230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4B0E606-9318-4987-AD86-0F79E29BCFE8}"/>
              </a:ext>
            </a:extLst>
          </p:cNvPr>
          <p:cNvCxnSpPr/>
          <p:nvPr/>
        </p:nvCxnSpPr>
        <p:spPr>
          <a:xfrm>
            <a:off x="6636327" y="3670830"/>
            <a:ext cx="311728" cy="8521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59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</Words>
  <Application>Microsoft Office PowerPoint</Application>
  <PresentationFormat>Widescreen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于 逸潇</dc:creator>
  <cp:lastModifiedBy>于 逸潇</cp:lastModifiedBy>
  <cp:revision>7</cp:revision>
  <dcterms:created xsi:type="dcterms:W3CDTF">2020-10-27T15:59:48Z</dcterms:created>
  <dcterms:modified xsi:type="dcterms:W3CDTF">2020-10-28T03:23:23Z</dcterms:modified>
</cp:coreProperties>
</file>