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7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74954" autoAdjust="0"/>
  </p:normalViewPr>
  <p:slideViewPr>
    <p:cSldViewPr snapToGrid="0">
      <p:cViewPr varScale="1">
        <p:scale>
          <a:sx n="54" d="100"/>
          <a:sy n="54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A66EC-E802-4AF9-B8C8-7D0113C216B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64D9A-8F9B-4A99-B1B8-6BF545308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0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https://chatgpt.com/</a:t>
            </a:r>
          </a:p>
          <a:p>
            <a:endParaRPr lang="en-IN" dirty="0"/>
          </a:p>
          <a:p>
            <a:r>
              <a:rPr lang="en-IN" dirty="0"/>
              <a:t>https://docs.oracle.com/javase/tutorial/</a:t>
            </a:r>
          </a:p>
          <a:p>
            <a:r>
              <a:rPr lang="en-IN" dirty="0"/>
              <a:t>https://www.javatpoint.com/history-of-java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350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98798-A885-F992-D484-16C81589A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9A34D-3963-6B8A-F115-ED9811345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8D6407-E262-5CC9-DC96-0CAB3A2A8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https://www.digitalocean.com/community/tutorials/string-vs-stringbuffer-vs-stringbuilder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we have an array of 5 elements {2,4,6,8,10}. Write a program to access element at specific index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we have multi-dimensional array. Write a program with multi-dimensional array and find the length of row 2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program to copy values from one array into another array.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write a program to delete one element from an array</a:t>
            </a:r>
            <a:r>
              <a:rPr lang="en-US" sz="2800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05968-AD2F-B431-9DF7-CF65C07F7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877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F5A98-405F-BC5D-BAF9-9994DC7E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49008-ED66-AF4B-400D-D16DB802C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17CAFF-299D-366A-5F89-52B6D4E58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we have an array of 5 elements {2,4,6,8,10}. Write a program to access element at specific index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we have multi-dimensional array. Write a program with multi-dimensional array and find the length of row 2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program to copy values from one array into another array.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write a program to delete one element from an array</a:t>
            </a:r>
            <a:r>
              <a:rPr lang="en-US" sz="2800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0D495-EDB5-8B34-9C5D-E539C08C1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9111-EF97-2227-2820-4CC84E02F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A8F32-1DCD-4223-971D-EFA0277C3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D6753-F15D-D0F9-B6D7-AF5758826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https://www.geeksforgeeks.org/different-ways-create-objects-java/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https://www.geeksforgeeks.org/association-composition-aggregation-java/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sample program with static block and a constructor</a:t>
            </a:r>
            <a:r>
              <a:rPr lang="en-US" dirty="0"/>
              <a:t> 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Sample programs to show association, aggregation, composition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Non-access modifiers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reference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Object class</a:t>
            </a:r>
          </a:p>
          <a:p>
            <a:pPr marL="228600" indent="-228600">
              <a:buAutoNum type="arabicParenR"/>
            </a:pPr>
            <a:r>
              <a:rPr lang="en-US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Static class</a:t>
            </a:r>
          </a:p>
          <a:p>
            <a:pPr marL="228600" indent="-228600">
              <a:buAutoNum type="arabicParenR"/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774C-B7F7-92D8-6C8C-65B606A23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76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A819-2396-7D40-4265-1F5C0D98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B29A5-1913-BB9D-DBCF-2ABFB483F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AA1EB-09A3-72B1-DFFD-3038CAF31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1)Write a example program for Single inheritance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2)Write a example program for Hierarchical inheritance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3)Write a example program for Multi-level inheritance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4)Write a example program for Has-a relationship</a:t>
            </a:r>
            <a:r>
              <a:rPr lang="en-US" dirty="0"/>
              <a:t> 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Java is not considered a "purely object-oriented programming language" because it includes primitive data types like "int", "float", and "char", which are not objects themselves, unlike in a truly pure OOP language where everything would be an object; this means you can perform operations directly on these primitive types without wrapping them in object classes, which deviates from the strict definition of pure OOP. 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2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F8C8A-C75E-84C9-982F-7B7B0DEA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6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DEA85-52FF-C3B4-C972-39CA02E7B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3CBF7A-E503-7523-F4B8-15292BADF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486D4-2717-5A1D-0551-84345AA68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3DF05-55EE-50AF-EEC4-29638295A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638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9976C-F181-CE11-B8E2-CB95147E2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59BC4-812F-F8CF-304D-E45D28AD0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9C06E-634C-8965-9744-294DE303B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Write one example program for Method Overloading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Write one example program for Method Overriding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sample program with super keyword</a:t>
            </a:r>
            <a:r>
              <a:rPr lang="en-US" dirty="0"/>
              <a:t> </a:t>
            </a:r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5213-AC73-0D8D-8B61-A53F6DA21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682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87A38-7BFF-8583-31C2-79095D82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DEEB88-2C21-3FAA-8F42-BE2581F2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1F6A1-52AA-079E-A877-F9CDE5806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2A046-8CA7-75EA-B445-B7F65E9CE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1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595E-3ADD-38C2-9614-1A10CA06C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94FE2-DEA5-8BA0-574C-8E5E1D239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8BD1A-744C-5298-287D-BDD785ADE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AFB3D-849E-129E-B074-7F07AAF8D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281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532E1-C883-688E-D4B4-8E032763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431E0-511F-2063-6DF3-E738358A9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86F056-8D9F-9383-09AB-1A3F9815B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6BE5-D6A0-77AD-9DEF-55A872B68A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11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5DB6F-A065-EF3D-4F0B-77EC280EB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C620B-5F2D-8610-26E3-03F5612E7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9EFFE-5439-5572-26FB-1020EA356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02E5B-46BF-4B6E-48FD-902725A1A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717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B16D4-4F58-DD18-76A7-D72721B06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A830EB-AEEF-ACEF-8AC9-864FDDAEAF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314A54-E5C6-5374-D16E-26DC3FB3A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https://chatgpt.com/</a:t>
            </a:r>
          </a:p>
          <a:p>
            <a:endParaRPr lang="en-IN" dirty="0"/>
          </a:p>
          <a:p>
            <a:r>
              <a:rPr lang="en-IN" dirty="0"/>
              <a:t>https://docs.oracle.com/javase/tutorial/</a:t>
            </a:r>
          </a:p>
          <a:p>
            <a:r>
              <a:rPr lang="en-IN" dirty="0"/>
              <a:t>https://www.javatpoint.com/history-of-java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904B1-C843-C08F-CB48-054E803D0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153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D3947-A63D-5324-C1CC-A7A765E8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9E2FE-63F8-AA9A-5AF2-0FE942A37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5D260-BF9E-23D2-5860-2B19B4249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A717C-EB88-2621-384F-3A28FFEC99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3808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CC40-5288-64EE-C634-37CA114D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297F1-38CE-4F43-E337-F7D2C463E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EF33C-042A-B603-6D3D-E809B0085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690E0-8672-11F8-68C4-720E72837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4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405B-4C59-C693-9BCD-11A4D819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9AC3A5-8168-DCFF-ED7E-EE4AF847C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7526D7-F745-B0E5-84FD-CDFC58878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C0139-18F3-8A3D-58FD-133920503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689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C6E5E-1098-6D88-6BA2-8FFFBC4D5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7C953-D1B1-58BE-40CE-0609E50E4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66343-4FC8-8B08-D2DC-B619CA768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Create </a:t>
            </a:r>
            <a:r>
              <a:rPr lang="en-US" sz="12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github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account: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https://github.com/kvrmurthysrcm/3T-Infotech-Training.git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E7720-FFB8-9406-5265-BC046D4F8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41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E7127-B27C-FB4E-1633-244B4DB7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5310C-1EFF-8079-96DA-1281A5181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E7552-7599-5CD1-484C-25BAE8F38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2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https://github.com/kvrmurthysrcm/3T-Infotech-Training.git</a:t>
            </a:r>
          </a:p>
          <a:p>
            <a:endParaRPr lang="en-US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C8D1-E69C-6D7A-1B9C-114B13491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183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36CE5-F525-7174-F99B-3EF57EBD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AB1D9-3DF1-428C-4EFF-FE283E9A56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41DED-3563-3C5F-C145-AA3263A4C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D126-0DD5-698D-D4D0-319AA43C7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48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989CF-F6BB-6736-841B-5B1B68868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5CC206-7376-C1AD-BA75-891616C08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5509CD-1E22-9D84-82CF-4D99B5E43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65AF-0831-5722-216C-3F4BF4E68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14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A6D50-08C8-D0A1-406A-E3143909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03634-C41A-28F2-34F9-61DACF468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52A3E1-637C-1772-BFC4-7130A804F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12501-8127-1734-4924-008F87D15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513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1FE0-B861-0847-C6C4-4DA4A723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DF8CA-BDA7-2B49-B93B-E5F924E1C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29B9F3-D756-7751-8781-3B0F8439D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09A53-2639-A195-33DE-5E7DD45CE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71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 Download and install JDK, Write a simple java program to print Hello World/something</a:t>
            </a:r>
            <a:r>
              <a:rPr lang="en-US" dirty="0"/>
              <a:t> </a:t>
            </a:r>
          </a:p>
          <a:p>
            <a:r>
              <a:rPr lang="en-US" dirty="0"/>
              <a:t>https://docs.oracle.com/javase/tutorial/getStarted/application/index.html </a:t>
            </a:r>
          </a:p>
          <a:p>
            <a:r>
              <a:rPr lang="en-US" dirty="0"/>
              <a:t>https://docs.oracle.com/javase/tutorial/getStarted/QandE/questions.html</a:t>
            </a:r>
          </a:p>
          <a:p>
            <a:r>
              <a:rPr lang="en-US" dirty="0"/>
              <a:t>https://docs.oracle.com/javase/tutorial/getStarted/problems/index.html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52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44DAB-6AAC-0165-03B7-91D805E7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53FAC-672C-8925-3377-878D8D975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61414-2D66-D7D9-987C-B466E1BBF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 Download and install JDK, Write a simple java program to print Hello World/something</a:t>
            </a:r>
            <a:r>
              <a:rPr lang="en-US" dirty="0"/>
              <a:t> </a:t>
            </a:r>
          </a:p>
          <a:p>
            <a:r>
              <a:rPr lang="en-US" dirty="0"/>
              <a:t>https://docs.oracle.com/javase/tutorial/getStarted/application/index.html </a:t>
            </a:r>
          </a:p>
          <a:p>
            <a:r>
              <a:rPr lang="en-US" dirty="0"/>
              <a:t>https://docs.oracle.com/javase/tutorial/getStarted/QandE/questions.html</a:t>
            </a:r>
          </a:p>
          <a:p>
            <a:r>
              <a:rPr lang="en-US" dirty="0"/>
              <a:t>https://docs.oracle.com/javase/tutorial/getStarted/problems/index.html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6B584-1D1A-59D5-AB4C-B08DC78DE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522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C4C72-CF5A-AB7F-AEFD-8642A430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9F96B-BAAC-F47F-8F85-843317743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F5F76-B45A-A425-5BE6-F502CAAFE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Download and Install Eclipse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Download and Install Eclipse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Create a Java Project in Eclipse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create 2 packages inside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src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create 2(one default class, one public class) classes (one in each package)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5) create a class and methods with all Access Modifiers inside the class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6) create a parameterized constructor and add method in a class and call it from another class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7) create all types of variables and initialize  from main method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9E93-A6D8-C399-AD8D-60AC67C2B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93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443AD-6154-07CD-069D-B4E53424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019AF-B2FD-A3D0-7887-2AA5B2B1E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41B8E-616E-CC41-2A65-48C9BEF91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Write a program with all types of Primitive Datatypes and print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Write a simple program to do implicit &amp; explicit conversions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program with all types of operators(at least one example for each type</a:t>
            </a:r>
            <a:r>
              <a:rPr lang="en-US" sz="2800" dirty="0"/>
              <a:t>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C4BF9-83B5-669E-BA40-C461202BB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04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F10C1-476C-78B2-8FCE-A501EDA9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1B2046-88D1-5B88-3221-354D83D1C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85DDC2-7A1C-5183-A005-F560BB880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Write a program to print given month by using Switch statement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write a program which contains a method with return statement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sample program on do-while</a:t>
            </a:r>
            <a:r>
              <a:rPr lang="en-US" sz="2800" dirty="0"/>
              <a:t>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FCB27-C9F6-3794-F373-0EB45EDC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54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8234F-4C03-521A-D77A-58C40CFDE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9AF58-3135-5E3C-40D9-76FE1C47A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A6090D-22B7-552C-DF21-09EB3DFBD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Write a program to print given month by using Switch statement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write a program which contains a method with return statement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sample program on do-while</a:t>
            </a:r>
            <a:r>
              <a:rPr lang="en-US" sz="2800" dirty="0"/>
              <a:t>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228600" indent="-228600">
              <a:buAutoNum type="arabicParenR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6CF3-B755-D5C8-3A7C-98CADAB0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506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D1F4-8C5C-555E-C47C-D7A82B64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CF850-30AA-A416-A47C-61342A326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B5CCFA-47E2-6439-EB40-5B3F06DFF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Homework: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1) we have an array of 5 elements {2,4,6,8,10}. Write a program to access element at specific index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2) we have multi-dimensional array. Write a program with multi-dimensional array and find the length of row 2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3) write a program to copy values from one array into another array.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4) write a program to delete one element from an array</a:t>
            </a:r>
            <a:r>
              <a:rPr lang="en-US" sz="2800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D993E-C288-C585-06B0-39F0C02B0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64D9A-8F9B-4A99-B1B8-6BF545308812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2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7F79-993C-C47D-5C91-D6946926C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C94CF-BDDE-499D-AFB7-825BA95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0B25-20E0-5440-ADB7-CE6FB6BD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FDA46-5EA0-BF26-D3FA-FED016AD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63C5-F35F-24CA-155D-2333BFA1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8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92E2-58F5-6B49-65B7-3FE095F9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0D140-6A29-1639-CA34-8CFCC8331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28EA9-0EC0-D367-67AD-5C84F6B6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ABE9-88E0-AFF2-0372-22E1BEDC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08AD-842D-4205-9F10-0E8A70E6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5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8DF57-19F6-ECC5-47BF-9288A8946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6A28C-E11C-5C14-FC2D-502CF9B7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762D-D9F5-CF1B-48F2-9F5B62F18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3D8C6-711E-913F-5AD0-1FA2AA5D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4DA6-76ED-31D2-CEAC-F93EA47FF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9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1524-57B4-A3F0-5B67-84F57E85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77796-2CDC-0973-E576-22668461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B4957-E3C3-B7D0-ABFC-BF7DAB34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F4953-EB6B-8DC0-2A24-06D9B237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34A5-8810-1AFC-A487-8AC400A4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4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6C0A-0D0C-A801-165A-4906DF6B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03266-D243-EDE5-7A0B-EA6151D77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3AAE-EB10-C3B2-19FF-AC1EA37E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E8D0-BC92-7B9E-72DB-66D77DD7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8172-72EB-207E-124F-A7F1EC74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1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07B3-E4A9-E977-B61F-7984F702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F14B-7740-0CCA-2D2C-A34908FF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E52E-81A0-907F-84B2-55DF333C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B7746-6461-B687-44CA-0BFCF5A5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8D948-6CAD-641C-4F1D-F54EA8F4B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CD161-7ADA-DEA6-8F8F-7D44F5E1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7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2BF8-7B8E-4C00-0193-21612351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4E73-E5D6-7A1C-F961-6B2B5928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6F04D-6B81-09EE-123F-13871C2FF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DD387-B952-9E31-FA0B-65CBF2FD5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D0D19-CCA4-2F7F-71C6-1BDE49484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C4E82-D9AC-46D2-EC8F-9FC08EC1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D326F-C53C-1195-F539-69B72F1E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87B77-E64C-4608-3111-94679E7D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2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7EEC-0F41-0AA2-7ACF-5A5D58D8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AFC7B-F3BC-B903-AF19-74BF3528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42865-9AC9-3738-89F8-D04C089A8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96A58-4CE9-E32D-4FFD-DC79C5C1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61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36F635-CF54-02D8-8879-083E05D9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F1F1F-71A1-23FD-A782-27CC0D7E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D7867-EE32-D327-F04A-A6E5BCE3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4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51AD-5846-A9B9-1762-881C3197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AC3B2-BBA6-EF7D-F3A7-414C268B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83BD6-FA8A-E138-30EC-8665DD24B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067F-A55D-5CDF-9105-A88F5917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64B6B-EB49-B5EE-E479-F4C75B99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4F886-5301-9632-F394-D26895CA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9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8282-6929-4F2A-A3BB-82DD9359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2EFD-540A-2A00-E41D-F31F85D94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37C2C-894D-488C-9B08-03C69FC9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E2ADF-523B-DBA2-914F-C0861BCD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FD19-B33C-56D2-D1EA-A332DFA2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4B54-8789-5C8B-FD3E-495070A5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7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D9FCF-23D1-9B11-4CB6-4606C1858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4C3A8-935F-F5A9-F0A7-AA95C90E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F9660-BB2F-1799-C547-F0CB1C3E0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653C-5ECF-4B62-970D-F88C6AB0F04B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3B34-8D35-90FA-03C4-BF05F560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92760-8171-13E5-BF0D-6BCB24AA8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7B69D-16F6-46BD-8437-615A3532B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8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CAEB-448B-3D85-FD95-8730E46A6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5762"/>
            <a:ext cx="9359153" cy="4080732"/>
          </a:xfrm>
        </p:spPr>
        <p:txBody>
          <a:bodyPr>
            <a:noAutofit/>
          </a:bodyPr>
          <a:lstStyle/>
          <a:p>
            <a:r>
              <a:rPr lang="en-US" sz="20000" b="1" dirty="0">
                <a:solidFill>
                  <a:schemeClr val="accent1"/>
                </a:solidFill>
              </a:rPr>
              <a:t>My3Tech</a:t>
            </a:r>
            <a:endParaRPr lang="en-IN" sz="20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67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A68BE-3C09-D329-3CE7-2FE3F667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F25D-7BE2-DE80-EAD8-DBAA69D78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7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40A3-3BA5-DA5E-A454-A2CC9343B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7000" dirty="0"/>
              <a:t>String Class</a:t>
            </a:r>
          </a:p>
          <a:p>
            <a:r>
              <a:rPr lang="en-US" sz="7000" dirty="0" err="1"/>
              <a:t>StringBuffer</a:t>
            </a:r>
            <a:r>
              <a:rPr lang="en-US" sz="7000" dirty="0"/>
              <a:t> Class</a:t>
            </a:r>
          </a:p>
          <a:p>
            <a:r>
              <a:rPr lang="en-US" sz="7000" dirty="0"/>
              <a:t>StringBuilder Class</a:t>
            </a:r>
          </a:p>
          <a:p>
            <a:endParaRPr lang="en-US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77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DCDE-BEB5-8A0A-C974-F575D0E6D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6050-3EE3-B775-32B9-16B84E1F0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8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80623-E1E4-1024-9BB6-5CA5BCFD6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7000" dirty="0">
                <a:solidFill>
                  <a:schemeClr val="accent1"/>
                </a:solidFill>
              </a:rPr>
              <a:t>Constructor</a:t>
            </a:r>
          </a:p>
          <a:p>
            <a:r>
              <a:rPr lang="en-US" sz="7000" dirty="0">
                <a:solidFill>
                  <a:schemeClr val="accent1"/>
                </a:solidFill>
              </a:rPr>
              <a:t>Static method</a:t>
            </a:r>
          </a:p>
          <a:p>
            <a:endParaRPr lang="en-US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745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14B84-C57E-F884-DA58-FCB85EA2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C2E3-54DF-77C4-E398-6A6BA77A0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9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60471-CC60-EA43-F24D-7C47AB54D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8000" dirty="0">
                <a:solidFill>
                  <a:schemeClr val="accent1"/>
                </a:solidFill>
              </a:rPr>
              <a:t>Classes and Objects</a:t>
            </a:r>
          </a:p>
          <a:p>
            <a:r>
              <a:rPr lang="en-US" sz="8000" dirty="0"/>
              <a:t>Different ways to create objects in Java</a:t>
            </a:r>
          </a:p>
          <a:p>
            <a:r>
              <a:rPr lang="en-US" sz="8000" dirty="0"/>
              <a:t>Association, Composition and Aggregation</a:t>
            </a:r>
          </a:p>
          <a:p>
            <a:r>
              <a:rPr lang="en-US" sz="8000" dirty="0"/>
              <a:t>Access and Non-Access Modifiers in Java</a:t>
            </a:r>
          </a:p>
          <a:p>
            <a:r>
              <a:rPr lang="en-US" sz="8000" dirty="0"/>
              <a:t>this reference</a:t>
            </a:r>
          </a:p>
          <a:p>
            <a:r>
              <a:rPr lang="en-US" sz="8000" dirty="0"/>
              <a:t>Object class</a:t>
            </a:r>
          </a:p>
          <a:p>
            <a:r>
              <a:rPr lang="en-US" sz="8000" dirty="0"/>
              <a:t>Static class in Java</a:t>
            </a:r>
          </a:p>
          <a:p>
            <a:endParaRPr lang="en-US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71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AC98C-06E2-DF54-BCC5-8EE02654B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834D-2828-D9C7-9693-B67907E72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10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2E3AD-6EA4-514B-2780-0FB2D7A25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 fontScale="85000" lnSpcReduction="20000"/>
          </a:bodyPr>
          <a:lstStyle/>
          <a:p>
            <a:r>
              <a:rPr lang="en-US" sz="5000" b="1" dirty="0">
                <a:solidFill>
                  <a:schemeClr val="accent1"/>
                </a:solidFill>
              </a:rPr>
              <a:t>OOPs concepts</a:t>
            </a:r>
          </a:p>
          <a:p>
            <a:r>
              <a:rPr lang="en-US" sz="5000" dirty="0"/>
              <a:t>Introduction to OOP Concept</a:t>
            </a:r>
          </a:p>
          <a:p>
            <a:r>
              <a:rPr lang="en-US" sz="5000" dirty="0"/>
              <a:t>Inheritance in Java</a:t>
            </a:r>
          </a:p>
          <a:p>
            <a:r>
              <a:rPr lang="en-US" sz="5000" dirty="0"/>
              <a:t>Encapsulation in Java</a:t>
            </a:r>
          </a:p>
          <a:p>
            <a:r>
              <a:rPr lang="en-US" sz="5000" dirty="0"/>
              <a:t>Abstraction in Java</a:t>
            </a:r>
          </a:p>
          <a:p>
            <a:r>
              <a:rPr lang="en-US" sz="5000" dirty="0"/>
              <a:t>Polymorphism in Java</a:t>
            </a:r>
          </a:p>
          <a:p>
            <a:r>
              <a:rPr lang="en-US" sz="5000" dirty="0"/>
              <a:t>Why Java is not a purely Object-Oriented Language?</a:t>
            </a:r>
          </a:p>
          <a:p>
            <a:endParaRPr lang="en-US" sz="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2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29919-DDF8-B535-5B9A-94F049255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B020-0CEB-26AB-4F5D-3C3F91BFD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11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F66B6-9954-A0DC-A0C9-49FA67733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255624" cy="5001065"/>
          </a:xfrm>
        </p:spPr>
        <p:txBody>
          <a:bodyPr>
            <a:normAutofit fontScale="85000" lnSpcReduction="20000"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Inheritance in Java</a:t>
            </a:r>
          </a:p>
          <a:p>
            <a:r>
              <a:rPr lang="en-US" sz="4000" dirty="0"/>
              <a:t>Multiple Inheritance</a:t>
            </a:r>
          </a:p>
          <a:p>
            <a:r>
              <a:rPr lang="en-US" sz="4000" dirty="0"/>
              <a:t>Why Java doesn't support Multiple Inheritance – The Diamond Problem</a:t>
            </a:r>
          </a:p>
          <a:p>
            <a:r>
              <a:rPr lang="en-US" sz="4000" dirty="0"/>
              <a:t>Java Object Creation of Inherited Class</a:t>
            </a:r>
          </a:p>
          <a:p>
            <a:r>
              <a:rPr lang="en-US" sz="4000" dirty="0"/>
              <a:t>Inheritance and constructors</a:t>
            </a:r>
          </a:p>
          <a:p>
            <a:r>
              <a:rPr lang="en-US" sz="4000" dirty="0"/>
              <a:t>Interfaces and Inheritance</a:t>
            </a:r>
          </a:p>
          <a:p>
            <a:r>
              <a:rPr lang="en-US" sz="4000" dirty="0"/>
              <a:t>Using final with Inheritance</a:t>
            </a:r>
          </a:p>
          <a:p>
            <a:r>
              <a:rPr lang="en-US" sz="4000" dirty="0"/>
              <a:t>Override private methods</a:t>
            </a:r>
          </a:p>
          <a:p>
            <a:r>
              <a:rPr lang="en-US" sz="4000" dirty="0"/>
              <a:t>Parent and Child classes having same data member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2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9C495-CDEE-24FE-F69F-E5CA1DCB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0F17-CF56-4CCC-EF50-9C3ED87E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12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8B234-AA01-1BFF-D74C-F9010DDD0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 fontScale="47500" lnSpcReduction="20000"/>
          </a:bodyPr>
          <a:lstStyle/>
          <a:p>
            <a:r>
              <a:rPr lang="en-US" sz="8000" dirty="0">
                <a:solidFill>
                  <a:schemeClr val="accent1"/>
                </a:solidFill>
              </a:rPr>
              <a:t>Polymorphism in Java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sz="8000" dirty="0"/>
              <a:t>Method Overloading</a:t>
            </a:r>
          </a:p>
          <a:p>
            <a:r>
              <a:rPr lang="en-US" sz="8000" dirty="0"/>
              <a:t>Method Overriding</a:t>
            </a:r>
          </a:p>
          <a:p>
            <a:r>
              <a:rPr lang="en-US" sz="8000" dirty="0"/>
              <a:t>Overloading or Overriding static methods</a:t>
            </a:r>
          </a:p>
          <a:p>
            <a:r>
              <a:rPr lang="en-US" sz="8000" dirty="0"/>
              <a:t>Shadowing of static methods(Also called Method Hiding)</a:t>
            </a:r>
          </a:p>
          <a:p>
            <a:r>
              <a:rPr lang="en-US" sz="8000" dirty="0"/>
              <a:t>Static methods vs Instance methods in Java</a:t>
            </a:r>
          </a:p>
          <a:p>
            <a:r>
              <a:rPr lang="en-US" sz="8000" dirty="0"/>
              <a:t>Assigning values to static final variables in Java</a:t>
            </a:r>
          </a:p>
          <a:p>
            <a:r>
              <a:rPr lang="en-US" sz="8000" dirty="0"/>
              <a:t>Static blocks in Java</a:t>
            </a:r>
          </a:p>
          <a:p>
            <a:endParaRPr lang="en-US" sz="8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692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3A41C-7D09-E916-2A87-C4075765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E98B-7E50-4473-FF3A-0341A6145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13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C801-DC27-CEBC-C412-FBA380F01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Autofit/>
          </a:bodyPr>
          <a:lstStyle/>
          <a:p>
            <a:r>
              <a:rPr lang="en-IN" sz="5000" dirty="0">
                <a:solidFill>
                  <a:schemeClr val="accent1"/>
                </a:solidFill>
              </a:rPr>
              <a:t>Constructor in Java</a:t>
            </a:r>
          </a:p>
          <a:p>
            <a:r>
              <a:rPr lang="en-US" sz="5000" dirty="0"/>
              <a:t>Default constructor</a:t>
            </a:r>
          </a:p>
          <a:p>
            <a:r>
              <a:rPr lang="en-US" sz="5000" dirty="0"/>
              <a:t>Assigning values to static final variables</a:t>
            </a:r>
          </a:p>
          <a:p>
            <a:r>
              <a:rPr lang="en-US" sz="5000" dirty="0"/>
              <a:t>Private Constructors and Singleton Classes</a:t>
            </a:r>
          </a:p>
          <a:p>
            <a:r>
              <a:rPr lang="en-US" sz="5000" dirty="0"/>
              <a:t>Constructor Overloading</a:t>
            </a:r>
          </a:p>
          <a:p>
            <a:endParaRPr lang="en-IN" sz="5000" dirty="0"/>
          </a:p>
        </p:txBody>
      </p:sp>
    </p:spTree>
    <p:extLst>
      <p:ext uri="{BB962C8B-B14F-4D97-AF65-F5344CB8AC3E}">
        <p14:creationId xmlns:p14="http://schemas.microsoft.com/office/powerpoint/2010/main" val="32425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843F3-AAA8-3530-BA1F-735BD17C0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7A86-A2DC-9F70-A100-9E1394BC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14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234D-8A9A-E8A2-0403-33A780891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r>
              <a:rPr lang="en-IN" sz="5000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Packages</a:t>
            </a:r>
          </a:p>
          <a:p>
            <a:r>
              <a:rPr lang="en-IN" sz="5000" dirty="0"/>
              <a:t> </a:t>
            </a:r>
            <a:r>
              <a:rPr lang="en-IN" sz="5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Packages Introduction</a:t>
            </a:r>
            <a:r>
              <a:rPr lang="en-IN" sz="5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3077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B2990-20B5-0EBA-2668-AB449CA38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D774-D2C1-2CB9-5EA1-34E2FAD0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15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99DAF-DD6D-E178-4248-08C8520FF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 fontScale="85000" lnSpcReduction="10000"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Interfaces and Abstract Classes</a:t>
            </a:r>
          </a:p>
          <a:p>
            <a:r>
              <a:rPr lang="en-IN" sz="4000" dirty="0"/>
              <a:t>Access specifier for methods in interfaces</a:t>
            </a:r>
          </a:p>
          <a:p>
            <a:r>
              <a:rPr lang="en-IN" sz="4000" dirty="0"/>
              <a:t>Access specifiers for classes or interfaces</a:t>
            </a:r>
          </a:p>
          <a:p>
            <a:r>
              <a:rPr lang="en-IN" sz="4000" dirty="0"/>
              <a:t>Abstract Classes</a:t>
            </a:r>
          </a:p>
          <a:p>
            <a:r>
              <a:rPr lang="en-IN" sz="4000" dirty="0"/>
              <a:t>Difference between Abstract Class and Interface in Java</a:t>
            </a:r>
          </a:p>
          <a:p>
            <a:r>
              <a:rPr lang="en-IN" sz="4000" dirty="0"/>
              <a:t>Comparator Interface</a:t>
            </a:r>
          </a:p>
          <a:p>
            <a:r>
              <a:rPr lang="en-IN" sz="4000" dirty="0"/>
              <a:t>Java Interface methods</a:t>
            </a:r>
          </a:p>
          <a:p>
            <a:r>
              <a:rPr lang="en-IN" sz="4000" dirty="0"/>
              <a:t>Functional Interfaces</a:t>
            </a:r>
          </a:p>
          <a:p>
            <a:r>
              <a:rPr lang="en-IN" sz="4000" dirty="0"/>
              <a:t>Static method in Interface in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16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FB163-DE3A-E6B5-F589-929B2343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894-B8BB-898C-BA5C-D298739A6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16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38821-042E-C255-19FE-086D0CF0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Exceptions</a:t>
            </a:r>
          </a:p>
          <a:p>
            <a:r>
              <a:rPr lang="en-US" sz="4000" dirty="0" err="1"/>
              <a:t>OutOfMemoryError</a:t>
            </a:r>
            <a:r>
              <a:rPr lang="en-US" sz="4000" dirty="0"/>
              <a:t> Exception</a:t>
            </a:r>
          </a:p>
          <a:p>
            <a:r>
              <a:rPr lang="en-US" sz="4000" dirty="0"/>
              <a:t>Different ways to print Exception messages in Java</a:t>
            </a:r>
          </a:p>
          <a:p>
            <a:r>
              <a:rPr lang="en-US" sz="4000" dirty="0"/>
              <a:t>flow control in try-catch-finally</a:t>
            </a:r>
          </a:p>
          <a:p>
            <a:r>
              <a:rPr lang="en-US" sz="4000" dirty="0"/>
              <a:t>Types of Exceptions</a:t>
            </a:r>
          </a:p>
          <a:p>
            <a:r>
              <a:rPr lang="en-US" sz="4000" dirty="0"/>
              <a:t>Checked vs Unchecked Exceptions</a:t>
            </a:r>
          </a:p>
          <a:p>
            <a:r>
              <a:rPr lang="en-US" sz="4000" dirty="0"/>
              <a:t>Throw and Throws</a:t>
            </a:r>
          </a:p>
          <a:p>
            <a:r>
              <a:rPr lang="en-US" sz="4000" dirty="0" err="1"/>
              <a:t>Multicatch</a:t>
            </a:r>
            <a:endParaRPr lang="en-US" sz="4000" dirty="0"/>
          </a:p>
          <a:p>
            <a:r>
              <a:rPr lang="en-US" sz="4000" dirty="0"/>
              <a:t>Chained Exceptions</a:t>
            </a:r>
          </a:p>
          <a:p>
            <a:r>
              <a:rPr lang="en-US" sz="4000" dirty="0"/>
              <a:t>Null Pointer Exception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50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8E46F-43B2-CC2F-0F98-0436BD2D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24DE-B159-1DFF-3A29-617E94E25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65762"/>
            <a:ext cx="9359153" cy="1244990"/>
          </a:xfrm>
        </p:spPr>
        <p:txBody>
          <a:bodyPr>
            <a:noAutofit/>
          </a:bodyPr>
          <a:lstStyle/>
          <a:p>
            <a:r>
              <a:rPr lang="en-US" sz="8000" dirty="0"/>
              <a:t>Welcome 2 Java</a:t>
            </a:r>
            <a:endParaRPr lang="en-IN" sz="8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1F6EA-42EE-A9EC-76D2-E19B7370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7" y="1610751"/>
            <a:ext cx="7637929" cy="51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102FC-1BC6-87FF-3AA3-0D0D8C7CD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1F9-8F78-FDC1-4AEA-773B165CE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17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91427-13A6-8896-437C-56CD3984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Input/output Streams</a:t>
            </a:r>
          </a:p>
          <a:p>
            <a:r>
              <a:rPr lang="en-US" sz="4000" dirty="0"/>
              <a:t>Scanner Class</a:t>
            </a:r>
          </a:p>
          <a:p>
            <a:r>
              <a:rPr lang="en-US" sz="4000" dirty="0"/>
              <a:t>Scanner and </a:t>
            </a:r>
            <a:r>
              <a:rPr lang="en-US" sz="4000" dirty="0" err="1"/>
              <a:t>nextChar</a:t>
            </a:r>
            <a:r>
              <a:rPr lang="en-US" sz="4000" dirty="0"/>
              <a:t>()</a:t>
            </a:r>
          </a:p>
          <a:p>
            <a:r>
              <a:rPr lang="en-US" sz="4000" dirty="0"/>
              <a:t>Scanner vs </a:t>
            </a:r>
            <a:r>
              <a:rPr lang="en-US" sz="4000" dirty="0" err="1"/>
              <a:t>BufferReader</a:t>
            </a:r>
            <a:r>
              <a:rPr lang="en-US" sz="4000" dirty="0"/>
              <a:t> Class</a:t>
            </a:r>
          </a:p>
          <a:p>
            <a:r>
              <a:rPr lang="en-US" sz="4000" dirty="0"/>
              <a:t>Reading input from console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27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1D6B5-31DF-FE2C-B2C5-544F79A1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FE14-24BD-0D53-5012-3B2F2AB08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18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A7456-FA91-6018-8688-985C648D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chemeClr val="accent1"/>
                </a:solidFill>
              </a:rPr>
              <a:t>Threads</a:t>
            </a:r>
          </a:p>
          <a:p>
            <a:r>
              <a:rPr lang="en-US" sz="5000" dirty="0"/>
              <a:t>Lifecycle and states of a thread</a:t>
            </a:r>
          </a:p>
          <a:p>
            <a:r>
              <a:rPr lang="en-US" sz="5000" dirty="0"/>
              <a:t>Methods to prevent thread execution</a:t>
            </a:r>
          </a:p>
          <a:p>
            <a:r>
              <a:rPr lang="en-US" sz="5000" dirty="0"/>
              <a:t>Callable and Future in Java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835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6FC0F-D4AD-0F68-589D-00AEA65E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72E-36BD-7AFC-6FA0-85F8C7B7B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19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ED28B-6871-83FE-1996-BF55ED30A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chemeClr val="accent1"/>
                </a:solidFill>
              </a:rPr>
              <a:t>File Handling in Java</a:t>
            </a:r>
          </a:p>
          <a:p>
            <a:endParaRPr lang="en-IN" sz="5000" dirty="0"/>
          </a:p>
          <a:p>
            <a:r>
              <a:rPr lang="en-US" sz="5000" dirty="0"/>
              <a:t>File class</a:t>
            </a:r>
          </a:p>
          <a:p>
            <a:r>
              <a:rPr lang="en-US" sz="5000" dirty="0"/>
              <a:t>Ways of Reading a text file in Java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11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63F8-6205-9D2B-1FCD-110CA8A75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FA4B-31AB-6AB9-17A9-B565020F5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20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59EF9-B0CE-AC94-B258-42A5724D2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 fontScale="92500" lnSpcReduction="20000"/>
          </a:bodyPr>
          <a:lstStyle/>
          <a:p>
            <a:r>
              <a:rPr lang="en-IN" sz="5000" dirty="0">
                <a:solidFill>
                  <a:schemeClr val="accent1"/>
                </a:solidFill>
              </a:rPr>
              <a:t>Java 8</a:t>
            </a:r>
          </a:p>
          <a:p>
            <a:r>
              <a:rPr lang="en-US" sz="5000" dirty="0"/>
              <a:t>The Collections Framework</a:t>
            </a:r>
          </a:p>
          <a:p>
            <a:r>
              <a:rPr lang="en-US" sz="5000" dirty="0"/>
              <a:t>The Set Interface</a:t>
            </a:r>
          </a:p>
          <a:p>
            <a:r>
              <a:rPr lang="en-US" sz="5000" dirty="0"/>
              <a:t>Set Implementation Classes</a:t>
            </a:r>
          </a:p>
          <a:p>
            <a:r>
              <a:rPr lang="en-US" sz="5000" dirty="0"/>
              <a:t>The List Interface</a:t>
            </a:r>
          </a:p>
          <a:p>
            <a:r>
              <a:rPr lang="en-US" sz="5000" dirty="0"/>
              <a:t>List Implementation Classes</a:t>
            </a:r>
          </a:p>
          <a:p>
            <a:r>
              <a:rPr lang="en-US" sz="5000" dirty="0"/>
              <a:t>The Map Interface</a:t>
            </a:r>
          </a:p>
          <a:p>
            <a:r>
              <a:rPr lang="en-US" sz="5000" dirty="0"/>
              <a:t>Map Implementation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53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A8183-C5DF-528F-684E-200F675E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966-33B1-2899-9619-1DCD7489E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21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9DD43-6A64-FE4C-A3AE-C3A90989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r>
              <a:rPr lang="en-IN" sz="5000" dirty="0">
                <a:solidFill>
                  <a:schemeClr val="accent1"/>
                </a:solidFill>
              </a:rPr>
              <a:t>JDBC</a:t>
            </a:r>
          </a:p>
          <a:p>
            <a:r>
              <a:rPr lang="en-US" sz="5000" dirty="0"/>
              <a:t>Introduction to JDBC</a:t>
            </a:r>
          </a:p>
          <a:p>
            <a:r>
              <a:rPr lang="en-US" sz="5000" dirty="0"/>
              <a:t>Architecture of JDBC</a:t>
            </a:r>
          </a:p>
          <a:p>
            <a:r>
              <a:rPr lang="en-US" sz="5000" dirty="0"/>
              <a:t>Statement </a:t>
            </a:r>
            <a:r>
              <a:rPr lang="en-US" sz="5000" dirty="0" err="1"/>
              <a:t>Ojects</a:t>
            </a:r>
            <a:endParaRPr lang="en-US" sz="5000" dirty="0"/>
          </a:p>
          <a:p>
            <a:r>
              <a:rPr lang="en-US" sz="5000" dirty="0" err="1"/>
              <a:t>Resultset</a:t>
            </a:r>
            <a:endParaRPr lang="en-US" sz="5000" dirty="0"/>
          </a:p>
          <a:p>
            <a:r>
              <a:rPr lang="en-US" sz="5000" dirty="0"/>
              <a:t>Transaction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62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155C6-9FF9-1679-7178-C63787CB8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45DD-1D64-74B4-4E92-CC7DD7939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22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C61E4-7E14-D7B1-C7D2-DC503AC20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79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C8EC-FBB5-4534-5A9F-5B1719C6E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DA16-1285-120E-76C2-CA50B6469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23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C394C-1E72-53DF-473D-53BE08497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458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0EEA4-B18D-8CB4-4654-DAB48BD5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0589-6CED-9DFC-1639-C69C27690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24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B7246-2CE5-BB4D-ADFF-B98929737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01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CE571-3853-96F4-5BD8-6A986EB7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A8024-909B-C1C6-AE24-73CED751F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br>
              <a:rPr lang="en-US" sz="8000" dirty="0"/>
            </a:br>
            <a:r>
              <a:rPr lang="en-US" sz="7000" dirty="0"/>
              <a:t>Agenda – Session 25</a:t>
            </a:r>
            <a:endParaRPr lang="en-IN" sz="7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88AD5-8868-9030-5C8F-974A712C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39"/>
            <a:ext cx="10345271" cy="5001065"/>
          </a:xfrm>
        </p:spPr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60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7CE80-33BB-DC10-586B-7C9764BB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55FF-8137-76BF-E1C6-272D13F2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</a:t>
            </a:r>
            <a:endParaRPr lang="en-IN" sz="1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67D17-9976-C026-A2CC-9B9D48E4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3039"/>
            <a:ext cx="9323294" cy="500106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5000" dirty="0"/>
              <a:t>What/why is Java?</a:t>
            </a:r>
          </a:p>
          <a:p>
            <a:r>
              <a:rPr lang="en-US" sz="5000" dirty="0"/>
              <a:t>Setting up the environment</a:t>
            </a:r>
          </a:p>
          <a:p>
            <a:r>
              <a:rPr lang="en-US" sz="5000" dirty="0"/>
              <a:t>A First Java Program</a:t>
            </a:r>
          </a:p>
          <a:p>
            <a:r>
              <a:rPr lang="en-US" sz="5000" dirty="0"/>
              <a:t>Java Naming Conventions/Java Identifiers</a:t>
            </a:r>
          </a:p>
          <a:p>
            <a:r>
              <a:rPr lang="en-US" sz="5000" dirty="0"/>
              <a:t>Differences between JDK, JRE and JVM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4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C37D-70C9-7F26-AC0E-FE7594026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4766-DA13-A06F-0543-623A2581B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endParaRPr lang="en-IN" sz="1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4EC4F-7C80-A105-FB8F-01A79FDAA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3039"/>
            <a:ext cx="9323294" cy="500106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5DEEC-D423-B6A9-2866-DBB294E42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382" y="1111624"/>
            <a:ext cx="10601875" cy="387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266B-66E2-5DE7-2587-52D033F16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12735-7F88-DD96-DBF4-5B9C5D78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2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52B16-44CB-5514-CE73-895CFB195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3040"/>
            <a:ext cx="9144000" cy="474081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6000" dirty="0"/>
              <a:t>Data types</a:t>
            </a:r>
          </a:p>
          <a:p>
            <a:r>
              <a:rPr lang="en-US" sz="6000" dirty="0"/>
              <a:t>Variable &amp; Declarations of Variable</a:t>
            </a:r>
          </a:p>
          <a:p>
            <a:r>
              <a:rPr lang="en-US" sz="6000" dirty="0"/>
              <a:t>Enum</a:t>
            </a:r>
          </a:p>
          <a:p>
            <a:r>
              <a:rPr lang="en-US" sz="6000" dirty="0"/>
              <a:t>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71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4C861-70F3-EC93-6F84-592642DA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CA2F-9933-FD39-8117-4D639C8B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3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25D1F-F0FD-D2F7-88A8-C22CEAEA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63040"/>
            <a:ext cx="9144000" cy="4740812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6000" dirty="0"/>
              <a:t>Arithmetic Operators</a:t>
            </a:r>
          </a:p>
          <a:p>
            <a:r>
              <a:rPr lang="en-US" sz="6000" dirty="0"/>
              <a:t>Relational Operators</a:t>
            </a:r>
          </a:p>
          <a:p>
            <a:r>
              <a:rPr lang="en-US" sz="6000" dirty="0"/>
              <a:t>Logical Operators</a:t>
            </a:r>
          </a:p>
          <a:p>
            <a:r>
              <a:rPr lang="en-US" sz="6000" dirty="0"/>
              <a:t>Increment and Decrement Operators</a:t>
            </a:r>
          </a:p>
          <a:p>
            <a:r>
              <a:rPr lang="en-US" sz="6000" dirty="0"/>
              <a:t>The Conditional Operator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0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C003E-0847-5E5F-47BA-11B67F896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5D908-D9C2-293B-3FC3-CADBAC8CE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4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0114B-FA03-97DD-0D9F-AF50BE5F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sz="6000" dirty="0"/>
              <a:t>Selection Statement (if , Switch)</a:t>
            </a:r>
          </a:p>
          <a:p>
            <a:r>
              <a:rPr lang="en-US" sz="6000" dirty="0"/>
              <a:t>Iteration Statements (while, do-while , for , Nested Loop)</a:t>
            </a:r>
          </a:p>
          <a:p>
            <a:r>
              <a:rPr lang="en-US" sz="6000" dirty="0"/>
              <a:t>Jump Statements (break , Continue, Return)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23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8916-0EDD-AD12-4463-B438C4BC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CF10-BB6E-21AD-D6BE-89489FC39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5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4C825-7E18-38EE-AE7A-4F5243520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F07EA-C38A-771D-D663-3360AEE4216D}"/>
              </a:ext>
            </a:extLst>
          </p:cNvPr>
          <p:cNvSpPr txBox="1"/>
          <p:nvPr/>
        </p:nvSpPr>
        <p:spPr>
          <a:xfrm>
            <a:off x="1210235" y="2277036"/>
            <a:ext cx="97715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List of all Java Keywords</a:t>
            </a:r>
          </a:p>
          <a:p>
            <a:r>
              <a:rPr lang="en-US" sz="6000" dirty="0"/>
              <a:t>Important Keywords in Java</a:t>
            </a:r>
          </a:p>
        </p:txBody>
      </p:sp>
    </p:spTree>
    <p:extLst>
      <p:ext uri="{BB962C8B-B14F-4D97-AF65-F5344CB8AC3E}">
        <p14:creationId xmlns:p14="http://schemas.microsoft.com/office/powerpoint/2010/main" val="253535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4C604-B422-2716-1306-108FEA72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4A76-ED66-3DEA-F548-74352C1EC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895"/>
            <a:ext cx="9144000" cy="1206305"/>
          </a:xfrm>
        </p:spPr>
        <p:txBody>
          <a:bodyPr>
            <a:noAutofit/>
          </a:bodyPr>
          <a:lstStyle/>
          <a:p>
            <a:r>
              <a:rPr lang="en-US" sz="10000" dirty="0"/>
              <a:t>Agenda – </a:t>
            </a:r>
            <a:r>
              <a:rPr lang="en-US" sz="8000" dirty="0"/>
              <a:t>Session 6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7A29C-800D-7C71-CA48-5ECC75CFB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1463040"/>
            <a:ext cx="9968753" cy="474081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8000" dirty="0"/>
              <a:t>Array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11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1468</Words>
  <Application>Microsoft Office PowerPoint</Application>
  <PresentationFormat>Widescreen</PresentationFormat>
  <Paragraphs>240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Google Sans</vt:lpstr>
      <vt:lpstr>Office Theme</vt:lpstr>
      <vt:lpstr>My3Tech</vt:lpstr>
      <vt:lpstr>Welcome 2 Java</vt:lpstr>
      <vt:lpstr>Agenda</vt:lpstr>
      <vt:lpstr>PowerPoint Presentation</vt:lpstr>
      <vt:lpstr>Agenda – Session 2</vt:lpstr>
      <vt:lpstr>Agenda – Session 3</vt:lpstr>
      <vt:lpstr>Agenda – Session 4</vt:lpstr>
      <vt:lpstr>Agenda – Session 5</vt:lpstr>
      <vt:lpstr>Agenda – Session 6</vt:lpstr>
      <vt:lpstr>Agenda – Session 7</vt:lpstr>
      <vt:lpstr>Agenda – Session 8</vt:lpstr>
      <vt:lpstr>Agenda – Session 9</vt:lpstr>
      <vt:lpstr> Agenda – Session 10</vt:lpstr>
      <vt:lpstr> Agenda – Session 11</vt:lpstr>
      <vt:lpstr> Agenda – Session 12</vt:lpstr>
      <vt:lpstr> Agenda – Session 13</vt:lpstr>
      <vt:lpstr> Agenda – Session 14</vt:lpstr>
      <vt:lpstr> Agenda – Session 15</vt:lpstr>
      <vt:lpstr> Agenda – Session 16</vt:lpstr>
      <vt:lpstr> Agenda – Session 17</vt:lpstr>
      <vt:lpstr> Agenda – Session 18</vt:lpstr>
      <vt:lpstr> Agenda – Session 19</vt:lpstr>
      <vt:lpstr> Agenda – Session 20</vt:lpstr>
      <vt:lpstr> Agenda – Session 21</vt:lpstr>
      <vt:lpstr> Agenda – Session 22</vt:lpstr>
      <vt:lpstr> Agenda – Session 23</vt:lpstr>
      <vt:lpstr> Agenda – Session 24</vt:lpstr>
      <vt:lpstr> Agenda – Session 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Ramana Murthy kanukollu</dc:creator>
  <cp:lastModifiedBy>Venkata Ramana Murthy kanukollu</cp:lastModifiedBy>
  <cp:revision>72</cp:revision>
  <dcterms:created xsi:type="dcterms:W3CDTF">2025-01-30T15:39:36Z</dcterms:created>
  <dcterms:modified xsi:type="dcterms:W3CDTF">2025-02-14T13:28:20Z</dcterms:modified>
</cp:coreProperties>
</file>