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04755-0DB8-4AFB-A46B-B38CF858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C4BA4-73C6-4D7C-862D-931F2D74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279E4-6867-43FF-A2B4-19E0BBE5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CBF510-FF2F-4E59-A3AB-14384B2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07B8B-E6AB-48D1-B238-88037456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B960-6E7F-4553-A403-6F56F69E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3A9286-347B-458B-8698-FB6AAD57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07A52E-D17E-4839-A22A-16760C4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9397E-C86A-4D64-9A39-524BC3A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B022B-9E05-4EC5-8C69-EA30F82F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F9225-1946-4086-B0ED-B5ADA217B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2EA7E0-6279-4F8C-9E9B-C607267F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4676D-8633-4679-96E6-03D713EF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A9D35-BF74-4B8B-B05C-DF927595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56987-21DD-4689-BB2B-44DF9F7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5CD5F-01E0-4C5E-8C41-9546C8AB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8CEA6-7EF9-4B73-91D5-C7E34010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6489A-C255-42AE-9565-6F93D8CE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60603-3F3C-4603-9923-1E8FA2BB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DB4DE-E4DD-4D6E-A20B-C5FF123F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77B6-9B49-419B-B480-4EB00FAC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CB81CC-C8EF-4DDA-921F-42296B58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1028C-109F-4304-85B2-D532459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887C8D-3C20-4013-9127-BE02BA99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1D5ED-D0DF-429F-A394-3A5E1157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EBA1-B46A-486D-94F5-AA93DD0E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8F4D3-B662-4CBF-A5E8-74BFBE4C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ABC0B-08D0-404B-B545-415218E3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D4D0A-114F-412F-9D61-4E6F2D0F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1531B9-BA41-4B24-B1FA-ED1A5067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EC5520-E671-4FBC-B593-E8147519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3A57C-A916-4375-B71E-FDCB1F34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60969-4F5C-4091-A55F-876887F0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ED20B-FB7C-48D1-BA2D-8D840898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D22F5C-A0E2-4273-8D6E-1C09EC72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8DFDDD-3279-497D-ADF9-049C746C0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AB4423-BC1F-4F99-81F1-F2437615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5D69DA-7C69-41A6-93A1-5DE8D8A0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91031C-7196-4629-8968-A043EC1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ACF-FC9B-4037-B0FD-9429D25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0A45B6-8AF6-4617-8657-27B0DA97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20A495-5F12-4331-B72F-6EAD0CCA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F78FB3-BAF2-4677-81A8-B0C72FC5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A37127-D3C8-43FD-9274-0C08124B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6BA614-1567-4E21-A6DB-2A0B3D41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57FE84-6099-4B9E-B775-66B2AE9C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AB38-8B26-4316-B3C5-2C4B8E2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FE1E0-D587-470C-BE28-11C4D1D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0A8A26-3BDC-4BA1-A3F6-981FFB1C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2BDD5-E077-40CC-AD4F-5FF2B6ED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0EEC5-A57F-4618-9F06-8F0F6B47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BDE616-B000-452C-B00E-F5DE762E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8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C872-FD73-49AC-B64A-FD416155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12549F-076D-4692-9065-5528FBA3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F07461-DC94-46EB-87E8-9F8ADDA1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254DE0-C83D-4526-8213-CFD287A0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9E57E-CB96-4222-B576-0C7F15E2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2F502-CCE4-4721-8762-99520890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4E410-5222-4437-A347-B97A0D3A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3C04A-32BA-4EAA-98F0-53F3AFE0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6AA69-AAF7-4950-90D5-7CFF68599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DBF4-9DDF-41D4-9A3A-5AC2844082BB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22BD6-889B-4E8F-B890-67A02A9C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01D27-375C-4C19-94EF-E1CB5611E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F463-F2CA-46D8-A4D5-60CC6667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1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1F6D-B7BB-46C8-9444-36539B7EB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на тему «Автобусный парк» (6 вариант)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502AEE-F0A5-46D3-A53B-EFF39741C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Парфенов Никита Андрианович Итк-301</a:t>
            </a:r>
          </a:p>
        </p:txBody>
      </p:sp>
    </p:spTree>
    <p:extLst>
      <p:ext uri="{BB962C8B-B14F-4D97-AF65-F5344CB8AC3E}">
        <p14:creationId xmlns:p14="http://schemas.microsoft.com/office/powerpoint/2010/main" val="256651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FBB18-3953-4B74-B41B-C6FCE03C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01"/>
            <a:ext cx="10515600" cy="1325563"/>
          </a:xfrm>
        </p:spPr>
        <p:txBody>
          <a:bodyPr/>
          <a:lstStyle/>
          <a:p>
            <a:r>
              <a:rPr lang="ru-RU" dirty="0"/>
              <a:t>Интерфейс взаимодействия в виде класса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18F2F4C-B500-4F66-82E3-289AF6B72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986"/>
          <a:stretch/>
        </p:blipFill>
        <p:spPr>
          <a:xfrm>
            <a:off x="2787462" y="1312009"/>
            <a:ext cx="7052573" cy="53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0A9D8-3A7F-46BB-870B-29C203E2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с проверкой пароля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4A6F11-55EA-4DA1-A7BA-A3BDCB6BC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86" y="2343954"/>
            <a:ext cx="5260663" cy="2814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79B17F-4ACE-4393-96A2-4F52A0F1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24" y="2343954"/>
            <a:ext cx="5260663" cy="28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6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DDB4-7E09-44B7-8A5F-50B7DED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 с адаптивным интерфейсом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406DA1-F537-4B23-97CE-3884E268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53" y="1507702"/>
            <a:ext cx="6827293" cy="49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7C016-4D57-45BE-8997-6C836CA6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добавления/редактирование документов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D5D8D5B-2BA1-4795-BA60-0DDD9D58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081" y="1690688"/>
            <a:ext cx="6628693" cy="4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5D803-9E55-43E6-8AF5-E08C1ED9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HTML </a:t>
            </a:r>
            <a:r>
              <a:rPr lang="ru-RU" dirty="0"/>
              <a:t>отчета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A5559F-9F72-42F5-B035-B6C008F27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0" r="50378"/>
          <a:stretch/>
        </p:blipFill>
        <p:spPr>
          <a:xfrm>
            <a:off x="838200" y="1547855"/>
            <a:ext cx="4238767" cy="49450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306FB4-DF23-458B-86D1-DF2E839F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967" y="1547854"/>
            <a:ext cx="6452865" cy="49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E5469-7078-4AC8-A4CB-4CAB34BD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ru-RU" dirty="0"/>
              <a:t>Перейдем к коду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E923-AE21-4CB7-AF22-E5D1F79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8483D-8961-4AAB-B2F5-E1C23180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разработать программную систему, предназначенную для диспетчера автобусного парка. Такая система должна обеспечивать хранение сведений о водителях, о маршрутах и характеристиках автобусов.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A0C82-2AC4-4058-8798-FD526B8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963E9-20B1-4270-9D6D-523FD349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Реализация ролей пользователей в приложении</a:t>
            </a:r>
          </a:p>
          <a:p>
            <a:r>
              <a:rPr lang="ru-RU" dirty="0"/>
              <a:t>Возможность редактировать коллекции</a:t>
            </a:r>
          </a:p>
          <a:p>
            <a:r>
              <a:rPr lang="ru-RU" dirty="0"/>
              <a:t>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317186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D06C3-E233-4D29-95EA-63E1A6B9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Используемое ПО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D2E2A-4EED-4CC3-ADF2-5E1B3D7270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8248"/>
            <a:ext cx="2021503" cy="20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2019 new icon – The Dream of Super Surplus Power">
            <a:extLst>
              <a:ext uri="{FF2B5EF4-FFF2-40B4-BE49-F238E27FC236}">
                <a16:creationId xmlns:a16="http://schemas.microsoft.com/office/drawing/2014/main" id="{F1F6E8ED-99EE-429C-84EC-4C721A7D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19" y="1650806"/>
            <a:ext cx="4552500" cy="35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SQLBooster - Reviews, Pros &amp; Cons | Companies using NoSQLBooster">
            <a:extLst>
              <a:ext uri="{FF2B5EF4-FFF2-40B4-BE49-F238E27FC236}">
                <a16:creationId xmlns:a16="http://schemas.microsoft.com/office/drawing/2014/main" id="{663251DB-86FD-496D-8254-C693437D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30" y="2418247"/>
            <a:ext cx="2021503" cy="20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79BC9-C809-4826-9783-2B834E3F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2050" name="Picture 2" descr="Что выбрать: C# или Java? Сделай правильный выбор!">
            <a:extLst>
              <a:ext uri="{FF2B5EF4-FFF2-40B4-BE49-F238E27FC236}">
                <a16:creationId xmlns:a16="http://schemas.microsoft.com/office/drawing/2014/main" id="{472188FF-C302-40FC-A231-94C6898BC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085975"/>
            <a:ext cx="2857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27B8CF-CB22-49AE-BC2C-47744528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69" y="2085975"/>
            <a:ext cx="2968956" cy="26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ther css Icon | Metronome Iconset | Cornmanthe3rd">
            <a:extLst>
              <a:ext uri="{FF2B5EF4-FFF2-40B4-BE49-F238E27FC236}">
                <a16:creationId xmlns:a16="http://schemas.microsoft.com/office/drawing/2014/main" id="{81F52A5E-1A83-4445-B7A9-436B4854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 Icon of Flat style - Available in SVG, PNG, EPS, AI &amp; Icon fonts">
            <a:extLst>
              <a:ext uri="{FF2B5EF4-FFF2-40B4-BE49-F238E27FC236}">
                <a16:creationId xmlns:a16="http://schemas.microsoft.com/office/drawing/2014/main" id="{14689E4C-1ADA-40CA-BF10-B09AA0A8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9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78A8-D341-4FBB-A1B5-84B14511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74228F-620E-4842-94FE-0B39A642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949" y="1735043"/>
            <a:ext cx="8054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EE6AF-8CCD-4C70-A876-0AB93D13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AC3E96-223D-4F2B-8198-828EC7331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1" t="2582" r="5650" b="8970"/>
          <a:stretch/>
        </p:blipFill>
        <p:spPr>
          <a:xfrm>
            <a:off x="3725838" y="1450074"/>
            <a:ext cx="4244455" cy="49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81086-1202-42C9-97D8-3AC258C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базы данных в виде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4EC912-3024-4883-B109-282A58739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09" y="1825625"/>
            <a:ext cx="4281521" cy="431462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352712-23C2-44F1-BAA5-916142A3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6" y="1825625"/>
            <a:ext cx="3278804" cy="43146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81FC87-8122-43A7-B433-292AEA72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485" y="1825625"/>
            <a:ext cx="3561464" cy="43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CB7C1-91A0-4589-B2C3-12188105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базы данных в </a:t>
            </a:r>
            <a:r>
              <a:rPr lang="en-US" dirty="0" err="1"/>
              <a:t>NoSQLBooster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0D71A1-53E9-490C-85E8-DCE56971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775" y="1361427"/>
            <a:ext cx="7850449" cy="51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4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103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Курсовая работа на тему «Автобусный парк» (6 вариант)</vt:lpstr>
      <vt:lpstr>Задача: </vt:lpstr>
      <vt:lpstr>Задача:</vt:lpstr>
      <vt:lpstr>Используемое ПО</vt:lpstr>
      <vt:lpstr>Используемые технологии</vt:lpstr>
      <vt:lpstr>Репозиторий проекта</vt:lpstr>
      <vt:lpstr>Структура проекта</vt:lpstr>
      <vt:lpstr>Модели базы данных в виде классов</vt:lpstr>
      <vt:lpstr>Интерфейс базы данных в NoSQLBooster</vt:lpstr>
      <vt:lpstr>Интерфейс взаимодействия в виде класса</vt:lpstr>
      <vt:lpstr>Подключение с проверкой пароля</vt:lpstr>
      <vt:lpstr>Главный экран с адаптивным интерфейсом</vt:lpstr>
      <vt:lpstr>Интерфейс добавления/редактирование документов</vt:lpstr>
      <vt:lpstr>Шаблон HTML отчета</vt:lpstr>
      <vt:lpstr>Перейдем к коду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«Автобусный парк» (6 вариант)</dc:title>
  <dc:creator>human</dc:creator>
  <cp:lastModifiedBy>human</cp:lastModifiedBy>
  <cp:revision>4</cp:revision>
  <dcterms:created xsi:type="dcterms:W3CDTF">2020-05-30T08:53:11Z</dcterms:created>
  <dcterms:modified xsi:type="dcterms:W3CDTF">2020-05-30T09:20:00Z</dcterms:modified>
</cp:coreProperties>
</file>