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393"/>
    <a:srgbClr val="DD72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3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5F03-AEE3-93FC-A9FD-94D836BC28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3CC163-CFE7-32DE-4BD1-699442D19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D0B53E-FC2A-51A9-F110-3031DD3FAEC9}"/>
              </a:ext>
            </a:extLst>
          </p:cNvPr>
          <p:cNvSpPr>
            <a:spLocks noGrp="1"/>
          </p:cNvSpPr>
          <p:nvPr>
            <p:ph type="dt" sz="half" idx="10"/>
          </p:nvPr>
        </p:nvSpPr>
        <p:spPr/>
        <p:txBody>
          <a:bodyPr/>
          <a:lstStyle/>
          <a:p>
            <a:fld id="{5490A2FF-ABBE-4D76-B446-D24161E7F118}" type="datetimeFigureOut">
              <a:rPr lang="en-IN" smtClean="0"/>
              <a:t>03-03-2024</a:t>
            </a:fld>
            <a:endParaRPr lang="en-IN"/>
          </a:p>
        </p:txBody>
      </p:sp>
      <p:sp>
        <p:nvSpPr>
          <p:cNvPr id="5" name="Footer Placeholder 4">
            <a:extLst>
              <a:ext uri="{FF2B5EF4-FFF2-40B4-BE49-F238E27FC236}">
                <a16:creationId xmlns:a16="http://schemas.microsoft.com/office/drawing/2014/main" id="{4FDA87CA-D6A9-5354-5B2B-EC43DEEE76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6ABD9-8104-7AD6-B9E4-73BA7AC2C682}"/>
              </a:ext>
            </a:extLst>
          </p:cNvPr>
          <p:cNvSpPr>
            <a:spLocks noGrp="1"/>
          </p:cNvSpPr>
          <p:nvPr>
            <p:ph type="sldNum" sz="quarter" idx="12"/>
          </p:nvPr>
        </p:nvSpPr>
        <p:spPr/>
        <p:txBody>
          <a:bodyPr/>
          <a:lstStyle/>
          <a:p>
            <a:fld id="{98C1B84F-107F-4918-A7D5-7D5FD2336EEE}" type="slidenum">
              <a:rPr lang="en-IN" smtClean="0"/>
              <a:t>‹#›</a:t>
            </a:fld>
            <a:endParaRPr lang="en-IN"/>
          </a:p>
        </p:txBody>
      </p:sp>
    </p:spTree>
    <p:extLst>
      <p:ext uri="{BB962C8B-B14F-4D97-AF65-F5344CB8AC3E}">
        <p14:creationId xmlns:p14="http://schemas.microsoft.com/office/powerpoint/2010/main" val="119699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1602-CC46-E50C-1121-7556A498FC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CBDA82-E412-A09E-3757-A2C8212D0E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7477C-8DC8-FD06-059F-35243528D026}"/>
              </a:ext>
            </a:extLst>
          </p:cNvPr>
          <p:cNvSpPr>
            <a:spLocks noGrp="1"/>
          </p:cNvSpPr>
          <p:nvPr>
            <p:ph type="dt" sz="half" idx="10"/>
          </p:nvPr>
        </p:nvSpPr>
        <p:spPr/>
        <p:txBody>
          <a:bodyPr/>
          <a:lstStyle/>
          <a:p>
            <a:fld id="{5490A2FF-ABBE-4D76-B446-D24161E7F118}" type="datetimeFigureOut">
              <a:rPr lang="en-IN" smtClean="0"/>
              <a:t>03-03-2024</a:t>
            </a:fld>
            <a:endParaRPr lang="en-IN"/>
          </a:p>
        </p:txBody>
      </p:sp>
      <p:sp>
        <p:nvSpPr>
          <p:cNvPr id="5" name="Footer Placeholder 4">
            <a:extLst>
              <a:ext uri="{FF2B5EF4-FFF2-40B4-BE49-F238E27FC236}">
                <a16:creationId xmlns:a16="http://schemas.microsoft.com/office/drawing/2014/main" id="{21FD8B19-45BB-B93F-5EDD-A7B778ADFD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C89F72-B9ED-EBE5-4A40-5C5A6D07304C}"/>
              </a:ext>
            </a:extLst>
          </p:cNvPr>
          <p:cNvSpPr>
            <a:spLocks noGrp="1"/>
          </p:cNvSpPr>
          <p:nvPr>
            <p:ph type="sldNum" sz="quarter" idx="12"/>
          </p:nvPr>
        </p:nvSpPr>
        <p:spPr/>
        <p:txBody>
          <a:bodyPr/>
          <a:lstStyle/>
          <a:p>
            <a:fld id="{98C1B84F-107F-4918-A7D5-7D5FD2336EEE}" type="slidenum">
              <a:rPr lang="en-IN" smtClean="0"/>
              <a:t>‹#›</a:t>
            </a:fld>
            <a:endParaRPr lang="en-IN"/>
          </a:p>
        </p:txBody>
      </p:sp>
    </p:spTree>
    <p:extLst>
      <p:ext uri="{BB962C8B-B14F-4D97-AF65-F5344CB8AC3E}">
        <p14:creationId xmlns:p14="http://schemas.microsoft.com/office/powerpoint/2010/main" val="84018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55365B-37C0-1DD8-8ADD-0FBEB9D6A0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22D7A8-4C31-CE10-1B19-8F72D29D9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FFF7D-7D78-E108-E2C0-9602FA5BB17A}"/>
              </a:ext>
            </a:extLst>
          </p:cNvPr>
          <p:cNvSpPr>
            <a:spLocks noGrp="1"/>
          </p:cNvSpPr>
          <p:nvPr>
            <p:ph type="dt" sz="half" idx="10"/>
          </p:nvPr>
        </p:nvSpPr>
        <p:spPr/>
        <p:txBody>
          <a:bodyPr/>
          <a:lstStyle/>
          <a:p>
            <a:fld id="{5490A2FF-ABBE-4D76-B446-D24161E7F118}" type="datetimeFigureOut">
              <a:rPr lang="en-IN" smtClean="0"/>
              <a:t>03-03-2024</a:t>
            </a:fld>
            <a:endParaRPr lang="en-IN"/>
          </a:p>
        </p:txBody>
      </p:sp>
      <p:sp>
        <p:nvSpPr>
          <p:cNvPr id="5" name="Footer Placeholder 4">
            <a:extLst>
              <a:ext uri="{FF2B5EF4-FFF2-40B4-BE49-F238E27FC236}">
                <a16:creationId xmlns:a16="http://schemas.microsoft.com/office/drawing/2014/main" id="{43C7E8D1-01C3-6219-6415-209A79910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949D00-E4DB-BC2A-C891-E6C797887862}"/>
              </a:ext>
            </a:extLst>
          </p:cNvPr>
          <p:cNvSpPr>
            <a:spLocks noGrp="1"/>
          </p:cNvSpPr>
          <p:nvPr>
            <p:ph type="sldNum" sz="quarter" idx="12"/>
          </p:nvPr>
        </p:nvSpPr>
        <p:spPr/>
        <p:txBody>
          <a:bodyPr/>
          <a:lstStyle/>
          <a:p>
            <a:fld id="{98C1B84F-107F-4918-A7D5-7D5FD2336EEE}" type="slidenum">
              <a:rPr lang="en-IN" smtClean="0"/>
              <a:t>‹#›</a:t>
            </a:fld>
            <a:endParaRPr lang="en-IN"/>
          </a:p>
        </p:txBody>
      </p:sp>
    </p:spTree>
    <p:extLst>
      <p:ext uri="{BB962C8B-B14F-4D97-AF65-F5344CB8AC3E}">
        <p14:creationId xmlns:p14="http://schemas.microsoft.com/office/powerpoint/2010/main" val="12387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41AB-94C7-A20D-C22D-D36C04C55C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7D3A12-241E-268F-DD0D-1D9E20DAC4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3EFF7D-32B0-21E5-178D-7597CB2CB399}"/>
              </a:ext>
            </a:extLst>
          </p:cNvPr>
          <p:cNvSpPr>
            <a:spLocks noGrp="1"/>
          </p:cNvSpPr>
          <p:nvPr>
            <p:ph type="dt" sz="half" idx="10"/>
          </p:nvPr>
        </p:nvSpPr>
        <p:spPr/>
        <p:txBody>
          <a:bodyPr/>
          <a:lstStyle/>
          <a:p>
            <a:fld id="{5490A2FF-ABBE-4D76-B446-D24161E7F118}" type="datetimeFigureOut">
              <a:rPr lang="en-IN" smtClean="0"/>
              <a:t>03-03-2024</a:t>
            </a:fld>
            <a:endParaRPr lang="en-IN"/>
          </a:p>
        </p:txBody>
      </p:sp>
      <p:sp>
        <p:nvSpPr>
          <p:cNvPr id="5" name="Footer Placeholder 4">
            <a:extLst>
              <a:ext uri="{FF2B5EF4-FFF2-40B4-BE49-F238E27FC236}">
                <a16:creationId xmlns:a16="http://schemas.microsoft.com/office/drawing/2014/main" id="{B356DAC9-29E9-BA34-57DA-6F27A9BA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E2187A-9E76-5E1B-7125-1EA95FA0DB4A}"/>
              </a:ext>
            </a:extLst>
          </p:cNvPr>
          <p:cNvSpPr>
            <a:spLocks noGrp="1"/>
          </p:cNvSpPr>
          <p:nvPr>
            <p:ph type="sldNum" sz="quarter" idx="12"/>
          </p:nvPr>
        </p:nvSpPr>
        <p:spPr/>
        <p:txBody>
          <a:bodyPr/>
          <a:lstStyle/>
          <a:p>
            <a:fld id="{98C1B84F-107F-4918-A7D5-7D5FD2336EEE}" type="slidenum">
              <a:rPr lang="en-IN" smtClean="0"/>
              <a:t>‹#›</a:t>
            </a:fld>
            <a:endParaRPr lang="en-IN"/>
          </a:p>
        </p:txBody>
      </p:sp>
    </p:spTree>
    <p:extLst>
      <p:ext uri="{BB962C8B-B14F-4D97-AF65-F5344CB8AC3E}">
        <p14:creationId xmlns:p14="http://schemas.microsoft.com/office/powerpoint/2010/main" val="301839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B7A1-FF08-A8C0-35B5-0D26B99310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48FBFA-2D9B-93EB-6346-A11A44130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7FD48F-767C-C97B-E1DA-CA7139F3608B}"/>
              </a:ext>
            </a:extLst>
          </p:cNvPr>
          <p:cNvSpPr>
            <a:spLocks noGrp="1"/>
          </p:cNvSpPr>
          <p:nvPr>
            <p:ph type="dt" sz="half" idx="10"/>
          </p:nvPr>
        </p:nvSpPr>
        <p:spPr/>
        <p:txBody>
          <a:bodyPr/>
          <a:lstStyle/>
          <a:p>
            <a:fld id="{5490A2FF-ABBE-4D76-B446-D24161E7F118}" type="datetimeFigureOut">
              <a:rPr lang="en-IN" smtClean="0"/>
              <a:t>03-03-2024</a:t>
            </a:fld>
            <a:endParaRPr lang="en-IN"/>
          </a:p>
        </p:txBody>
      </p:sp>
      <p:sp>
        <p:nvSpPr>
          <p:cNvPr id="5" name="Footer Placeholder 4">
            <a:extLst>
              <a:ext uri="{FF2B5EF4-FFF2-40B4-BE49-F238E27FC236}">
                <a16:creationId xmlns:a16="http://schemas.microsoft.com/office/drawing/2014/main" id="{71BBFA6F-6EC0-F614-01EC-42F2269559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33F3F9-9977-E25F-4DE6-D879AF191DE1}"/>
              </a:ext>
            </a:extLst>
          </p:cNvPr>
          <p:cNvSpPr>
            <a:spLocks noGrp="1"/>
          </p:cNvSpPr>
          <p:nvPr>
            <p:ph type="sldNum" sz="quarter" idx="12"/>
          </p:nvPr>
        </p:nvSpPr>
        <p:spPr/>
        <p:txBody>
          <a:bodyPr/>
          <a:lstStyle/>
          <a:p>
            <a:fld id="{98C1B84F-107F-4918-A7D5-7D5FD2336EEE}" type="slidenum">
              <a:rPr lang="en-IN" smtClean="0"/>
              <a:t>‹#›</a:t>
            </a:fld>
            <a:endParaRPr lang="en-IN"/>
          </a:p>
        </p:txBody>
      </p:sp>
    </p:spTree>
    <p:extLst>
      <p:ext uri="{BB962C8B-B14F-4D97-AF65-F5344CB8AC3E}">
        <p14:creationId xmlns:p14="http://schemas.microsoft.com/office/powerpoint/2010/main" val="355611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1AA9-B1B0-169F-F155-59168B730C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6B3787-969C-3D07-73D2-541930CB31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E73044-256E-DEEA-DC8D-444A86CA7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111FB7-8A39-6665-3DA4-4C28055230F3}"/>
              </a:ext>
            </a:extLst>
          </p:cNvPr>
          <p:cNvSpPr>
            <a:spLocks noGrp="1"/>
          </p:cNvSpPr>
          <p:nvPr>
            <p:ph type="dt" sz="half" idx="10"/>
          </p:nvPr>
        </p:nvSpPr>
        <p:spPr/>
        <p:txBody>
          <a:bodyPr/>
          <a:lstStyle/>
          <a:p>
            <a:fld id="{5490A2FF-ABBE-4D76-B446-D24161E7F118}" type="datetimeFigureOut">
              <a:rPr lang="en-IN" smtClean="0"/>
              <a:t>03-03-2024</a:t>
            </a:fld>
            <a:endParaRPr lang="en-IN"/>
          </a:p>
        </p:txBody>
      </p:sp>
      <p:sp>
        <p:nvSpPr>
          <p:cNvPr id="6" name="Footer Placeholder 5">
            <a:extLst>
              <a:ext uri="{FF2B5EF4-FFF2-40B4-BE49-F238E27FC236}">
                <a16:creationId xmlns:a16="http://schemas.microsoft.com/office/drawing/2014/main" id="{7568D52B-9315-B650-CB21-3C6343DA00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00F437-6F65-7A91-1068-20DE314A4C8D}"/>
              </a:ext>
            </a:extLst>
          </p:cNvPr>
          <p:cNvSpPr>
            <a:spLocks noGrp="1"/>
          </p:cNvSpPr>
          <p:nvPr>
            <p:ph type="sldNum" sz="quarter" idx="12"/>
          </p:nvPr>
        </p:nvSpPr>
        <p:spPr/>
        <p:txBody>
          <a:bodyPr/>
          <a:lstStyle/>
          <a:p>
            <a:fld id="{98C1B84F-107F-4918-A7D5-7D5FD2336EEE}" type="slidenum">
              <a:rPr lang="en-IN" smtClean="0"/>
              <a:t>‹#›</a:t>
            </a:fld>
            <a:endParaRPr lang="en-IN"/>
          </a:p>
        </p:txBody>
      </p:sp>
    </p:spTree>
    <p:extLst>
      <p:ext uri="{BB962C8B-B14F-4D97-AF65-F5344CB8AC3E}">
        <p14:creationId xmlns:p14="http://schemas.microsoft.com/office/powerpoint/2010/main" val="124906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B463-DA93-12DA-B5A8-2D8BBB398C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E9D98E-63CB-9196-D6A1-C75B8D39A0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4B8B69-F2A3-BD23-61CA-503F5CE0C6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196FD8-3BD8-C230-BFE4-D086F70CF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01D278-7461-AD2A-E19F-CE39E3620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FBF5ED-15B1-B8A3-646E-166D31B8BF83}"/>
              </a:ext>
            </a:extLst>
          </p:cNvPr>
          <p:cNvSpPr>
            <a:spLocks noGrp="1"/>
          </p:cNvSpPr>
          <p:nvPr>
            <p:ph type="dt" sz="half" idx="10"/>
          </p:nvPr>
        </p:nvSpPr>
        <p:spPr/>
        <p:txBody>
          <a:bodyPr/>
          <a:lstStyle/>
          <a:p>
            <a:fld id="{5490A2FF-ABBE-4D76-B446-D24161E7F118}" type="datetimeFigureOut">
              <a:rPr lang="en-IN" smtClean="0"/>
              <a:t>03-03-2024</a:t>
            </a:fld>
            <a:endParaRPr lang="en-IN"/>
          </a:p>
        </p:txBody>
      </p:sp>
      <p:sp>
        <p:nvSpPr>
          <p:cNvPr id="8" name="Footer Placeholder 7">
            <a:extLst>
              <a:ext uri="{FF2B5EF4-FFF2-40B4-BE49-F238E27FC236}">
                <a16:creationId xmlns:a16="http://schemas.microsoft.com/office/drawing/2014/main" id="{0AFDE1FB-76B4-1510-B1A8-65051C2FB4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FE8EE5-9982-1DB1-3D18-D0E7D33FF031}"/>
              </a:ext>
            </a:extLst>
          </p:cNvPr>
          <p:cNvSpPr>
            <a:spLocks noGrp="1"/>
          </p:cNvSpPr>
          <p:nvPr>
            <p:ph type="sldNum" sz="quarter" idx="12"/>
          </p:nvPr>
        </p:nvSpPr>
        <p:spPr/>
        <p:txBody>
          <a:bodyPr/>
          <a:lstStyle/>
          <a:p>
            <a:fld id="{98C1B84F-107F-4918-A7D5-7D5FD2336EEE}" type="slidenum">
              <a:rPr lang="en-IN" smtClean="0"/>
              <a:t>‹#›</a:t>
            </a:fld>
            <a:endParaRPr lang="en-IN"/>
          </a:p>
        </p:txBody>
      </p:sp>
    </p:spTree>
    <p:extLst>
      <p:ext uri="{BB962C8B-B14F-4D97-AF65-F5344CB8AC3E}">
        <p14:creationId xmlns:p14="http://schemas.microsoft.com/office/powerpoint/2010/main" val="208256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1BAC-C1E4-E99D-8591-F2C72D00C8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2E810C-535A-AB0E-E424-FFE7A0EFEA11}"/>
              </a:ext>
            </a:extLst>
          </p:cNvPr>
          <p:cNvSpPr>
            <a:spLocks noGrp="1"/>
          </p:cNvSpPr>
          <p:nvPr>
            <p:ph type="dt" sz="half" idx="10"/>
          </p:nvPr>
        </p:nvSpPr>
        <p:spPr/>
        <p:txBody>
          <a:bodyPr/>
          <a:lstStyle/>
          <a:p>
            <a:fld id="{5490A2FF-ABBE-4D76-B446-D24161E7F118}" type="datetimeFigureOut">
              <a:rPr lang="en-IN" smtClean="0"/>
              <a:t>03-03-2024</a:t>
            </a:fld>
            <a:endParaRPr lang="en-IN"/>
          </a:p>
        </p:txBody>
      </p:sp>
      <p:sp>
        <p:nvSpPr>
          <p:cNvPr id="4" name="Footer Placeholder 3">
            <a:extLst>
              <a:ext uri="{FF2B5EF4-FFF2-40B4-BE49-F238E27FC236}">
                <a16:creationId xmlns:a16="http://schemas.microsoft.com/office/drawing/2014/main" id="{83CEE417-E211-55FF-A8C7-3541A66D54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BE29EE-DAEC-E6B3-1474-30F683B58926}"/>
              </a:ext>
            </a:extLst>
          </p:cNvPr>
          <p:cNvSpPr>
            <a:spLocks noGrp="1"/>
          </p:cNvSpPr>
          <p:nvPr>
            <p:ph type="sldNum" sz="quarter" idx="12"/>
          </p:nvPr>
        </p:nvSpPr>
        <p:spPr/>
        <p:txBody>
          <a:bodyPr/>
          <a:lstStyle/>
          <a:p>
            <a:fld id="{98C1B84F-107F-4918-A7D5-7D5FD2336EEE}" type="slidenum">
              <a:rPr lang="en-IN" smtClean="0"/>
              <a:t>‹#›</a:t>
            </a:fld>
            <a:endParaRPr lang="en-IN"/>
          </a:p>
        </p:txBody>
      </p:sp>
    </p:spTree>
    <p:extLst>
      <p:ext uri="{BB962C8B-B14F-4D97-AF65-F5344CB8AC3E}">
        <p14:creationId xmlns:p14="http://schemas.microsoft.com/office/powerpoint/2010/main" val="4192050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AA5D63-F23B-4316-A643-B2F250C42008}"/>
              </a:ext>
            </a:extLst>
          </p:cNvPr>
          <p:cNvSpPr>
            <a:spLocks noGrp="1"/>
          </p:cNvSpPr>
          <p:nvPr>
            <p:ph type="dt" sz="half" idx="10"/>
          </p:nvPr>
        </p:nvSpPr>
        <p:spPr/>
        <p:txBody>
          <a:bodyPr/>
          <a:lstStyle/>
          <a:p>
            <a:fld id="{5490A2FF-ABBE-4D76-B446-D24161E7F118}" type="datetimeFigureOut">
              <a:rPr lang="en-IN" smtClean="0"/>
              <a:t>03-03-2024</a:t>
            </a:fld>
            <a:endParaRPr lang="en-IN"/>
          </a:p>
        </p:txBody>
      </p:sp>
      <p:sp>
        <p:nvSpPr>
          <p:cNvPr id="3" name="Footer Placeholder 2">
            <a:extLst>
              <a:ext uri="{FF2B5EF4-FFF2-40B4-BE49-F238E27FC236}">
                <a16:creationId xmlns:a16="http://schemas.microsoft.com/office/drawing/2014/main" id="{9820F9BC-D6DC-C9AB-3843-959B6D8E64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E4506B-546F-E8F5-25FC-A907654103B2}"/>
              </a:ext>
            </a:extLst>
          </p:cNvPr>
          <p:cNvSpPr>
            <a:spLocks noGrp="1"/>
          </p:cNvSpPr>
          <p:nvPr>
            <p:ph type="sldNum" sz="quarter" idx="12"/>
          </p:nvPr>
        </p:nvSpPr>
        <p:spPr/>
        <p:txBody>
          <a:bodyPr/>
          <a:lstStyle/>
          <a:p>
            <a:fld id="{98C1B84F-107F-4918-A7D5-7D5FD2336EEE}" type="slidenum">
              <a:rPr lang="en-IN" smtClean="0"/>
              <a:t>‹#›</a:t>
            </a:fld>
            <a:endParaRPr lang="en-IN"/>
          </a:p>
        </p:txBody>
      </p:sp>
    </p:spTree>
    <p:extLst>
      <p:ext uri="{BB962C8B-B14F-4D97-AF65-F5344CB8AC3E}">
        <p14:creationId xmlns:p14="http://schemas.microsoft.com/office/powerpoint/2010/main" val="1915009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F216-666E-1BDD-70EE-641E4A1E9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40F358-C7BB-6DB7-22D8-09037A6E1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294F3-9D88-E74E-B960-66A1D9B8B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74D50-8E55-C710-44F3-58178063DDA4}"/>
              </a:ext>
            </a:extLst>
          </p:cNvPr>
          <p:cNvSpPr>
            <a:spLocks noGrp="1"/>
          </p:cNvSpPr>
          <p:nvPr>
            <p:ph type="dt" sz="half" idx="10"/>
          </p:nvPr>
        </p:nvSpPr>
        <p:spPr/>
        <p:txBody>
          <a:bodyPr/>
          <a:lstStyle/>
          <a:p>
            <a:fld id="{5490A2FF-ABBE-4D76-B446-D24161E7F118}" type="datetimeFigureOut">
              <a:rPr lang="en-IN" smtClean="0"/>
              <a:t>03-03-2024</a:t>
            </a:fld>
            <a:endParaRPr lang="en-IN"/>
          </a:p>
        </p:txBody>
      </p:sp>
      <p:sp>
        <p:nvSpPr>
          <p:cNvPr id="6" name="Footer Placeholder 5">
            <a:extLst>
              <a:ext uri="{FF2B5EF4-FFF2-40B4-BE49-F238E27FC236}">
                <a16:creationId xmlns:a16="http://schemas.microsoft.com/office/drawing/2014/main" id="{1C521072-BD47-5CED-FFB1-AA287D1CF6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05A72A-56B6-70EA-BC3E-E8CC1CCACA23}"/>
              </a:ext>
            </a:extLst>
          </p:cNvPr>
          <p:cNvSpPr>
            <a:spLocks noGrp="1"/>
          </p:cNvSpPr>
          <p:nvPr>
            <p:ph type="sldNum" sz="quarter" idx="12"/>
          </p:nvPr>
        </p:nvSpPr>
        <p:spPr/>
        <p:txBody>
          <a:bodyPr/>
          <a:lstStyle/>
          <a:p>
            <a:fld id="{98C1B84F-107F-4918-A7D5-7D5FD2336EEE}" type="slidenum">
              <a:rPr lang="en-IN" smtClean="0"/>
              <a:t>‹#›</a:t>
            </a:fld>
            <a:endParaRPr lang="en-IN"/>
          </a:p>
        </p:txBody>
      </p:sp>
    </p:spTree>
    <p:extLst>
      <p:ext uri="{BB962C8B-B14F-4D97-AF65-F5344CB8AC3E}">
        <p14:creationId xmlns:p14="http://schemas.microsoft.com/office/powerpoint/2010/main" val="221274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C771-F958-4F55-A844-555494D5C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AC69C1-B071-3CAF-6383-3C5DDCD68C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46EB38-19E6-A958-6DCB-2A4A67FC5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3CC71-45BE-68EF-58F3-C1D96C5A521E}"/>
              </a:ext>
            </a:extLst>
          </p:cNvPr>
          <p:cNvSpPr>
            <a:spLocks noGrp="1"/>
          </p:cNvSpPr>
          <p:nvPr>
            <p:ph type="dt" sz="half" idx="10"/>
          </p:nvPr>
        </p:nvSpPr>
        <p:spPr/>
        <p:txBody>
          <a:bodyPr/>
          <a:lstStyle/>
          <a:p>
            <a:fld id="{5490A2FF-ABBE-4D76-B446-D24161E7F118}" type="datetimeFigureOut">
              <a:rPr lang="en-IN" smtClean="0"/>
              <a:t>03-03-2024</a:t>
            </a:fld>
            <a:endParaRPr lang="en-IN"/>
          </a:p>
        </p:txBody>
      </p:sp>
      <p:sp>
        <p:nvSpPr>
          <p:cNvPr id="6" name="Footer Placeholder 5">
            <a:extLst>
              <a:ext uri="{FF2B5EF4-FFF2-40B4-BE49-F238E27FC236}">
                <a16:creationId xmlns:a16="http://schemas.microsoft.com/office/drawing/2014/main" id="{4570B46C-9ECC-7BF1-9385-A5A30F6956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2DDA1E-BB5A-DE4A-25FA-866387B6BA10}"/>
              </a:ext>
            </a:extLst>
          </p:cNvPr>
          <p:cNvSpPr>
            <a:spLocks noGrp="1"/>
          </p:cNvSpPr>
          <p:nvPr>
            <p:ph type="sldNum" sz="quarter" idx="12"/>
          </p:nvPr>
        </p:nvSpPr>
        <p:spPr/>
        <p:txBody>
          <a:bodyPr/>
          <a:lstStyle/>
          <a:p>
            <a:fld id="{98C1B84F-107F-4918-A7D5-7D5FD2336EEE}" type="slidenum">
              <a:rPr lang="en-IN" smtClean="0"/>
              <a:t>‹#›</a:t>
            </a:fld>
            <a:endParaRPr lang="en-IN"/>
          </a:p>
        </p:txBody>
      </p:sp>
    </p:spTree>
    <p:extLst>
      <p:ext uri="{BB962C8B-B14F-4D97-AF65-F5344CB8AC3E}">
        <p14:creationId xmlns:p14="http://schemas.microsoft.com/office/powerpoint/2010/main" val="114951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55110C-EE69-3D5F-13DB-930948D98F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834651-9228-0979-A477-8C278F109E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A736B1-A2DE-6727-E1D3-9DC375CA0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0A2FF-ABBE-4D76-B446-D24161E7F118}" type="datetimeFigureOut">
              <a:rPr lang="en-IN" smtClean="0"/>
              <a:t>03-03-2024</a:t>
            </a:fld>
            <a:endParaRPr lang="en-IN"/>
          </a:p>
        </p:txBody>
      </p:sp>
      <p:sp>
        <p:nvSpPr>
          <p:cNvPr id="5" name="Footer Placeholder 4">
            <a:extLst>
              <a:ext uri="{FF2B5EF4-FFF2-40B4-BE49-F238E27FC236}">
                <a16:creationId xmlns:a16="http://schemas.microsoft.com/office/drawing/2014/main" id="{A8EB786C-2F0F-A426-461D-5497EC54F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8992AE-5327-4C22-C834-5296B7DA3D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1B84F-107F-4918-A7D5-7D5FD2336EEE}" type="slidenum">
              <a:rPr lang="en-IN" smtClean="0"/>
              <a:t>‹#›</a:t>
            </a:fld>
            <a:endParaRPr lang="en-IN"/>
          </a:p>
        </p:txBody>
      </p:sp>
    </p:spTree>
    <p:extLst>
      <p:ext uri="{BB962C8B-B14F-4D97-AF65-F5344CB8AC3E}">
        <p14:creationId xmlns:p14="http://schemas.microsoft.com/office/powerpoint/2010/main" val="2089652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D723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5CE0AF-5186-05CF-78E8-3EE39511CDF5}"/>
              </a:ext>
            </a:extLst>
          </p:cNvPr>
          <p:cNvSpPr/>
          <p:nvPr/>
        </p:nvSpPr>
        <p:spPr>
          <a:xfrm>
            <a:off x="404116" y="341615"/>
            <a:ext cx="11383767" cy="6174769"/>
          </a:xfrm>
          <a:prstGeom prst="rect">
            <a:avLst/>
          </a:prstGeom>
          <a:solidFill>
            <a:srgbClr val="E7E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9A5CEC4-47F9-6B2F-2FED-0E6DDF62AA2B}"/>
              </a:ext>
            </a:extLst>
          </p:cNvPr>
          <p:cNvSpPr txBox="1"/>
          <p:nvPr/>
        </p:nvSpPr>
        <p:spPr>
          <a:xfrm>
            <a:off x="696931" y="824307"/>
            <a:ext cx="5824720" cy="1023817"/>
          </a:xfrm>
          <a:prstGeom prst="rect">
            <a:avLst/>
          </a:prstGeom>
          <a:noFill/>
        </p:spPr>
        <p:txBody>
          <a:bodyPr wrap="square" rtlCol="0">
            <a:spAutoFit/>
          </a:bodyPr>
          <a:lstStyle/>
          <a:p>
            <a:pPr algn="ctr"/>
            <a:r>
              <a:rPr lang="en-US" sz="6000" b="1" dirty="0"/>
              <a:t>MILK IN MINUTES</a:t>
            </a:r>
            <a:endParaRPr lang="en-IN" sz="6000" b="1" dirty="0"/>
          </a:p>
        </p:txBody>
      </p:sp>
      <p:grpSp>
        <p:nvGrpSpPr>
          <p:cNvPr id="7" name="Google Shape;48;p15">
            <a:extLst>
              <a:ext uri="{FF2B5EF4-FFF2-40B4-BE49-F238E27FC236}">
                <a16:creationId xmlns:a16="http://schemas.microsoft.com/office/drawing/2014/main" id="{77F3CFDC-395D-4D6C-2FD4-1B85C04C85F8}"/>
              </a:ext>
            </a:extLst>
          </p:cNvPr>
          <p:cNvGrpSpPr/>
          <p:nvPr/>
        </p:nvGrpSpPr>
        <p:grpSpPr>
          <a:xfrm>
            <a:off x="4448710" y="1534028"/>
            <a:ext cx="7339173" cy="4982356"/>
            <a:chOff x="3905836" y="1650741"/>
            <a:chExt cx="5234699" cy="3146680"/>
          </a:xfrm>
        </p:grpSpPr>
        <p:sp>
          <p:nvSpPr>
            <p:cNvPr id="8" name="Google Shape;49;p15">
              <a:extLst>
                <a:ext uri="{FF2B5EF4-FFF2-40B4-BE49-F238E27FC236}">
                  <a16:creationId xmlns:a16="http://schemas.microsoft.com/office/drawing/2014/main" id="{C7C1E4CE-762E-513A-164C-E8DF2CD78D9C}"/>
                </a:ext>
              </a:extLst>
            </p:cNvPr>
            <p:cNvSpPr/>
            <p:nvPr/>
          </p:nvSpPr>
          <p:spPr>
            <a:xfrm>
              <a:off x="4183414" y="4539556"/>
              <a:ext cx="4652166" cy="257865"/>
            </a:xfrm>
            <a:custGeom>
              <a:avLst/>
              <a:gdLst/>
              <a:ahLst/>
              <a:cxnLst/>
              <a:rect l="l" t="t" r="r" b="b"/>
              <a:pathLst>
                <a:path w="168522" h="9341" extrusionOk="0">
                  <a:moveTo>
                    <a:pt x="84261" y="1"/>
                  </a:moveTo>
                  <a:cubicBezTo>
                    <a:pt x="37728" y="1"/>
                    <a:pt x="1" y="2102"/>
                    <a:pt x="1" y="4671"/>
                  </a:cubicBezTo>
                  <a:cubicBezTo>
                    <a:pt x="1" y="7273"/>
                    <a:pt x="37728" y="9341"/>
                    <a:pt x="84261" y="9341"/>
                  </a:cubicBezTo>
                  <a:cubicBezTo>
                    <a:pt x="130794" y="9341"/>
                    <a:pt x="168521" y="7273"/>
                    <a:pt x="168521" y="4671"/>
                  </a:cubicBezTo>
                  <a:cubicBezTo>
                    <a:pt x="168521" y="2102"/>
                    <a:pt x="130794" y="1"/>
                    <a:pt x="84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p15">
              <a:extLst>
                <a:ext uri="{FF2B5EF4-FFF2-40B4-BE49-F238E27FC236}">
                  <a16:creationId xmlns:a16="http://schemas.microsoft.com/office/drawing/2014/main" id="{9AD9235A-C499-BF5E-02E4-D89EA043E453}"/>
                </a:ext>
              </a:extLst>
            </p:cNvPr>
            <p:cNvSpPr/>
            <p:nvPr/>
          </p:nvSpPr>
          <p:spPr>
            <a:xfrm>
              <a:off x="7705805" y="2052228"/>
              <a:ext cx="133556" cy="133556"/>
            </a:xfrm>
            <a:custGeom>
              <a:avLst/>
              <a:gdLst/>
              <a:ahLst/>
              <a:cxnLst/>
              <a:rect l="l" t="t" r="r" b="b"/>
              <a:pathLst>
                <a:path w="4838" h="4838" extrusionOk="0">
                  <a:moveTo>
                    <a:pt x="2464" y="0"/>
                  </a:moveTo>
                  <a:cubicBezTo>
                    <a:pt x="2443" y="0"/>
                    <a:pt x="2423" y="0"/>
                    <a:pt x="2403" y="1"/>
                  </a:cubicBezTo>
                  <a:cubicBezTo>
                    <a:pt x="1068" y="1"/>
                    <a:pt x="1" y="1102"/>
                    <a:pt x="1" y="2436"/>
                  </a:cubicBezTo>
                  <a:cubicBezTo>
                    <a:pt x="1" y="3770"/>
                    <a:pt x="1068" y="4838"/>
                    <a:pt x="2403" y="4838"/>
                  </a:cubicBezTo>
                  <a:cubicBezTo>
                    <a:pt x="3737" y="4838"/>
                    <a:pt x="4838" y="3770"/>
                    <a:pt x="4838" y="2436"/>
                  </a:cubicBezTo>
                  <a:cubicBezTo>
                    <a:pt x="4838" y="1056"/>
                    <a:pt x="3770" y="0"/>
                    <a:pt x="2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51;p15">
              <a:extLst>
                <a:ext uri="{FF2B5EF4-FFF2-40B4-BE49-F238E27FC236}">
                  <a16:creationId xmlns:a16="http://schemas.microsoft.com/office/drawing/2014/main" id="{2FA25857-C542-A77C-4146-384FAA6CD4BF}"/>
                </a:ext>
              </a:extLst>
            </p:cNvPr>
            <p:cNvGrpSpPr/>
            <p:nvPr/>
          </p:nvGrpSpPr>
          <p:grpSpPr>
            <a:xfrm>
              <a:off x="7610976" y="3405933"/>
              <a:ext cx="1529559" cy="1239780"/>
              <a:chOff x="8573484" y="3575600"/>
              <a:chExt cx="1723447" cy="1396935"/>
            </a:xfrm>
          </p:grpSpPr>
          <p:sp>
            <p:nvSpPr>
              <p:cNvPr id="100" name="Google Shape;52;p15">
                <a:extLst>
                  <a:ext uri="{FF2B5EF4-FFF2-40B4-BE49-F238E27FC236}">
                    <a16:creationId xmlns:a16="http://schemas.microsoft.com/office/drawing/2014/main" id="{21B091D4-D791-A813-D8FD-6120268D19E6}"/>
                  </a:ext>
                </a:extLst>
              </p:cNvPr>
              <p:cNvSpPr/>
              <p:nvPr/>
            </p:nvSpPr>
            <p:spPr>
              <a:xfrm>
                <a:off x="8843269" y="4203825"/>
                <a:ext cx="1453661" cy="763254"/>
              </a:xfrm>
              <a:custGeom>
                <a:avLst/>
                <a:gdLst/>
                <a:ahLst/>
                <a:cxnLst/>
                <a:rect l="l" t="t" r="r" b="b"/>
                <a:pathLst>
                  <a:path w="46734" h="24538" extrusionOk="0">
                    <a:moveTo>
                      <a:pt x="36858" y="1"/>
                    </a:moveTo>
                    <a:cubicBezTo>
                      <a:pt x="26477" y="1"/>
                      <a:pt x="4524" y="20243"/>
                      <a:pt x="0" y="24537"/>
                    </a:cubicBezTo>
                    <a:lnTo>
                      <a:pt x="24518" y="24537"/>
                    </a:lnTo>
                    <a:cubicBezTo>
                      <a:pt x="41663" y="12695"/>
                      <a:pt x="46733" y="753"/>
                      <a:pt x="37393" y="20"/>
                    </a:cubicBezTo>
                    <a:cubicBezTo>
                      <a:pt x="37219" y="7"/>
                      <a:pt x="37040" y="1"/>
                      <a:pt x="36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3;p15">
                <a:extLst>
                  <a:ext uri="{FF2B5EF4-FFF2-40B4-BE49-F238E27FC236}">
                    <a16:creationId xmlns:a16="http://schemas.microsoft.com/office/drawing/2014/main" id="{A7135C97-9841-C989-6CC1-9C1DABB61A3A}"/>
                  </a:ext>
                </a:extLst>
              </p:cNvPr>
              <p:cNvSpPr/>
              <p:nvPr/>
            </p:nvSpPr>
            <p:spPr>
              <a:xfrm>
                <a:off x="9202268" y="4271481"/>
                <a:ext cx="943601" cy="695601"/>
              </a:xfrm>
              <a:custGeom>
                <a:avLst/>
                <a:gdLst/>
                <a:ahLst/>
                <a:cxnLst/>
                <a:rect l="l" t="t" r="r" b="b"/>
                <a:pathLst>
                  <a:path w="30336" h="22363" extrusionOk="0">
                    <a:moveTo>
                      <a:pt x="30128" y="1"/>
                    </a:moveTo>
                    <a:cubicBezTo>
                      <a:pt x="30114" y="1"/>
                      <a:pt x="30101" y="5"/>
                      <a:pt x="30089" y="13"/>
                    </a:cubicBezTo>
                    <a:cubicBezTo>
                      <a:pt x="27253" y="1881"/>
                      <a:pt x="24418" y="3816"/>
                      <a:pt x="21616" y="5817"/>
                    </a:cubicBezTo>
                    <a:cubicBezTo>
                      <a:pt x="20182" y="6818"/>
                      <a:pt x="18814" y="7785"/>
                      <a:pt x="17446" y="8819"/>
                    </a:cubicBezTo>
                    <a:cubicBezTo>
                      <a:pt x="16746" y="9319"/>
                      <a:pt x="16079" y="9820"/>
                      <a:pt x="15345" y="10320"/>
                    </a:cubicBezTo>
                    <a:cubicBezTo>
                      <a:pt x="15011" y="10554"/>
                      <a:pt x="14744" y="10787"/>
                      <a:pt x="14411" y="11021"/>
                    </a:cubicBezTo>
                    <a:lnTo>
                      <a:pt x="13911" y="11388"/>
                    </a:lnTo>
                    <a:cubicBezTo>
                      <a:pt x="13844" y="11454"/>
                      <a:pt x="13310" y="11788"/>
                      <a:pt x="13444" y="11855"/>
                    </a:cubicBezTo>
                    <a:cubicBezTo>
                      <a:pt x="13421" y="11855"/>
                      <a:pt x="13384" y="11840"/>
                      <a:pt x="13352" y="11840"/>
                    </a:cubicBezTo>
                    <a:cubicBezTo>
                      <a:pt x="13336" y="11840"/>
                      <a:pt x="13321" y="11843"/>
                      <a:pt x="13310" y="11855"/>
                    </a:cubicBezTo>
                    <a:cubicBezTo>
                      <a:pt x="8807" y="15224"/>
                      <a:pt x="4337" y="18726"/>
                      <a:pt x="1" y="22362"/>
                    </a:cubicBezTo>
                    <a:lnTo>
                      <a:pt x="434" y="22362"/>
                    </a:lnTo>
                    <a:cubicBezTo>
                      <a:pt x="1769" y="21295"/>
                      <a:pt x="3103" y="20161"/>
                      <a:pt x="4437" y="19093"/>
                    </a:cubicBezTo>
                    <a:cubicBezTo>
                      <a:pt x="5905" y="17926"/>
                      <a:pt x="7339" y="16758"/>
                      <a:pt x="8807" y="15624"/>
                    </a:cubicBezTo>
                    <a:cubicBezTo>
                      <a:pt x="9574" y="15024"/>
                      <a:pt x="10341" y="14456"/>
                      <a:pt x="11109" y="13856"/>
                    </a:cubicBezTo>
                    <a:cubicBezTo>
                      <a:pt x="11475" y="13589"/>
                      <a:pt x="11909" y="13289"/>
                      <a:pt x="12276" y="12989"/>
                    </a:cubicBezTo>
                    <a:cubicBezTo>
                      <a:pt x="12476" y="12822"/>
                      <a:pt x="12643" y="12689"/>
                      <a:pt x="12843" y="12522"/>
                    </a:cubicBezTo>
                    <a:cubicBezTo>
                      <a:pt x="12910" y="12488"/>
                      <a:pt x="13410" y="12155"/>
                      <a:pt x="13310" y="12088"/>
                    </a:cubicBezTo>
                    <a:cubicBezTo>
                      <a:pt x="13332" y="12088"/>
                      <a:pt x="13369" y="12103"/>
                      <a:pt x="13402" y="12103"/>
                    </a:cubicBezTo>
                    <a:cubicBezTo>
                      <a:pt x="13418" y="12103"/>
                      <a:pt x="13432" y="12099"/>
                      <a:pt x="13444" y="12088"/>
                    </a:cubicBezTo>
                    <a:cubicBezTo>
                      <a:pt x="18914" y="7985"/>
                      <a:pt x="24485" y="4016"/>
                      <a:pt x="30189" y="280"/>
                    </a:cubicBezTo>
                    <a:cubicBezTo>
                      <a:pt x="30335" y="192"/>
                      <a:pt x="30225" y="1"/>
                      <a:pt x="30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4;p15">
                <a:extLst>
                  <a:ext uri="{FF2B5EF4-FFF2-40B4-BE49-F238E27FC236}">
                    <a16:creationId xmlns:a16="http://schemas.microsoft.com/office/drawing/2014/main" id="{141088EB-2B83-7818-3A89-73A0DF249B08}"/>
                  </a:ext>
                </a:extLst>
              </p:cNvPr>
              <p:cNvSpPr/>
              <p:nvPr/>
            </p:nvSpPr>
            <p:spPr>
              <a:xfrm>
                <a:off x="9723144" y="4275494"/>
                <a:ext cx="25973" cy="288748"/>
              </a:xfrm>
              <a:custGeom>
                <a:avLst/>
                <a:gdLst/>
                <a:ahLst/>
                <a:cxnLst/>
                <a:rect l="l" t="t" r="r" b="b"/>
                <a:pathLst>
                  <a:path w="835" h="9283" extrusionOk="0">
                    <a:moveTo>
                      <a:pt x="697" y="1"/>
                    </a:moveTo>
                    <a:cubicBezTo>
                      <a:pt x="626" y="1"/>
                      <a:pt x="551" y="51"/>
                      <a:pt x="535" y="151"/>
                    </a:cubicBezTo>
                    <a:cubicBezTo>
                      <a:pt x="201" y="3153"/>
                      <a:pt x="34" y="6155"/>
                      <a:pt x="1" y="9157"/>
                    </a:cubicBezTo>
                    <a:cubicBezTo>
                      <a:pt x="1" y="9240"/>
                      <a:pt x="68" y="9282"/>
                      <a:pt x="134" y="9282"/>
                    </a:cubicBezTo>
                    <a:cubicBezTo>
                      <a:pt x="201" y="9282"/>
                      <a:pt x="268" y="9240"/>
                      <a:pt x="268" y="9157"/>
                    </a:cubicBezTo>
                    <a:cubicBezTo>
                      <a:pt x="268" y="6155"/>
                      <a:pt x="501" y="3119"/>
                      <a:pt x="835" y="151"/>
                    </a:cubicBezTo>
                    <a:cubicBezTo>
                      <a:pt x="835" y="51"/>
                      <a:pt x="768" y="1"/>
                      <a:pt x="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5;p15">
                <a:extLst>
                  <a:ext uri="{FF2B5EF4-FFF2-40B4-BE49-F238E27FC236}">
                    <a16:creationId xmlns:a16="http://schemas.microsoft.com/office/drawing/2014/main" id="{5A883C18-3A12-E077-F37E-F8D4009F97FD}"/>
                  </a:ext>
                </a:extLst>
              </p:cNvPr>
              <p:cNvSpPr/>
              <p:nvPr/>
            </p:nvSpPr>
            <p:spPr>
              <a:xfrm>
                <a:off x="9611410" y="4640154"/>
                <a:ext cx="343150" cy="46782"/>
              </a:xfrm>
              <a:custGeom>
                <a:avLst/>
                <a:gdLst/>
                <a:ahLst/>
                <a:cxnLst/>
                <a:rect l="l" t="t" r="r" b="b"/>
                <a:pathLst>
                  <a:path w="11032" h="1504" extrusionOk="0">
                    <a:moveTo>
                      <a:pt x="232" y="0"/>
                    </a:moveTo>
                    <a:cubicBezTo>
                      <a:pt x="81" y="0"/>
                      <a:pt x="1" y="271"/>
                      <a:pt x="190" y="303"/>
                    </a:cubicBezTo>
                    <a:cubicBezTo>
                      <a:pt x="1925" y="603"/>
                      <a:pt x="3660" y="736"/>
                      <a:pt x="5361" y="937"/>
                    </a:cubicBezTo>
                    <a:cubicBezTo>
                      <a:pt x="7195" y="1137"/>
                      <a:pt x="9030" y="1337"/>
                      <a:pt x="10865" y="1504"/>
                    </a:cubicBezTo>
                    <a:cubicBezTo>
                      <a:pt x="11032" y="1504"/>
                      <a:pt x="11032" y="1270"/>
                      <a:pt x="10865" y="1237"/>
                    </a:cubicBezTo>
                    <a:cubicBezTo>
                      <a:pt x="9097" y="1070"/>
                      <a:pt x="7329" y="837"/>
                      <a:pt x="5528" y="636"/>
                    </a:cubicBezTo>
                    <a:cubicBezTo>
                      <a:pt x="3793" y="436"/>
                      <a:pt x="1992" y="303"/>
                      <a:pt x="257" y="3"/>
                    </a:cubicBezTo>
                    <a:cubicBezTo>
                      <a:pt x="248" y="1"/>
                      <a:pt x="240"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6;p15">
                <a:extLst>
                  <a:ext uri="{FF2B5EF4-FFF2-40B4-BE49-F238E27FC236}">
                    <a16:creationId xmlns:a16="http://schemas.microsoft.com/office/drawing/2014/main" id="{6E819831-F955-FD54-B6F9-F300F03464E9}"/>
                  </a:ext>
                </a:extLst>
              </p:cNvPr>
              <p:cNvSpPr/>
              <p:nvPr/>
            </p:nvSpPr>
            <p:spPr>
              <a:xfrm>
                <a:off x="9414351" y="4426578"/>
                <a:ext cx="85756" cy="371269"/>
              </a:xfrm>
              <a:custGeom>
                <a:avLst/>
                <a:gdLst/>
                <a:ahLst/>
                <a:cxnLst/>
                <a:rect l="l" t="t" r="r" b="b"/>
                <a:pathLst>
                  <a:path w="2757" h="11936" extrusionOk="0">
                    <a:moveTo>
                      <a:pt x="2563" y="0"/>
                    </a:moveTo>
                    <a:cubicBezTo>
                      <a:pt x="2505" y="0"/>
                      <a:pt x="2456" y="30"/>
                      <a:pt x="2456" y="97"/>
                    </a:cubicBezTo>
                    <a:cubicBezTo>
                      <a:pt x="1689" y="4000"/>
                      <a:pt x="921" y="7869"/>
                      <a:pt x="21" y="11772"/>
                    </a:cubicBezTo>
                    <a:cubicBezTo>
                      <a:pt x="1" y="11872"/>
                      <a:pt x="100" y="11935"/>
                      <a:pt x="190" y="11935"/>
                    </a:cubicBezTo>
                    <a:cubicBezTo>
                      <a:pt x="251" y="11935"/>
                      <a:pt x="308" y="11906"/>
                      <a:pt x="321" y="11839"/>
                    </a:cubicBezTo>
                    <a:cubicBezTo>
                      <a:pt x="1188" y="7969"/>
                      <a:pt x="2022" y="4100"/>
                      <a:pt x="2756" y="164"/>
                    </a:cubicBezTo>
                    <a:cubicBezTo>
                      <a:pt x="2756" y="64"/>
                      <a:pt x="2649" y="0"/>
                      <a:pt x="25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7;p15">
                <a:extLst>
                  <a:ext uri="{FF2B5EF4-FFF2-40B4-BE49-F238E27FC236}">
                    <a16:creationId xmlns:a16="http://schemas.microsoft.com/office/drawing/2014/main" id="{616C306E-3743-FD53-1C96-CF8C403784AE}"/>
                  </a:ext>
                </a:extLst>
              </p:cNvPr>
              <p:cNvSpPr/>
              <p:nvPr/>
            </p:nvSpPr>
            <p:spPr>
              <a:xfrm>
                <a:off x="9339260" y="4856997"/>
                <a:ext cx="364177" cy="49986"/>
              </a:xfrm>
              <a:custGeom>
                <a:avLst/>
                <a:gdLst/>
                <a:ahLst/>
                <a:cxnLst/>
                <a:rect l="l" t="t" r="r" b="b"/>
                <a:pathLst>
                  <a:path w="11708" h="1607" extrusionOk="0">
                    <a:moveTo>
                      <a:pt x="142" y="1"/>
                    </a:moveTo>
                    <a:cubicBezTo>
                      <a:pt x="0" y="1"/>
                      <a:pt x="9" y="272"/>
                      <a:pt x="167" y="303"/>
                    </a:cubicBezTo>
                    <a:cubicBezTo>
                      <a:pt x="3936" y="704"/>
                      <a:pt x="7739" y="1137"/>
                      <a:pt x="11541" y="1604"/>
                    </a:cubicBezTo>
                    <a:cubicBezTo>
                      <a:pt x="11550" y="1606"/>
                      <a:pt x="11558" y="1607"/>
                      <a:pt x="11566" y="1607"/>
                    </a:cubicBezTo>
                    <a:cubicBezTo>
                      <a:pt x="11708" y="1607"/>
                      <a:pt x="11699" y="1336"/>
                      <a:pt x="11541" y="1304"/>
                    </a:cubicBezTo>
                    <a:cubicBezTo>
                      <a:pt x="7739" y="837"/>
                      <a:pt x="3936" y="437"/>
                      <a:pt x="167" y="3"/>
                    </a:cubicBezTo>
                    <a:cubicBezTo>
                      <a:pt x="158" y="2"/>
                      <a:pt x="150"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8;p15">
                <a:extLst>
                  <a:ext uri="{FF2B5EF4-FFF2-40B4-BE49-F238E27FC236}">
                    <a16:creationId xmlns:a16="http://schemas.microsoft.com/office/drawing/2014/main" id="{CCB71C65-691D-2B6D-4686-D1F0FCB26A87}"/>
                  </a:ext>
                </a:extLst>
              </p:cNvPr>
              <p:cNvSpPr/>
              <p:nvPr/>
            </p:nvSpPr>
            <p:spPr>
              <a:xfrm>
                <a:off x="9190851" y="4631133"/>
                <a:ext cx="36362" cy="335965"/>
              </a:xfrm>
              <a:custGeom>
                <a:avLst/>
                <a:gdLst/>
                <a:ahLst/>
                <a:cxnLst/>
                <a:rect l="l" t="t" r="r" b="b"/>
                <a:pathLst>
                  <a:path w="1169" h="10801" extrusionOk="0">
                    <a:moveTo>
                      <a:pt x="1018" y="1"/>
                    </a:moveTo>
                    <a:cubicBezTo>
                      <a:pt x="943" y="1"/>
                      <a:pt x="868" y="42"/>
                      <a:pt x="868" y="126"/>
                    </a:cubicBezTo>
                    <a:cubicBezTo>
                      <a:pt x="668" y="3728"/>
                      <a:pt x="368" y="7264"/>
                      <a:pt x="1" y="10800"/>
                    </a:cubicBezTo>
                    <a:lnTo>
                      <a:pt x="301" y="10800"/>
                    </a:lnTo>
                    <a:cubicBezTo>
                      <a:pt x="668" y="7264"/>
                      <a:pt x="968" y="3695"/>
                      <a:pt x="1168" y="126"/>
                    </a:cubicBezTo>
                    <a:cubicBezTo>
                      <a:pt x="1168" y="42"/>
                      <a:pt x="1093" y="1"/>
                      <a:pt x="1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9;p15">
                <a:extLst>
                  <a:ext uri="{FF2B5EF4-FFF2-40B4-BE49-F238E27FC236}">
                    <a16:creationId xmlns:a16="http://schemas.microsoft.com/office/drawing/2014/main" id="{D183EED4-8692-0609-CA85-D7DA55340C4D}"/>
                  </a:ext>
                </a:extLst>
              </p:cNvPr>
              <p:cNvSpPr/>
              <p:nvPr/>
            </p:nvSpPr>
            <p:spPr>
              <a:xfrm>
                <a:off x="8573484" y="3768740"/>
                <a:ext cx="1079717" cy="1198320"/>
              </a:xfrm>
              <a:custGeom>
                <a:avLst/>
                <a:gdLst/>
                <a:ahLst/>
                <a:cxnLst/>
                <a:rect l="l" t="t" r="r" b="b"/>
                <a:pathLst>
                  <a:path w="34712" h="38525" extrusionOk="0">
                    <a:moveTo>
                      <a:pt x="27013" y="1"/>
                    </a:moveTo>
                    <a:cubicBezTo>
                      <a:pt x="26303" y="1"/>
                      <a:pt x="25504" y="151"/>
                      <a:pt x="24618" y="464"/>
                    </a:cubicBezTo>
                    <a:cubicBezTo>
                      <a:pt x="14644" y="3966"/>
                      <a:pt x="1768" y="34288"/>
                      <a:pt x="0" y="38524"/>
                    </a:cubicBezTo>
                    <a:lnTo>
                      <a:pt x="15311" y="38524"/>
                    </a:lnTo>
                    <a:cubicBezTo>
                      <a:pt x="31835" y="17724"/>
                      <a:pt x="34711" y="1"/>
                      <a:pt x="27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0;p15">
                <a:extLst>
                  <a:ext uri="{FF2B5EF4-FFF2-40B4-BE49-F238E27FC236}">
                    <a16:creationId xmlns:a16="http://schemas.microsoft.com/office/drawing/2014/main" id="{ED5D158D-D78E-845E-27C6-4486D0F00074}"/>
                  </a:ext>
                </a:extLst>
              </p:cNvPr>
              <p:cNvSpPr/>
              <p:nvPr/>
            </p:nvSpPr>
            <p:spPr>
              <a:xfrm>
                <a:off x="8827343" y="3791168"/>
                <a:ext cx="667980" cy="1181368"/>
              </a:xfrm>
              <a:custGeom>
                <a:avLst/>
                <a:gdLst/>
                <a:ahLst/>
                <a:cxnLst/>
                <a:rect l="l" t="t" r="r" b="b"/>
                <a:pathLst>
                  <a:path w="21475" h="37980" extrusionOk="0">
                    <a:moveTo>
                      <a:pt x="21301" y="1"/>
                    </a:moveTo>
                    <a:cubicBezTo>
                      <a:pt x="21255" y="1"/>
                      <a:pt x="21202" y="23"/>
                      <a:pt x="21160" y="76"/>
                    </a:cubicBezTo>
                    <a:cubicBezTo>
                      <a:pt x="19325" y="2945"/>
                      <a:pt x="17491" y="5847"/>
                      <a:pt x="15723" y="8782"/>
                    </a:cubicBezTo>
                    <a:cubicBezTo>
                      <a:pt x="14856" y="10250"/>
                      <a:pt x="13988" y="11718"/>
                      <a:pt x="13121" y="13219"/>
                    </a:cubicBezTo>
                    <a:cubicBezTo>
                      <a:pt x="12687" y="13953"/>
                      <a:pt x="12220" y="14687"/>
                      <a:pt x="11820" y="15420"/>
                    </a:cubicBezTo>
                    <a:cubicBezTo>
                      <a:pt x="11620" y="15754"/>
                      <a:pt x="11453" y="16121"/>
                      <a:pt x="11220" y="16455"/>
                    </a:cubicBezTo>
                    <a:cubicBezTo>
                      <a:pt x="11120" y="16621"/>
                      <a:pt x="11020" y="16855"/>
                      <a:pt x="10886" y="17022"/>
                    </a:cubicBezTo>
                    <a:cubicBezTo>
                      <a:pt x="10853" y="17055"/>
                      <a:pt x="10553" y="17589"/>
                      <a:pt x="10653" y="17589"/>
                    </a:cubicBezTo>
                    <a:cubicBezTo>
                      <a:pt x="10586" y="17589"/>
                      <a:pt x="10553" y="17622"/>
                      <a:pt x="10519" y="17689"/>
                    </a:cubicBezTo>
                    <a:cubicBezTo>
                      <a:pt x="6817" y="24260"/>
                      <a:pt x="3347" y="30965"/>
                      <a:pt x="45" y="37770"/>
                    </a:cubicBezTo>
                    <a:cubicBezTo>
                      <a:pt x="0" y="37882"/>
                      <a:pt x="92" y="37980"/>
                      <a:pt x="187" y="37980"/>
                    </a:cubicBezTo>
                    <a:cubicBezTo>
                      <a:pt x="233" y="37980"/>
                      <a:pt x="279" y="37957"/>
                      <a:pt x="312" y="37903"/>
                    </a:cubicBezTo>
                    <a:cubicBezTo>
                      <a:pt x="1913" y="34467"/>
                      <a:pt x="3581" y="31098"/>
                      <a:pt x="5349" y="27763"/>
                    </a:cubicBezTo>
                    <a:cubicBezTo>
                      <a:pt x="6216" y="26095"/>
                      <a:pt x="7117" y="24427"/>
                      <a:pt x="7984" y="22792"/>
                    </a:cubicBezTo>
                    <a:cubicBezTo>
                      <a:pt x="8451" y="22025"/>
                      <a:pt x="8851" y="21191"/>
                      <a:pt x="9318" y="20391"/>
                    </a:cubicBezTo>
                    <a:cubicBezTo>
                      <a:pt x="9552" y="19957"/>
                      <a:pt x="9785" y="19523"/>
                      <a:pt x="10019" y="19090"/>
                    </a:cubicBezTo>
                    <a:lnTo>
                      <a:pt x="10386" y="18456"/>
                    </a:lnTo>
                    <a:cubicBezTo>
                      <a:pt x="10452" y="18423"/>
                      <a:pt x="10719" y="17889"/>
                      <a:pt x="10653" y="17889"/>
                    </a:cubicBezTo>
                    <a:cubicBezTo>
                      <a:pt x="10686" y="17889"/>
                      <a:pt x="10719" y="17856"/>
                      <a:pt x="10786" y="17789"/>
                    </a:cubicBezTo>
                    <a:cubicBezTo>
                      <a:pt x="14155" y="11851"/>
                      <a:pt x="17658" y="6014"/>
                      <a:pt x="21360" y="243"/>
                    </a:cubicBezTo>
                    <a:cubicBezTo>
                      <a:pt x="21474" y="106"/>
                      <a:pt x="21401" y="1"/>
                      <a:pt x="21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p15">
                <a:extLst>
                  <a:ext uri="{FF2B5EF4-FFF2-40B4-BE49-F238E27FC236}">
                    <a16:creationId xmlns:a16="http://schemas.microsoft.com/office/drawing/2014/main" id="{8AB99873-B687-1F6E-7A90-70B01F54093F}"/>
                  </a:ext>
                </a:extLst>
              </p:cNvPr>
              <p:cNvSpPr/>
              <p:nvPr/>
            </p:nvSpPr>
            <p:spPr>
              <a:xfrm>
                <a:off x="9122760" y="3952734"/>
                <a:ext cx="108961" cy="272760"/>
              </a:xfrm>
              <a:custGeom>
                <a:avLst/>
                <a:gdLst/>
                <a:ahLst/>
                <a:cxnLst/>
                <a:rect l="l" t="t" r="r" b="b"/>
                <a:pathLst>
                  <a:path w="3503" h="8769" extrusionOk="0">
                    <a:moveTo>
                      <a:pt x="180" y="0"/>
                    </a:moveTo>
                    <a:cubicBezTo>
                      <a:pt x="88" y="0"/>
                      <a:pt x="0" y="79"/>
                      <a:pt x="21" y="186"/>
                    </a:cubicBezTo>
                    <a:cubicBezTo>
                      <a:pt x="955" y="3055"/>
                      <a:pt x="1990" y="5890"/>
                      <a:pt x="3190" y="8692"/>
                    </a:cubicBezTo>
                    <a:cubicBezTo>
                      <a:pt x="3223" y="8746"/>
                      <a:pt x="3269" y="8769"/>
                      <a:pt x="3315" y="8769"/>
                    </a:cubicBezTo>
                    <a:cubicBezTo>
                      <a:pt x="3410" y="8769"/>
                      <a:pt x="3502" y="8671"/>
                      <a:pt x="3457" y="8559"/>
                    </a:cubicBezTo>
                    <a:cubicBezTo>
                      <a:pt x="2223" y="5790"/>
                      <a:pt x="1189" y="2988"/>
                      <a:pt x="322" y="86"/>
                    </a:cubicBezTo>
                    <a:cubicBezTo>
                      <a:pt x="286" y="26"/>
                      <a:pt x="232"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2;p15">
                <a:extLst>
                  <a:ext uri="{FF2B5EF4-FFF2-40B4-BE49-F238E27FC236}">
                    <a16:creationId xmlns:a16="http://schemas.microsoft.com/office/drawing/2014/main" id="{AA73734C-94A5-6FDC-474D-C6AF8ADA890F}"/>
                  </a:ext>
                </a:extLst>
              </p:cNvPr>
              <p:cNvSpPr/>
              <p:nvPr/>
            </p:nvSpPr>
            <p:spPr>
              <a:xfrm>
                <a:off x="9153773" y="4237326"/>
                <a:ext cx="330242" cy="109365"/>
              </a:xfrm>
              <a:custGeom>
                <a:avLst/>
                <a:gdLst/>
                <a:ahLst/>
                <a:cxnLst/>
                <a:rect l="l" t="t" r="r" b="b"/>
                <a:pathLst>
                  <a:path w="10617" h="3516" extrusionOk="0">
                    <a:moveTo>
                      <a:pt x="10414" y="0"/>
                    </a:moveTo>
                    <a:cubicBezTo>
                      <a:pt x="10398" y="0"/>
                      <a:pt x="10383" y="3"/>
                      <a:pt x="10366" y="10"/>
                    </a:cubicBezTo>
                    <a:cubicBezTo>
                      <a:pt x="8665" y="544"/>
                      <a:pt x="6897" y="1111"/>
                      <a:pt x="5196" y="1678"/>
                    </a:cubicBezTo>
                    <a:cubicBezTo>
                      <a:pt x="3528" y="2178"/>
                      <a:pt x="1860" y="2779"/>
                      <a:pt x="159" y="3212"/>
                    </a:cubicBezTo>
                    <a:cubicBezTo>
                      <a:pt x="1" y="3244"/>
                      <a:pt x="52" y="3515"/>
                      <a:pt x="200" y="3515"/>
                    </a:cubicBezTo>
                    <a:cubicBezTo>
                      <a:pt x="208" y="3515"/>
                      <a:pt x="217" y="3514"/>
                      <a:pt x="225" y="3513"/>
                    </a:cubicBezTo>
                    <a:cubicBezTo>
                      <a:pt x="1960" y="3079"/>
                      <a:pt x="3628" y="2512"/>
                      <a:pt x="5296" y="1945"/>
                    </a:cubicBezTo>
                    <a:cubicBezTo>
                      <a:pt x="7030" y="1411"/>
                      <a:pt x="8731" y="877"/>
                      <a:pt x="10466" y="277"/>
                    </a:cubicBezTo>
                    <a:cubicBezTo>
                      <a:pt x="10616" y="247"/>
                      <a:pt x="10550" y="0"/>
                      <a:pt x="10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3;p15">
                <a:extLst>
                  <a:ext uri="{FF2B5EF4-FFF2-40B4-BE49-F238E27FC236}">
                    <a16:creationId xmlns:a16="http://schemas.microsoft.com/office/drawing/2014/main" id="{3A5EBA54-85D5-55AA-BF57-A77C85B6B7C3}"/>
                  </a:ext>
                </a:extLst>
              </p:cNvPr>
              <p:cNvSpPr/>
              <p:nvPr/>
            </p:nvSpPr>
            <p:spPr>
              <a:xfrm>
                <a:off x="8955719" y="4191102"/>
                <a:ext cx="85756" cy="371891"/>
              </a:xfrm>
              <a:custGeom>
                <a:avLst/>
                <a:gdLst/>
                <a:ahLst/>
                <a:cxnLst/>
                <a:rect l="l" t="t" r="r" b="b"/>
                <a:pathLst>
                  <a:path w="2757" h="11956" extrusionOk="0">
                    <a:moveTo>
                      <a:pt x="167" y="0"/>
                    </a:moveTo>
                    <a:cubicBezTo>
                      <a:pt x="80" y="0"/>
                      <a:pt x="1" y="73"/>
                      <a:pt x="21" y="195"/>
                    </a:cubicBezTo>
                    <a:cubicBezTo>
                      <a:pt x="922" y="4065"/>
                      <a:pt x="1722" y="7934"/>
                      <a:pt x="2489" y="11870"/>
                    </a:cubicBezTo>
                    <a:cubicBezTo>
                      <a:pt x="2501" y="11930"/>
                      <a:pt x="2540" y="11956"/>
                      <a:pt x="2584" y="11956"/>
                    </a:cubicBezTo>
                    <a:cubicBezTo>
                      <a:pt x="2661" y="11956"/>
                      <a:pt x="2756" y="11877"/>
                      <a:pt x="2756" y="11770"/>
                    </a:cubicBezTo>
                    <a:cubicBezTo>
                      <a:pt x="2022" y="7867"/>
                      <a:pt x="1188" y="3998"/>
                      <a:pt x="321" y="95"/>
                    </a:cubicBezTo>
                    <a:cubicBezTo>
                      <a:pt x="282" y="30"/>
                      <a:pt x="223"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4;p15">
                <a:extLst>
                  <a:ext uri="{FF2B5EF4-FFF2-40B4-BE49-F238E27FC236}">
                    <a16:creationId xmlns:a16="http://schemas.microsoft.com/office/drawing/2014/main" id="{3BE7B4DF-157E-070F-96CE-C53DB54559FD}"/>
                  </a:ext>
                </a:extLst>
              </p:cNvPr>
              <p:cNvSpPr/>
              <p:nvPr/>
            </p:nvSpPr>
            <p:spPr>
              <a:xfrm>
                <a:off x="8989904" y="4540520"/>
                <a:ext cx="352171" cy="114342"/>
              </a:xfrm>
              <a:custGeom>
                <a:avLst/>
                <a:gdLst/>
                <a:ahLst/>
                <a:cxnLst/>
                <a:rect l="l" t="t" r="r" b="b"/>
                <a:pathLst>
                  <a:path w="11322" h="3676" extrusionOk="0">
                    <a:moveTo>
                      <a:pt x="11126" y="0"/>
                    </a:moveTo>
                    <a:cubicBezTo>
                      <a:pt x="11116" y="0"/>
                      <a:pt x="11107" y="1"/>
                      <a:pt x="11097" y="3"/>
                    </a:cubicBezTo>
                    <a:cubicBezTo>
                      <a:pt x="7428" y="1137"/>
                      <a:pt x="3792" y="2272"/>
                      <a:pt x="156" y="3372"/>
                    </a:cubicBezTo>
                    <a:cubicBezTo>
                      <a:pt x="0" y="3466"/>
                      <a:pt x="77" y="3676"/>
                      <a:pt x="224" y="3676"/>
                    </a:cubicBezTo>
                    <a:cubicBezTo>
                      <a:pt x="235" y="3676"/>
                      <a:pt x="245" y="3675"/>
                      <a:pt x="256" y="3673"/>
                    </a:cubicBezTo>
                    <a:cubicBezTo>
                      <a:pt x="3892" y="2538"/>
                      <a:pt x="7561" y="1371"/>
                      <a:pt x="11164" y="304"/>
                    </a:cubicBezTo>
                    <a:cubicBezTo>
                      <a:pt x="11321" y="241"/>
                      <a:pt x="11271" y="0"/>
                      <a:pt x="11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5;p15">
                <a:extLst>
                  <a:ext uri="{FF2B5EF4-FFF2-40B4-BE49-F238E27FC236}">
                    <a16:creationId xmlns:a16="http://schemas.microsoft.com/office/drawing/2014/main" id="{A6B575EC-1EBD-09CF-0A10-9BF509AB3237}"/>
                  </a:ext>
                </a:extLst>
              </p:cNvPr>
              <p:cNvSpPr/>
              <p:nvPr/>
            </p:nvSpPr>
            <p:spPr>
              <a:xfrm>
                <a:off x="8788055" y="4488821"/>
                <a:ext cx="122305" cy="332544"/>
              </a:xfrm>
              <a:custGeom>
                <a:avLst/>
                <a:gdLst/>
                <a:ahLst/>
                <a:cxnLst/>
                <a:rect l="l" t="t" r="r" b="b"/>
                <a:pathLst>
                  <a:path w="3932" h="10691" extrusionOk="0">
                    <a:moveTo>
                      <a:pt x="178" y="1"/>
                    </a:moveTo>
                    <a:cubicBezTo>
                      <a:pt x="91" y="1"/>
                      <a:pt x="1" y="65"/>
                      <a:pt x="40" y="164"/>
                    </a:cubicBezTo>
                    <a:cubicBezTo>
                      <a:pt x="1275" y="3633"/>
                      <a:pt x="2476" y="7103"/>
                      <a:pt x="3610" y="10605"/>
                    </a:cubicBezTo>
                    <a:cubicBezTo>
                      <a:pt x="3622" y="10665"/>
                      <a:pt x="3669" y="10691"/>
                      <a:pt x="3722" y="10691"/>
                    </a:cubicBezTo>
                    <a:cubicBezTo>
                      <a:pt x="3817" y="10691"/>
                      <a:pt x="3931" y="10611"/>
                      <a:pt x="3910" y="10505"/>
                    </a:cubicBezTo>
                    <a:cubicBezTo>
                      <a:pt x="2776" y="7002"/>
                      <a:pt x="1575" y="3533"/>
                      <a:pt x="307" y="98"/>
                    </a:cubicBezTo>
                    <a:cubicBezTo>
                      <a:pt x="294" y="30"/>
                      <a:pt x="237"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6;p15">
                <a:extLst>
                  <a:ext uri="{FF2B5EF4-FFF2-40B4-BE49-F238E27FC236}">
                    <a16:creationId xmlns:a16="http://schemas.microsoft.com/office/drawing/2014/main" id="{FB30C2D2-1B40-AEAD-7DCE-08C327CBE120}"/>
                  </a:ext>
                </a:extLst>
              </p:cNvPr>
              <p:cNvSpPr/>
              <p:nvPr/>
            </p:nvSpPr>
            <p:spPr>
              <a:xfrm>
                <a:off x="8878544" y="4831147"/>
                <a:ext cx="277052" cy="44636"/>
              </a:xfrm>
              <a:custGeom>
                <a:avLst/>
                <a:gdLst/>
                <a:ahLst/>
                <a:cxnLst/>
                <a:rect l="l" t="t" r="r" b="b"/>
                <a:pathLst>
                  <a:path w="8907" h="1435" extrusionOk="0">
                    <a:moveTo>
                      <a:pt x="8673" y="0"/>
                    </a:moveTo>
                    <a:cubicBezTo>
                      <a:pt x="5871" y="534"/>
                      <a:pt x="3036" y="968"/>
                      <a:pt x="167" y="1134"/>
                    </a:cubicBezTo>
                    <a:cubicBezTo>
                      <a:pt x="0" y="1134"/>
                      <a:pt x="0" y="1435"/>
                      <a:pt x="167" y="1435"/>
                    </a:cubicBezTo>
                    <a:cubicBezTo>
                      <a:pt x="3036" y="1268"/>
                      <a:pt x="5904" y="834"/>
                      <a:pt x="8740" y="267"/>
                    </a:cubicBezTo>
                    <a:cubicBezTo>
                      <a:pt x="8907" y="267"/>
                      <a:pt x="8840" y="0"/>
                      <a:pt x="86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7;p15">
                <a:extLst>
                  <a:ext uri="{FF2B5EF4-FFF2-40B4-BE49-F238E27FC236}">
                    <a16:creationId xmlns:a16="http://schemas.microsoft.com/office/drawing/2014/main" id="{40377F4E-C7AA-F379-D954-489274359DA0}"/>
                  </a:ext>
                </a:extLst>
              </p:cNvPr>
              <p:cNvSpPr/>
              <p:nvPr/>
            </p:nvSpPr>
            <p:spPr>
              <a:xfrm>
                <a:off x="9589293" y="3800220"/>
                <a:ext cx="414039" cy="362715"/>
              </a:xfrm>
              <a:custGeom>
                <a:avLst/>
                <a:gdLst/>
                <a:ahLst/>
                <a:cxnLst/>
                <a:rect l="l" t="t" r="r" b="b"/>
                <a:pathLst>
                  <a:path w="13311" h="11661" extrusionOk="0">
                    <a:moveTo>
                      <a:pt x="7697" y="1"/>
                    </a:moveTo>
                    <a:cubicBezTo>
                      <a:pt x="3387" y="1"/>
                      <a:pt x="1" y="11660"/>
                      <a:pt x="1" y="11660"/>
                    </a:cubicBezTo>
                    <a:cubicBezTo>
                      <a:pt x="7206" y="10059"/>
                      <a:pt x="13310" y="1887"/>
                      <a:pt x="8540" y="152"/>
                    </a:cubicBezTo>
                    <a:cubicBezTo>
                      <a:pt x="8256" y="49"/>
                      <a:pt x="7974" y="1"/>
                      <a:pt x="76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8;p15">
                <a:extLst>
                  <a:ext uri="{FF2B5EF4-FFF2-40B4-BE49-F238E27FC236}">
                    <a16:creationId xmlns:a16="http://schemas.microsoft.com/office/drawing/2014/main" id="{1217E4DD-0C90-467B-6514-9147B7725EF4}"/>
                  </a:ext>
                </a:extLst>
              </p:cNvPr>
              <p:cNvSpPr/>
              <p:nvPr/>
            </p:nvSpPr>
            <p:spPr>
              <a:xfrm>
                <a:off x="9603820" y="3575600"/>
                <a:ext cx="167594" cy="232479"/>
              </a:xfrm>
              <a:custGeom>
                <a:avLst/>
                <a:gdLst/>
                <a:ahLst/>
                <a:cxnLst/>
                <a:rect l="l" t="t" r="r" b="b"/>
                <a:pathLst>
                  <a:path w="5388" h="7474" extrusionOk="0">
                    <a:moveTo>
                      <a:pt x="2753" y="0"/>
                    </a:moveTo>
                    <a:cubicBezTo>
                      <a:pt x="2737" y="0"/>
                      <a:pt x="2720" y="1"/>
                      <a:pt x="2703" y="1"/>
                    </a:cubicBezTo>
                    <a:cubicBezTo>
                      <a:pt x="1" y="101"/>
                      <a:pt x="701" y="7473"/>
                      <a:pt x="701" y="7473"/>
                    </a:cubicBezTo>
                    <a:cubicBezTo>
                      <a:pt x="3983" y="5219"/>
                      <a:pt x="5387" y="0"/>
                      <a:pt x="2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69;p15">
              <a:extLst>
                <a:ext uri="{FF2B5EF4-FFF2-40B4-BE49-F238E27FC236}">
                  <a16:creationId xmlns:a16="http://schemas.microsoft.com/office/drawing/2014/main" id="{26CAE9B4-4CFA-0C6D-0DFE-3894B6CED209}"/>
                </a:ext>
              </a:extLst>
            </p:cNvPr>
            <p:cNvSpPr/>
            <p:nvPr/>
          </p:nvSpPr>
          <p:spPr>
            <a:xfrm>
              <a:off x="5017750" y="2854347"/>
              <a:ext cx="133556" cy="133529"/>
            </a:xfrm>
            <a:custGeom>
              <a:avLst/>
              <a:gdLst/>
              <a:ahLst/>
              <a:cxnLst/>
              <a:rect l="l" t="t" r="r" b="b"/>
              <a:pathLst>
                <a:path w="4838" h="4837" extrusionOk="0">
                  <a:moveTo>
                    <a:pt x="2402" y="0"/>
                  </a:moveTo>
                  <a:cubicBezTo>
                    <a:pt x="1068" y="0"/>
                    <a:pt x="0" y="1101"/>
                    <a:pt x="0" y="2435"/>
                  </a:cubicBezTo>
                  <a:cubicBezTo>
                    <a:pt x="0" y="3769"/>
                    <a:pt x="1068" y="4837"/>
                    <a:pt x="2402" y="4837"/>
                  </a:cubicBezTo>
                  <a:cubicBezTo>
                    <a:pt x="3736" y="4837"/>
                    <a:pt x="4837" y="3769"/>
                    <a:pt x="4837" y="2435"/>
                  </a:cubicBezTo>
                  <a:cubicBezTo>
                    <a:pt x="4837" y="1101"/>
                    <a:pt x="3736" y="0"/>
                    <a:pt x="2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p15">
              <a:extLst>
                <a:ext uri="{FF2B5EF4-FFF2-40B4-BE49-F238E27FC236}">
                  <a16:creationId xmlns:a16="http://schemas.microsoft.com/office/drawing/2014/main" id="{D6C929A7-C802-F864-8183-FB1044A81EAB}"/>
                </a:ext>
              </a:extLst>
            </p:cNvPr>
            <p:cNvSpPr/>
            <p:nvPr/>
          </p:nvSpPr>
          <p:spPr>
            <a:xfrm>
              <a:off x="4724951" y="1957315"/>
              <a:ext cx="3283752" cy="2483021"/>
            </a:xfrm>
            <a:custGeom>
              <a:avLst/>
              <a:gdLst/>
              <a:ahLst/>
              <a:cxnLst/>
              <a:rect l="l" t="t" r="r" b="b"/>
              <a:pathLst>
                <a:path w="118952" h="89946" extrusionOk="0">
                  <a:moveTo>
                    <a:pt x="51034" y="0"/>
                  </a:moveTo>
                  <a:cubicBezTo>
                    <a:pt x="40894" y="0"/>
                    <a:pt x="33089" y="2337"/>
                    <a:pt x="25517" y="7308"/>
                  </a:cubicBezTo>
                  <a:cubicBezTo>
                    <a:pt x="19446" y="11378"/>
                    <a:pt x="15844" y="17549"/>
                    <a:pt x="16010" y="24354"/>
                  </a:cubicBezTo>
                  <a:cubicBezTo>
                    <a:pt x="16411" y="42167"/>
                    <a:pt x="27185" y="45736"/>
                    <a:pt x="12608" y="59446"/>
                  </a:cubicBezTo>
                  <a:cubicBezTo>
                    <a:pt x="0" y="71305"/>
                    <a:pt x="17125" y="89946"/>
                    <a:pt x="36225" y="89946"/>
                  </a:cubicBezTo>
                  <a:cubicBezTo>
                    <a:pt x="39259" y="89946"/>
                    <a:pt x="42342" y="89476"/>
                    <a:pt x="45365" y="88433"/>
                  </a:cubicBezTo>
                  <a:cubicBezTo>
                    <a:pt x="67134" y="80935"/>
                    <a:pt x="76423" y="59432"/>
                    <a:pt x="95410" y="59432"/>
                  </a:cubicBezTo>
                  <a:cubicBezTo>
                    <a:pt x="95683" y="59432"/>
                    <a:pt x="95958" y="59437"/>
                    <a:pt x="96234" y="59446"/>
                  </a:cubicBezTo>
                  <a:cubicBezTo>
                    <a:pt x="96507" y="59454"/>
                    <a:pt x="96776" y="59458"/>
                    <a:pt x="97042" y="59458"/>
                  </a:cubicBezTo>
                  <a:cubicBezTo>
                    <a:pt x="115936" y="59458"/>
                    <a:pt x="118952" y="39777"/>
                    <a:pt x="107209" y="24054"/>
                  </a:cubicBezTo>
                  <a:cubicBezTo>
                    <a:pt x="99570" y="13780"/>
                    <a:pt x="82658" y="4106"/>
                    <a:pt x="66813" y="1471"/>
                  </a:cubicBezTo>
                  <a:cubicBezTo>
                    <a:pt x="60915" y="500"/>
                    <a:pt x="55725" y="0"/>
                    <a:pt x="51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p15">
              <a:extLst>
                <a:ext uri="{FF2B5EF4-FFF2-40B4-BE49-F238E27FC236}">
                  <a16:creationId xmlns:a16="http://schemas.microsoft.com/office/drawing/2014/main" id="{42DFE52E-238F-4749-BE01-32D038E25487}"/>
                </a:ext>
              </a:extLst>
            </p:cNvPr>
            <p:cNvSpPr/>
            <p:nvPr/>
          </p:nvSpPr>
          <p:spPr>
            <a:xfrm>
              <a:off x="6984851" y="2718024"/>
              <a:ext cx="1168494" cy="1961467"/>
            </a:xfrm>
            <a:custGeom>
              <a:avLst/>
              <a:gdLst/>
              <a:ahLst/>
              <a:cxnLst/>
              <a:rect l="l" t="t" r="r" b="b"/>
              <a:pathLst>
                <a:path w="42328" h="71053" extrusionOk="0">
                  <a:moveTo>
                    <a:pt x="529" y="1"/>
                  </a:moveTo>
                  <a:cubicBezTo>
                    <a:pt x="0" y="1"/>
                    <a:pt x="998" y="71052"/>
                    <a:pt x="998" y="71052"/>
                  </a:cubicBezTo>
                  <a:lnTo>
                    <a:pt x="42328" y="71052"/>
                  </a:lnTo>
                  <a:cubicBezTo>
                    <a:pt x="40460" y="54440"/>
                    <a:pt x="39192" y="42799"/>
                    <a:pt x="38158" y="32925"/>
                  </a:cubicBezTo>
                  <a:cubicBezTo>
                    <a:pt x="36857" y="21683"/>
                    <a:pt x="35756" y="12777"/>
                    <a:pt x="34088" y="1602"/>
                  </a:cubicBezTo>
                  <a:cubicBezTo>
                    <a:pt x="34088" y="1602"/>
                    <a:pt x="1065" y="135"/>
                    <a:pt x="531" y="1"/>
                  </a:cubicBezTo>
                  <a:cubicBezTo>
                    <a:pt x="530" y="1"/>
                    <a:pt x="530" y="1"/>
                    <a:pt x="5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p15">
              <a:extLst>
                <a:ext uri="{FF2B5EF4-FFF2-40B4-BE49-F238E27FC236}">
                  <a16:creationId xmlns:a16="http://schemas.microsoft.com/office/drawing/2014/main" id="{72ACDF4E-63FD-C5E9-F59B-9279BA5D4C32}"/>
                </a:ext>
              </a:extLst>
            </p:cNvPr>
            <p:cNvSpPr/>
            <p:nvPr/>
          </p:nvSpPr>
          <p:spPr>
            <a:xfrm>
              <a:off x="7634911" y="2759490"/>
              <a:ext cx="330606" cy="286989"/>
            </a:xfrm>
            <a:custGeom>
              <a:avLst/>
              <a:gdLst/>
              <a:ahLst/>
              <a:cxnLst/>
              <a:rect l="l" t="t" r="r" b="b"/>
              <a:pathLst>
                <a:path w="11976" h="10396" extrusionOk="0">
                  <a:moveTo>
                    <a:pt x="1235" y="0"/>
                  </a:moveTo>
                  <a:cubicBezTo>
                    <a:pt x="1235" y="0"/>
                    <a:pt x="1" y="3036"/>
                    <a:pt x="2936" y="7539"/>
                  </a:cubicBezTo>
                  <a:cubicBezTo>
                    <a:pt x="4397" y="9833"/>
                    <a:pt x="6716" y="10396"/>
                    <a:pt x="8639" y="10396"/>
                  </a:cubicBezTo>
                  <a:cubicBezTo>
                    <a:pt x="10491" y="10396"/>
                    <a:pt x="11976" y="9874"/>
                    <a:pt x="11976" y="9874"/>
                  </a:cubicBezTo>
                  <a:lnTo>
                    <a:pt x="10575" y="100"/>
                  </a:lnTo>
                  <a:lnTo>
                    <a:pt x="12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73;p15">
              <a:extLst>
                <a:ext uri="{FF2B5EF4-FFF2-40B4-BE49-F238E27FC236}">
                  <a16:creationId xmlns:a16="http://schemas.microsoft.com/office/drawing/2014/main" id="{8BFC473C-B37C-18A6-6891-F0A9495E4101}"/>
                </a:ext>
              </a:extLst>
            </p:cNvPr>
            <p:cNvGrpSpPr/>
            <p:nvPr/>
          </p:nvGrpSpPr>
          <p:grpSpPr>
            <a:xfrm>
              <a:off x="3905836" y="3577344"/>
              <a:ext cx="1531423" cy="1068369"/>
              <a:chOff x="3331878" y="3768740"/>
              <a:chExt cx="1725547" cy="1203796"/>
            </a:xfrm>
          </p:grpSpPr>
          <p:sp>
            <p:nvSpPr>
              <p:cNvPr id="83" name="Google Shape;74;p15">
                <a:extLst>
                  <a:ext uri="{FF2B5EF4-FFF2-40B4-BE49-F238E27FC236}">
                    <a16:creationId xmlns:a16="http://schemas.microsoft.com/office/drawing/2014/main" id="{4EE91EF2-690A-DC34-FA2F-6B7B07B5EDE1}"/>
                  </a:ext>
                </a:extLst>
              </p:cNvPr>
              <p:cNvSpPr/>
              <p:nvPr/>
            </p:nvSpPr>
            <p:spPr>
              <a:xfrm>
                <a:off x="3331878" y="4203825"/>
                <a:ext cx="1453661" cy="763254"/>
              </a:xfrm>
              <a:custGeom>
                <a:avLst/>
                <a:gdLst/>
                <a:ahLst/>
                <a:cxnLst/>
                <a:rect l="l" t="t" r="r" b="b"/>
                <a:pathLst>
                  <a:path w="46734" h="24538" extrusionOk="0">
                    <a:moveTo>
                      <a:pt x="9876" y="1"/>
                    </a:moveTo>
                    <a:cubicBezTo>
                      <a:pt x="9694" y="1"/>
                      <a:pt x="9515" y="7"/>
                      <a:pt x="9340" y="20"/>
                    </a:cubicBezTo>
                    <a:cubicBezTo>
                      <a:pt x="0" y="753"/>
                      <a:pt x="5071" y="12695"/>
                      <a:pt x="22216" y="24537"/>
                    </a:cubicBezTo>
                    <a:lnTo>
                      <a:pt x="46734" y="24537"/>
                    </a:lnTo>
                    <a:cubicBezTo>
                      <a:pt x="42243" y="20243"/>
                      <a:pt x="20258" y="1"/>
                      <a:pt x="9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5;p15">
                <a:extLst>
                  <a:ext uri="{FF2B5EF4-FFF2-40B4-BE49-F238E27FC236}">
                    <a16:creationId xmlns:a16="http://schemas.microsoft.com/office/drawing/2014/main" id="{BED4CB27-8D65-9C24-CB61-67BB057FBDFE}"/>
                  </a:ext>
                </a:extLst>
              </p:cNvPr>
              <p:cNvSpPr/>
              <p:nvPr/>
            </p:nvSpPr>
            <p:spPr>
              <a:xfrm>
                <a:off x="3482962" y="4271481"/>
                <a:ext cx="943601" cy="695601"/>
              </a:xfrm>
              <a:custGeom>
                <a:avLst/>
                <a:gdLst/>
                <a:ahLst/>
                <a:cxnLst/>
                <a:rect l="l" t="t" r="r" b="b"/>
                <a:pathLst>
                  <a:path w="30336" h="22363" extrusionOk="0">
                    <a:moveTo>
                      <a:pt x="231" y="1"/>
                    </a:moveTo>
                    <a:cubicBezTo>
                      <a:pt x="111" y="1"/>
                      <a:pt x="1" y="192"/>
                      <a:pt x="147" y="280"/>
                    </a:cubicBezTo>
                    <a:cubicBezTo>
                      <a:pt x="5851" y="4016"/>
                      <a:pt x="11455" y="7985"/>
                      <a:pt x="16926" y="12088"/>
                    </a:cubicBezTo>
                    <a:cubicBezTo>
                      <a:pt x="16937" y="12099"/>
                      <a:pt x="16948" y="12103"/>
                      <a:pt x="16959" y="12103"/>
                    </a:cubicBezTo>
                    <a:cubicBezTo>
                      <a:pt x="16981" y="12103"/>
                      <a:pt x="17003" y="12088"/>
                      <a:pt x="17026" y="12088"/>
                    </a:cubicBezTo>
                    <a:cubicBezTo>
                      <a:pt x="16959" y="12155"/>
                      <a:pt x="17459" y="12488"/>
                      <a:pt x="17493" y="12522"/>
                    </a:cubicBezTo>
                    <a:cubicBezTo>
                      <a:pt x="17693" y="12689"/>
                      <a:pt x="17860" y="12822"/>
                      <a:pt x="18093" y="12989"/>
                    </a:cubicBezTo>
                    <a:cubicBezTo>
                      <a:pt x="18460" y="13289"/>
                      <a:pt x="18860" y="13589"/>
                      <a:pt x="19261" y="13856"/>
                    </a:cubicBezTo>
                    <a:cubicBezTo>
                      <a:pt x="19995" y="14456"/>
                      <a:pt x="20795" y="15024"/>
                      <a:pt x="21529" y="15624"/>
                    </a:cubicBezTo>
                    <a:cubicBezTo>
                      <a:pt x="22997" y="16758"/>
                      <a:pt x="24464" y="17926"/>
                      <a:pt x="25932" y="19093"/>
                    </a:cubicBezTo>
                    <a:cubicBezTo>
                      <a:pt x="27266" y="20161"/>
                      <a:pt x="28601" y="21295"/>
                      <a:pt x="29935" y="22362"/>
                    </a:cubicBezTo>
                    <a:lnTo>
                      <a:pt x="30335" y="22362"/>
                    </a:lnTo>
                    <a:cubicBezTo>
                      <a:pt x="25999" y="18726"/>
                      <a:pt x="21529" y="15224"/>
                      <a:pt x="17026" y="11855"/>
                    </a:cubicBezTo>
                    <a:cubicBezTo>
                      <a:pt x="17015" y="11843"/>
                      <a:pt x="17003" y="11840"/>
                      <a:pt x="16992" y="11840"/>
                    </a:cubicBezTo>
                    <a:cubicBezTo>
                      <a:pt x="16970" y="11840"/>
                      <a:pt x="16948" y="11855"/>
                      <a:pt x="16926" y="11855"/>
                    </a:cubicBezTo>
                    <a:cubicBezTo>
                      <a:pt x="17026" y="11788"/>
                      <a:pt x="16492" y="11454"/>
                      <a:pt x="16459" y="11388"/>
                    </a:cubicBezTo>
                    <a:lnTo>
                      <a:pt x="15958" y="11021"/>
                    </a:lnTo>
                    <a:cubicBezTo>
                      <a:pt x="15625" y="10787"/>
                      <a:pt x="15325" y="10554"/>
                      <a:pt x="14991" y="10320"/>
                    </a:cubicBezTo>
                    <a:cubicBezTo>
                      <a:pt x="14290" y="9820"/>
                      <a:pt x="13623" y="9319"/>
                      <a:pt x="12923" y="8819"/>
                    </a:cubicBezTo>
                    <a:cubicBezTo>
                      <a:pt x="11522" y="7785"/>
                      <a:pt x="10154" y="6818"/>
                      <a:pt x="8753" y="5817"/>
                    </a:cubicBezTo>
                    <a:cubicBezTo>
                      <a:pt x="5951" y="3816"/>
                      <a:pt x="3116" y="1881"/>
                      <a:pt x="280" y="13"/>
                    </a:cubicBezTo>
                    <a:cubicBezTo>
                      <a:pt x="264" y="5"/>
                      <a:pt x="247"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6;p15">
                <a:extLst>
                  <a:ext uri="{FF2B5EF4-FFF2-40B4-BE49-F238E27FC236}">
                    <a16:creationId xmlns:a16="http://schemas.microsoft.com/office/drawing/2014/main" id="{89566C3F-6D5F-7A25-BAB3-751ADD18B1BD}"/>
                  </a:ext>
                </a:extLst>
              </p:cNvPr>
              <p:cNvSpPr/>
              <p:nvPr/>
            </p:nvSpPr>
            <p:spPr>
              <a:xfrm>
                <a:off x="3881310" y="4275494"/>
                <a:ext cx="26470" cy="288748"/>
              </a:xfrm>
              <a:custGeom>
                <a:avLst/>
                <a:gdLst/>
                <a:ahLst/>
                <a:cxnLst/>
                <a:rect l="l" t="t" r="r" b="b"/>
                <a:pathLst>
                  <a:path w="851" h="9283" extrusionOk="0">
                    <a:moveTo>
                      <a:pt x="142" y="1"/>
                    </a:moveTo>
                    <a:cubicBezTo>
                      <a:pt x="67" y="1"/>
                      <a:pt x="0" y="51"/>
                      <a:pt x="17" y="151"/>
                    </a:cubicBezTo>
                    <a:cubicBezTo>
                      <a:pt x="350" y="3119"/>
                      <a:pt x="550" y="6155"/>
                      <a:pt x="550" y="9157"/>
                    </a:cubicBezTo>
                    <a:cubicBezTo>
                      <a:pt x="550" y="9240"/>
                      <a:pt x="625" y="9282"/>
                      <a:pt x="701" y="9282"/>
                    </a:cubicBezTo>
                    <a:cubicBezTo>
                      <a:pt x="776" y="9282"/>
                      <a:pt x="851" y="9240"/>
                      <a:pt x="851" y="9157"/>
                    </a:cubicBezTo>
                    <a:cubicBezTo>
                      <a:pt x="817" y="6155"/>
                      <a:pt x="651" y="3153"/>
                      <a:pt x="317" y="151"/>
                    </a:cubicBezTo>
                    <a:cubicBezTo>
                      <a:pt x="300" y="51"/>
                      <a:pt x="217"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7;p15">
                <a:extLst>
                  <a:ext uri="{FF2B5EF4-FFF2-40B4-BE49-F238E27FC236}">
                    <a16:creationId xmlns:a16="http://schemas.microsoft.com/office/drawing/2014/main" id="{25C2EC2C-17F7-A566-9854-E278067156A0}"/>
                  </a:ext>
                </a:extLst>
              </p:cNvPr>
              <p:cNvSpPr/>
              <p:nvPr/>
            </p:nvSpPr>
            <p:spPr>
              <a:xfrm>
                <a:off x="3675324" y="4640154"/>
                <a:ext cx="344115" cy="46782"/>
              </a:xfrm>
              <a:custGeom>
                <a:avLst/>
                <a:gdLst/>
                <a:ahLst/>
                <a:cxnLst/>
                <a:rect l="l" t="t" r="r" b="b"/>
                <a:pathLst>
                  <a:path w="11063" h="1504" extrusionOk="0">
                    <a:moveTo>
                      <a:pt x="10834" y="0"/>
                    </a:moveTo>
                    <a:cubicBezTo>
                      <a:pt x="10826" y="0"/>
                      <a:pt x="10817" y="1"/>
                      <a:pt x="10808" y="3"/>
                    </a:cubicBezTo>
                    <a:cubicBezTo>
                      <a:pt x="9040" y="303"/>
                      <a:pt x="7273" y="436"/>
                      <a:pt x="5505" y="636"/>
                    </a:cubicBezTo>
                    <a:cubicBezTo>
                      <a:pt x="3703" y="837"/>
                      <a:pt x="1969" y="1070"/>
                      <a:pt x="167" y="1237"/>
                    </a:cubicBezTo>
                    <a:cubicBezTo>
                      <a:pt x="1" y="1270"/>
                      <a:pt x="1" y="1504"/>
                      <a:pt x="167" y="1504"/>
                    </a:cubicBezTo>
                    <a:cubicBezTo>
                      <a:pt x="2002" y="1337"/>
                      <a:pt x="3837" y="1137"/>
                      <a:pt x="5671" y="937"/>
                    </a:cubicBezTo>
                    <a:cubicBezTo>
                      <a:pt x="7406" y="736"/>
                      <a:pt x="9141" y="603"/>
                      <a:pt x="10842" y="303"/>
                    </a:cubicBezTo>
                    <a:cubicBezTo>
                      <a:pt x="11063" y="271"/>
                      <a:pt x="10985" y="0"/>
                      <a:pt x="10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8;p15">
                <a:extLst>
                  <a:ext uri="{FF2B5EF4-FFF2-40B4-BE49-F238E27FC236}">
                    <a16:creationId xmlns:a16="http://schemas.microsoft.com/office/drawing/2014/main" id="{3E82EF78-155A-7CF8-9F36-83364F4FE671}"/>
                  </a:ext>
                </a:extLst>
              </p:cNvPr>
              <p:cNvSpPr/>
              <p:nvPr/>
            </p:nvSpPr>
            <p:spPr>
              <a:xfrm>
                <a:off x="4130845" y="4426578"/>
                <a:ext cx="84699" cy="371269"/>
              </a:xfrm>
              <a:custGeom>
                <a:avLst/>
                <a:gdLst/>
                <a:ahLst/>
                <a:cxnLst/>
                <a:rect l="l" t="t" r="r" b="b"/>
                <a:pathLst>
                  <a:path w="2723" h="11936" extrusionOk="0">
                    <a:moveTo>
                      <a:pt x="179" y="0"/>
                    </a:moveTo>
                    <a:cubicBezTo>
                      <a:pt x="95" y="0"/>
                      <a:pt x="0" y="64"/>
                      <a:pt x="0" y="164"/>
                    </a:cubicBezTo>
                    <a:cubicBezTo>
                      <a:pt x="701" y="4100"/>
                      <a:pt x="1535" y="7969"/>
                      <a:pt x="2402" y="11839"/>
                    </a:cubicBezTo>
                    <a:cubicBezTo>
                      <a:pt x="2429" y="11906"/>
                      <a:pt x="2489" y="11935"/>
                      <a:pt x="2548" y="11935"/>
                    </a:cubicBezTo>
                    <a:cubicBezTo>
                      <a:pt x="2635" y="11935"/>
                      <a:pt x="2722" y="11872"/>
                      <a:pt x="2702" y="11772"/>
                    </a:cubicBezTo>
                    <a:cubicBezTo>
                      <a:pt x="1835" y="7869"/>
                      <a:pt x="1035" y="4000"/>
                      <a:pt x="301" y="97"/>
                    </a:cubicBezTo>
                    <a:cubicBezTo>
                      <a:pt x="287" y="30"/>
                      <a:pt x="23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9;p15">
                <a:extLst>
                  <a:ext uri="{FF2B5EF4-FFF2-40B4-BE49-F238E27FC236}">
                    <a16:creationId xmlns:a16="http://schemas.microsoft.com/office/drawing/2014/main" id="{33CA4155-D5B4-BACA-B33D-1177896D813C}"/>
                  </a:ext>
                </a:extLst>
              </p:cNvPr>
              <p:cNvSpPr/>
              <p:nvPr/>
            </p:nvSpPr>
            <p:spPr>
              <a:xfrm>
                <a:off x="3925419" y="4856997"/>
                <a:ext cx="366261" cy="49986"/>
              </a:xfrm>
              <a:custGeom>
                <a:avLst/>
                <a:gdLst/>
                <a:ahLst/>
                <a:cxnLst/>
                <a:rect l="l" t="t" r="r" b="b"/>
                <a:pathLst>
                  <a:path w="11775" h="1607" extrusionOk="0">
                    <a:moveTo>
                      <a:pt x="11605" y="1"/>
                    </a:moveTo>
                    <a:cubicBezTo>
                      <a:pt x="11595" y="1"/>
                      <a:pt x="11585" y="2"/>
                      <a:pt x="11575" y="3"/>
                    </a:cubicBezTo>
                    <a:cubicBezTo>
                      <a:pt x="7772" y="437"/>
                      <a:pt x="3969" y="837"/>
                      <a:pt x="200" y="1304"/>
                    </a:cubicBezTo>
                    <a:cubicBezTo>
                      <a:pt x="10" y="1336"/>
                      <a:pt x="0" y="1607"/>
                      <a:pt x="170" y="1607"/>
                    </a:cubicBezTo>
                    <a:cubicBezTo>
                      <a:pt x="179" y="1607"/>
                      <a:pt x="189" y="1606"/>
                      <a:pt x="200" y="1604"/>
                    </a:cubicBezTo>
                    <a:cubicBezTo>
                      <a:pt x="3969" y="1137"/>
                      <a:pt x="7772" y="704"/>
                      <a:pt x="11575" y="303"/>
                    </a:cubicBezTo>
                    <a:cubicBezTo>
                      <a:pt x="11764" y="272"/>
                      <a:pt x="11774" y="1"/>
                      <a:pt x="11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0;p15">
                <a:extLst>
                  <a:ext uri="{FF2B5EF4-FFF2-40B4-BE49-F238E27FC236}">
                    <a16:creationId xmlns:a16="http://schemas.microsoft.com/office/drawing/2014/main" id="{5104FA46-0566-F31C-22FA-323E64E44E73}"/>
                  </a:ext>
                </a:extLst>
              </p:cNvPr>
              <p:cNvSpPr/>
              <p:nvPr/>
            </p:nvSpPr>
            <p:spPr>
              <a:xfrm>
                <a:off x="4403741" y="4631133"/>
                <a:ext cx="36331" cy="335965"/>
              </a:xfrm>
              <a:custGeom>
                <a:avLst/>
                <a:gdLst/>
                <a:ahLst/>
                <a:cxnLst/>
                <a:rect l="l" t="t" r="r" b="b"/>
                <a:pathLst>
                  <a:path w="1168" h="10801" extrusionOk="0">
                    <a:moveTo>
                      <a:pt x="134" y="1"/>
                    </a:moveTo>
                    <a:cubicBezTo>
                      <a:pt x="67" y="1"/>
                      <a:pt x="0" y="42"/>
                      <a:pt x="0" y="126"/>
                    </a:cubicBezTo>
                    <a:cubicBezTo>
                      <a:pt x="201" y="3695"/>
                      <a:pt x="501" y="7264"/>
                      <a:pt x="868" y="10800"/>
                    </a:cubicBezTo>
                    <a:lnTo>
                      <a:pt x="1168" y="10800"/>
                    </a:lnTo>
                    <a:cubicBezTo>
                      <a:pt x="768" y="7264"/>
                      <a:pt x="501" y="3728"/>
                      <a:pt x="267" y="126"/>
                    </a:cubicBezTo>
                    <a:cubicBezTo>
                      <a:pt x="267" y="42"/>
                      <a:pt x="201"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1;p15">
                <a:extLst>
                  <a:ext uri="{FF2B5EF4-FFF2-40B4-BE49-F238E27FC236}">
                    <a16:creationId xmlns:a16="http://schemas.microsoft.com/office/drawing/2014/main" id="{674BCA40-440C-85F6-00B2-616D7ABE65B7}"/>
                  </a:ext>
                </a:extLst>
              </p:cNvPr>
              <p:cNvSpPr/>
              <p:nvPr/>
            </p:nvSpPr>
            <p:spPr>
              <a:xfrm>
                <a:off x="3977708" y="3768740"/>
                <a:ext cx="1079717" cy="1198320"/>
              </a:xfrm>
              <a:custGeom>
                <a:avLst/>
                <a:gdLst/>
                <a:ahLst/>
                <a:cxnLst/>
                <a:rect l="l" t="t" r="r" b="b"/>
                <a:pathLst>
                  <a:path w="34712" h="38525" extrusionOk="0">
                    <a:moveTo>
                      <a:pt x="7699" y="1"/>
                    </a:moveTo>
                    <a:cubicBezTo>
                      <a:pt x="0" y="1"/>
                      <a:pt x="2877" y="17724"/>
                      <a:pt x="19400" y="38524"/>
                    </a:cubicBezTo>
                    <a:lnTo>
                      <a:pt x="34711" y="38524"/>
                    </a:lnTo>
                    <a:cubicBezTo>
                      <a:pt x="32943" y="34288"/>
                      <a:pt x="20068" y="3966"/>
                      <a:pt x="10094" y="464"/>
                    </a:cubicBezTo>
                    <a:cubicBezTo>
                      <a:pt x="9207" y="151"/>
                      <a:pt x="8408" y="1"/>
                      <a:pt x="7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2;p15">
                <a:extLst>
                  <a:ext uri="{FF2B5EF4-FFF2-40B4-BE49-F238E27FC236}">
                    <a16:creationId xmlns:a16="http://schemas.microsoft.com/office/drawing/2014/main" id="{9821CA9D-4C7F-9D83-183B-0C5E10B19C6A}"/>
                  </a:ext>
                </a:extLst>
              </p:cNvPr>
              <p:cNvSpPr/>
              <p:nvPr/>
            </p:nvSpPr>
            <p:spPr>
              <a:xfrm>
                <a:off x="4134951" y="3791168"/>
                <a:ext cx="666549" cy="1181368"/>
              </a:xfrm>
              <a:custGeom>
                <a:avLst/>
                <a:gdLst/>
                <a:ahLst/>
                <a:cxnLst/>
                <a:rect l="l" t="t" r="r" b="b"/>
                <a:pathLst>
                  <a:path w="21429" h="37980" extrusionOk="0">
                    <a:moveTo>
                      <a:pt x="182" y="1"/>
                    </a:moveTo>
                    <a:cubicBezTo>
                      <a:pt x="88" y="1"/>
                      <a:pt x="0" y="106"/>
                      <a:pt x="69" y="243"/>
                    </a:cubicBezTo>
                    <a:cubicBezTo>
                      <a:pt x="3805" y="6014"/>
                      <a:pt x="7307" y="11851"/>
                      <a:pt x="10676" y="17789"/>
                    </a:cubicBezTo>
                    <a:cubicBezTo>
                      <a:pt x="10710" y="17856"/>
                      <a:pt x="10743" y="17889"/>
                      <a:pt x="10810" y="17889"/>
                    </a:cubicBezTo>
                    <a:cubicBezTo>
                      <a:pt x="10710" y="17889"/>
                      <a:pt x="11010" y="18423"/>
                      <a:pt x="11043" y="18456"/>
                    </a:cubicBezTo>
                    <a:lnTo>
                      <a:pt x="11410" y="19090"/>
                    </a:lnTo>
                    <a:cubicBezTo>
                      <a:pt x="11677" y="19523"/>
                      <a:pt x="11877" y="19957"/>
                      <a:pt x="12144" y="20391"/>
                    </a:cubicBezTo>
                    <a:cubicBezTo>
                      <a:pt x="12578" y="21191"/>
                      <a:pt x="13011" y="22025"/>
                      <a:pt x="13478" y="22792"/>
                    </a:cubicBezTo>
                    <a:cubicBezTo>
                      <a:pt x="14345" y="24427"/>
                      <a:pt x="15213" y="26095"/>
                      <a:pt x="16080" y="27763"/>
                    </a:cubicBezTo>
                    <a:cubicBezTo>
                      <a:pt x="17848" y="31098"/>
                      <a:pt x="19516" y="34467"/>
                      <a:pt x="21150" y="37903"/>
                    </a:cubicBezTo>
                    <a:cubicBezTo>
                      <a:pt x="21172" y="37957"/>
                      <a:pt x="21211" y="37980"/>
                      <a:pt x="21252" y="37980"/>
                    </a:cubicBezTo>
                    <a:cubicBezTo>
                      <a:pt x="21337" y="37980"/>
                      <a:pt x="21429" y="37882"/>
                      <a:pt x="21384" y="37770"/>
                    </a:cubicBezTo>
                    <a:cubicBezTo>
                      <a:pt x="18081" y="30965"/>
                      <a:pt x="14612" y="24260"/>
                      <a:pt x="10910" y="17689"/>
                    </a:cubicBezTo>
                    <a:cubicBezTo>
                      <a:pt x="10876" y="17622"/>
                      <a:pt x="10843" y="17589"/>
                      <a:pt x="10810" y="17589"/>
                    </a:cubicBezTo>
                    <a:cubicBezTo>
                      <a:pt x="10876" y="17589"/>
                      <a:pt x="10576" y="17055"/>
                      <a:pt x="10543" y="17022"/>
                    </a:cubicBezTo>
                    <a:cubicBezTo>
                      <a:pt x="10409" y="16855"/>
                      <a:pt x="10343" y="16621"/>
                      <a:pt x="10209" y="16455"/>
                    </a:cubicBezTo>
                    <a:cubicBezTo>
                      <a:pt x="10009" y="16121"/>
                      <a:pt x="9842" y="15754"/>
                      <a:pt x="9642" y="15420"/>
                    </a:cubicBezTo>
                    <a:cubicBezTo>
                      <a:pt x="9208" y="14687"/>
                      <a:pt x="8741" y="13953"/>
                      <a:pt x="8341" y="13219"/>
                    </a:cubicBezTo>
                    <a:cubicBezTo>
                      <a:pt x="7474" y="11718"/>
                      <a:pt x="6573" y="10250"/>
                      <a:pt x="5706" y="8782"/>
                    </a:cubicBezTo>
                    <a:cubicBezTo>
                      <a:pt x="3971" y="5847"/>
                      <a:pt x="2137" y="2945"/>
                      <a:pt x="302" y="76"/>
                    </a:cubicBezTo>
                    <a:cubicBezTo>
                      <a:pt x="270" y="23"/>
                      <a:pt x="225"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3;p15">
                <a:extLst>
                  <a:ext uri="{FF2B5EF4-FFF2-40B4-BE49-F238E27FC236}">
                    <a16:creationId xmlns:a16="http://schemas.microsoft.com/office/drawing/2014/main" id="{EFCAE0E0-F2EC-C12E-925C-F942B273073A}"/>
                  </a:ext>
                </a:extLst>
              </p:cNvPr>
              <p:cNvSpPr/>
              <p:nvPr/>
            </p:nvSpPr>
            <p:spPr>
              <a:xfrm>
                <a:off x="4399231" y="3952734"/>
                <a:ext cx="108961" cy="272760"/>
              </a:xfrm>
              <a:custGeom>
                <a:avLst/>
                <a:gdLst/>
                <a:ahLst/>
                <a:cxnLst/>
                <a:rect l="l" t="t" r="r" b="b"/>
                <a:pathLst>
                  <a:path w="3503" h="8769" extrusionOk="0">
                    <a:moveTo>
                      <a:pt x="3308" y="0"/>
                    </a:moveTo>
                    <a:cubicBezTo>
                      <a:pt x="3255" y="0"/>
                      <a:pt x="3205" y="26"/>
                      <a:pt x="3181" y="86"/>
                    </a:cubicBezTo>
                    <a:cubicBezTo>
                      <a:pt x="2314" y="2988"/>
                      <a:pt x="1246" y="5790"/>
                      <a:pt x="45" y="8559"/>
                    </a:cubicBezTo>
                    <a:cubicBezTo>
                      <a:pt x="0" y="8671"/>
                      <a:pt x="92" y="8769"/>
                      <a:pt x="187" y="8769"/>
                    </a:cubicBezTo>
                    <a:cubicBezTo>
                      <a:pt x="233" y="8769"/>
                      <a:pt x="280" y="8746"/>
                      <a:pt x="312" y="8692"/>
                    </a:cubicBezTo>
                    <a:cubicBezTo>
                      <a:pt x="1513" y="5890"/>
                      <a:pt x="2547" y="3055"/>
                      <a:pt x="3481" y="186"/>
                    </a:cubicBezTo>
                    <a:cubicBezTo>
                      <a:pt x="3502" y="79"/>
                      <a:pt x="3401" y="0"/>
                      <a:pt x="3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4;p15">
                <a:extLst>
                  <a:ext uri="{FF2B5EF4-FFF2-40B4-BE49-F238E27FC236}">
                    <a16:creationId xmlns:a16="http://schemas.microsoft.com/office/drawing/2014/main" id="{9AE53E1F-D38A-B1F8-65FC-21C2945E4D86}"/>
                  </a:ext>
                </a:extLst>
              </p:cNvPr>
              <p:cNvSpPr/>
              <p:nvPr/>
            </p:nvSpPr>
            <p:spPr>
              <a:xfrm>
                <a:off x="4146927" y="4237326"/>
                <a:ext cx="330211" cy="109365"/>
              </a:xfrm>
              <a:custGeom>
                <a:avLst/>
                <a:gdLst/>
                <a:ahLst/>
                <a:cxnLst/>
                <a:rect l="l" t="t" r="r" b="b"/>
                <a:pathLst>
                  <a:path w="10616" h="3516" extrusionOk="0">
                    <a:moveTo>
                      <a:pt x="203" y="0"/>
                    </a:moveTo>
                    <a:cubicBezTo>
                      <a:pt x="67" y="0"/>
                      <a:pt x="0" y="247"/>
                      <a:pt x="151" y="277"/>
                    </a:cubicBezTo>
                    <a:cubicBezTo>
                      <a:pt x="1852" y="877"/>
                      <a:pt x="3586" y="1411"/>
                      <a:pt x="5321" y="1945"/>
                    </a:cubicBezTo>
                    <a:cubicBezTo>
                      <a:pt x="6989" y="2512"/>
                      <a:pt x="8657" y="3079"/>
                      <a:pt x="10358" y="3513"/>
                    </a:cubicBezTo>
                    <a:cubicBezTo>
                      <a:pt x="10367" y="3514"/>
                      <a:pt x="10375" y="3515"/>
                      <a:pt x="10384" y="3515"/>
                    </a:cubicBezTo>
                    <a:cubicBezTo>
                      <a:pt x="10534" y="3515"/>
                      <a:pt x="10616" y="3244"/>
                      <a:pt x="10458" y="3212"/>
                    </a:cubicBezTo>
                    <a:cubicBezTo>
                      <a:pt x="8757" y="2779"/>
                      <a:pt x="7089" y="2178"/>
                      <a:pt x="5421" y="1678"/>
                    </a:cubicBezTo>
                    <a:cubicBezTo>
                      <a:pt x="3686" y="1111"/>
                      <a:pt x="1952" y="544"/>
                      <a:pt x="251" y="10"/>
                    </a:cubicBezTo>
                    <a:cubicBezTo>
                      <a:pt x="234" y="3"/>
                      <a:pt x="218"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5;p15">
                <a:extLst>
                  <a:ext uri="{FF2B5EF4-FFF2-40B4-BE49-F238E27FC236}">
                    <a16:creationId xmlns:a16="http://schemas.microsoft.com/office/drawing/2014/main" id="{9BBACC50-ABE2-CA2C-AF54-AED80F7EB82D}"/>
                  </a:ext>
                </a:extLst>
              </p:cNvPr>
              <p:cNvSpPr/>
              <p:nvPr/>
            </p:nvSpPr>
            <p:spPr>
              <a:xfrm>
                <a:off x="4588420" y="4191102"/>
                <a:ext cx="86783" cy="371891"/>
              </a:xfrm>
              <a:custGeom>
                <a:avLst/>
                <a:gdLst/>
                <a:ahLst/>
                <a:cxnLst/>
                <a:rect l="l" t="t" r="r" b="b"/>
                <a:pathLst>
                  <a:path w="2790" h="11956" extrusionOk="0">
                    <a:moveTo>
                      <a:pt x="2623" y="0"/>
                    </a:moveTo>
                    <a:cubicBezTo>
                      <a:pt x="2568" y="0"/>
                      <a:pt x="2508" y="30"/>
                      <a:pt x="2469" y="95"/>
                    </a:cubicBezTo>
                    <a:cubicBezTo>
                      <a:pt x="1602" y="3998"/>
                      <a:pt x="768" y="7867"/>
                      <a:pt x="1" y="11770"/>
                    </a:cubicBezTo>
                    <a:cubicBezTo>
                      <a:pt x="1" y="11877"/>
                      <a:pt x="110" y="11956"/>
                      <a:pt x="197" y="11956"/>
                    </a:cubicBezTo>
                    <a:cubicBezTo>
                      <a:pt x="247" y="11956"/>
                      <a:pt x="289" y="11930"/>
                      <a:pt x="301" y="11870"/>
                    </a:cubicBezTo>
                    <a:cubicBezTo>
                      <a:pt x="1068" y="7934"/>
                      <a:pt x="1836" y="4065"/>
                      <a:pt x="2770" y="195"/>
                    </a:cubicBezTo>
                    <a:cubicBezTo>
                      <a:pt x="2790" y="73"/>
                      <a:pt x="2711" y="0"/>
                      <a:pt x="2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6;p15">
                <a:extLst>
                  <a:ext uri="{FF2B5EF4-FFF2-40B4-BE49-F238E27FC236}">
                    <a16:creationId xmlns:a16="http://schemas.microsoft.com/office/drawing/2014/main" id="{DBDFA0EB-63F9-2B8B-A23B-6FD137AC56C7}"/>
                  </a:ext>
                </a:extLst>
              </p:cNvPr>
              <p:cNvSpPr/>
              <p:nvPr/>
            </p:nvSpPr>
            <p:spPr>
              <a:xfrm>
                <a:off x="4287839" y="4540520"/>
                <a:ext cx="352140" cy="114342"/>
              </a:xfrm>
              <a:custGeom>
                <a:avLst/>
                <a:gdLst/>
                <a:ahLst/>
                <a:cxnLst/>
                <a:rect l="l" t="t" r="r" b="b"/>
                <a:pathLst>
                  <a:path w="11321" h="3676" extrusionOk="0">
                    <a:moveTo>
                      <a:pt x="229" y="0"/>
                    </a:moveTo>
                    <a:cubicBezTo>
                      <a:pt x="80" y="0"/>
                      <a:pt x="0" y="241"/>
                      <a:pt x="157" y="304"/>
                    </a:cubicBezTo>
                    <a:cubicBezTo>
                      <a:pt x="3793" y="1371"/>
                      <a:pt x="7462" y="2538"/>
                      <a:pt x="11098" y="3673"/>
                    </a:cubicBezTo>
                    <a:cubicBezTo>
                      <a:pt x="11109" y="3675"/>
                      <a:pt x="11120" y="3676"/>
                      <a:pt x="11130" y="3676"/>
                    </a:cubicBezTo>
                    <a:cubicBezTo>
                      <a:pt x="11273" y="3676"/>
                      <a:pt x="11321" y="3466"/>
                      <a:pt x="11165" y="3372"/>
                    </a:cubicBezTo>
                    <a:cubicBezTo>
                      <a:pt x="7562" y="2272"/>
                      <a:pt x="3927" y="1137"/>
                      <a:pt x="257" y="3"/>
                    </a:cubicBezTo>
                    <a:cubicBezTo>
                      <a:pt x="247" y="1"/>
                      <a:pt x="23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7;p15">
                <a:extLst>
                  <a:ext uri="{FF2B5EF4-FFF2-40B4-BE49-F238E27FC236}">
                    <a16:creationId xmlns:a16="http://schemas.microsoft.com/office/drawing/2014/main" id="{0DC0E998-99C0-0EE6-2291-164FCE95389C}"/>
                  </a:ext>
                </a:extLst>
              </p:cNvPr>
              <p:cNvSpPr/>
              <p:nvPr/>
            </p:nvSpPr>
            <p:spPr>
              <a:xfrm>
                <a:off x="4718880" y="4488821"/>
                <a:ext cx="122958" cy="332544"/>
              </a:xfrm>
              <a:custGeom>
                <a:avLst/>
                <a:gdLst/>
                <a:ahLst/>
                <a:cxnLst/>
                <a:rect l="l" t="t" r="r" b="b"/>
                <a:pathLst>
                  <a:path w="3953" h="10691" extrusionOk="0">
                    <a:moveTo>
                      <a:pt x="3782" y="1"/>
                    </a:moveTo>
                    <a:cubicBezTo>
                      <a:pt x="3721" y="1"/>
                      <a:pt x="3653" y="30"/>
                      <a:pt x="3613" y="98"/>
                    </a:cubicBezTo>
                    <a:cubicBezTo>
                      <a:pt x="2378" y="3533"/>
                      <a:pt x="1144" y="7002"/>
                      <a:pt x="43" y="10505"/>
                    </a:cubicBezTo>
                    <a:cubicBezTo>
                      <a:pt x="1" y="10611"/>
                      <a:pt x="108" y="10691"/>
                      <a:pt x="199" y="10691"/>
                    </a:cubicBezTo>
                    <a:cubicBezTo>
                      <a:pt x="251" y="10691"/>
                      <a:pt x="298" y="10665"/>
                      <a:pt x="310" y="10605"/>
                    </a:cubicBezTo>
                    <a:cubicBezTo>
                      <a:pt x="1444" y="7103"/>
                      <a:pt x="2645" y="3633"/>
                      <a:pt x="3913" y="164"/>
                    </a:cubicBezTo>
                    <a:cubicBezTo>
                      <a:pt x="3953" y="65"/>
                      <a:pt x="3874" y="1"/>
                      <a:pt x="3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8;p15">
                <a:extLst>
                  <a:ext uri="{FF2B5EF4-FFF2-40B4-BE49-F238E27FC236}">
                    <a16:creationId xmlns:a16="http://schemas.microsoft.com/office/drawing/2014/main" id="{84B67085-162E-C147-65EC-6AE8C5ABA1C8}"/>
                  </a:ext>
                </a:extLst>
              </p:cNvPr>
              <p:cNvSpPr/>
              <p:nvPr/>
            </p:nvSpPr>
            <p:spPr>
              <a:xfrm>
                <a:off x="4474290" y="4831147"/>
                <a:ext cx="278110" cy="44636"/>
              </a:xfrm>
              <a:custGeom>
                <a:avLst/>
                <a:gdLst/>
                <a:ahLst/>
                <a:cxnLst/>
                <a:rect l="l" t="t" r="r" b="b"/>
                <a:pathLst>
                  <a:path w="8941" h="1435" extrusionOk="0">
                    <a:moveTo>
                      <a:pt x="268" y="0"/>
                    </a:moveTo>
                    <a:cubicBezTo>
                      <a:pt x="101" y="0"/>
                      <a:pt x="1" y="267"/>
                      <a:pt x="167" y="267"/>
                    </a:cubicBezTo>
                    <a:cubicBezTo>
                      <a:pt x="3003" y="834"/>
                      <a:pt x="5905" y="1268"/>
                      <a:pt x="8774" y="1435"/>
                    </a:cubicBezTo>
                    <a:cubicBezTo>
                      <a:pt x="8940" y="1435"/>
                      <a:pt x="8940" y="1134"/>
                      <a:pt x="8774" y="1134"/>
                    </a:cubicBezTo>
                    <a:cubicBezTo>
                      <a:pt x="5905" y="968"/>
                      <a:pt x="3036" y="534"/>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9;p15">
                <a:extLst>
                  <a:ext uri="{FF2B5EF4-FFF2-40B4-BE49-F238E27FC236}">
                    <a16:creationId xmlns:a16="http://schemas.microsoft.com/office/drawing/2014/main" id="{A5674661-8C22-C2F8-D322-EF8540D0D83F}"/>
                  </a:ext>
                </a:extLst>
              </p:cNvPr>
              <p:cNvSpPr/>
              <p:nvPr/>
            </p:nvSpPr>
            <p:spPr>
              <a:xfrm>
                <a:off x="3627606" y="3781369"/>
                <a:ext cx="414008" cy="362871"/>
              </a:xfrm>
              <a:custGeom>
                <a:avLst/>
                <a:gdLst/>
                <a:ahLst/>
                <a:cxnLst/>
                <a:rect l="l" t="t" r="r" b="b"/>
                <a:pathLst>
                  <a:path w="13310" h="11666" extrusionOk="0">
                    <a:moveTo>
                      <a:pt x="5627" y="1"/>
                    </a:moveTo>
                    <a:cubicBezTo>
                      <a:pt x="5345" y="1"/>
                      <a:pt x="5059" y="51"/>
                      <a:pt x="4770" y="158"/>
                    </a:cubicBezTo>
                    <a:cubicBezTo>
                      <a:pt x="0" y="1859"/>
                      <a:pt x="6038" y="9998"/>
                      <a:pt x="13310" y="11666"/>
                    </a:cubicBezTo>
                    <a:cubicBezTo>
                      <a:pt x="13310" y="11666"/>
                      <a:pt x="9931" y="1"/>
                      <a:pt x="5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0;p15">
                <a:extLst>
                  <a:ext uri="{FF2B5EF4-FFF2-40B4-BE49-F238E27FC236}">
                    <a16:creationId xmlns:a16="http://schemas.microsoft.com/office/drawing/2014/main" id="{20DE9288-2B07-9162-60E5-4426AA0F110A}"/>
                  </a:ext>
                </a:extLst>
              </p:cNvPr>
              <p:cNvSpPr/>
              <p:nvPr/>
            </p:nvSpPr>
            <p:spPr>
              <a:xfrm>
                <a:off x="3487441" y="3963466"/>
                <a:ext cx="256399" cy="156147"/>
              </a:xfrm>
              <a:custGeom>
                <a:avLst/>
                <a:gdLst/>
                <a:ahLst/>
                <a:cxnLst/>
                <a:rect l="l" t="t" r="r" b="b"/>
                <a:pathLst>
                  <a:path w="8243" h="5020" extrusionOk="0">
                    <a:moveTo>
                      <a:pt x="2931" y="1"/>
                    </a:moveTo>
                    <a:cubicBezTo>
                      <a:pt x="2662" y="1"/>
                      <a:pt x="2406" y="75"/>
                      <a:pt x="2171" y="241"/>
                    </a:cubicBezTo>
                    <a:cubicBezTo>
                      <a:pt x="0" y="1796"/>
                      <a:pt x="4030" y="5020"/>
                      <a:pt x="7900" y="5020"/>
                    </a:cubicBezTo>
                    <a:cubicBezTo>
                      <a:pt x="8014" y="5020"/>
                      <a:pt x="8128" y="5017"/>
                      <a:pt x="8242" y="5011"/>
                    </a:cubicBezTo>
                    <a:cubicBezTo>
                      <a:pt x="8242" y="5011"/>
                      <a:pt x="5140" y="1"/>
                      <a:pt x="29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91;p15">
              <a:extLst>
                <a:ext uri="{FF2B5EF4-FFF2-40B4-BE49-F238E27FC236}">
                  <a16:creationId xmlns:a16="http://schemas.microsoft.com/office/drawing/2014/main" id="{33EC82BB-1CFC-E7AD-6662-FB14AB3F72F0}"/>
                </a:ext>
              </a:extLst>
            </p:cNvPr>
            <p:cNvSpPr/>
            <p:nvPr/>
          </p:nvSpPr>
          <p:spPr>
            <a:xfrm>
              <a:off x="5096015" y="2053167"/>
              <a:ext cx="174992" cy="174992"/>
            </a:xfrm>
            <a:custGeom>
              <a:avLst/>
              <a:gdLst/>
              <a:ahLst/>
              <a:cxnLst/>
              <a:rect l="l" t="t" r="r" b="b"/>
              <a:pathLst>
                <a:path w="6339" h="6339" extrusionOk="0">
                  <a:moveTo>
                    <a:pt x="3170" y="434"/>
                  </a:moveTo>
                  <a:cubicBezTo>
                    <a:pt x="4671" y="434"/>
                    <a:pt x="5905" y="1635"/>
                    <a:pt x="5905" y="3169"/>
                  </a:cubicBezTo>
                  <a:cubicBezTo>
                    <a:pt x="5905" y="4670"/>
                    <a:pt x="4704" y="5938"/>
                    <a:pt x="3170" y="5938"/>
                  </a:cubicBezTo>
                  <a:cubicBezTo>
                    <a:pt x="1669" y="5938"/>
                    <a:pt x="401" y="4737"/>
                    <a:pt x="401" y="3169"/>
                  </a:cubicBezTo>
                  <a:cubicBezTo>
                    <a:pt x="401" y="1668"/>
                    <a:pt x="1635" y="434"/>
                    <a:pt x="3170" y="434"/>
                  </a:cubicBezTo>
                  <a:close/>
                  <a:moveTo>
                    <a:pt x="3170" y="0"/>
                  </a:moveTo>
                  <a:cubicBezTo>
                    <a:pt x="1402" y="0"/>
                    <a:pt x="1" y="1435"/>
                    <a:pt x="1" y="3169"/>
                  </a:cubicBezTo>
                  <a:cubicBezTo>
                    <a:pt x="1" y="4937"/>
                    <a:pt x="1402" y="6338"/>
                    <a:pt x="3170" y="6338"/>
                  </a:cubicBezTo>
                  <a:cubicBezTo>
                    <a:pt x="4904" y="6338"/>
                    <a:pt x="6339" y="4937"/>
                    <a:pt x="6339" y="3169"/>
                  </a:cubicBezTo>
                  <a:cubicBezTo>
                    <a:pt x="6339" y="1435"/>
                    <a:pt x="4904"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p15">
              <a:extLst>
                <a:ext uri="{FF2B5EF4-FFF2-40B4-BE49-F238E27FC236}">
                  <a16:creationId xmlns:a16="http://schemas.microsoft.com/office/drawing/2014/main" id="{041848E4-B984-BFC8-27FE-6A461D37DFE4}"/>
                </a:ext>
              </a:extLst>
            </p:cNvPr>
            <p:cNvSpPr/>
            <p:nvPr/>
          </p:nvSpPr>
          <p:spPr>
            <a:xfrm>
              <a:off x="8066793" y="3102064"/>
              <a:ext cx="174992" cy="174992"/>
            </a:xfrm>
            <a:custGeom>
              <a:avLst/>
              <a:gdLst/>
              <a:ahLst/>
              <a:cxnLst/>
              <a:rect l="l" t="t" r="r" b="b"/>
              <a:pathLst>
                <a:path w="6339" h="6339" extrusionOk="0">
                  <a:moveTo>
                    <a:pt x="3170" y="367"/>
                  </a:moveTo>
                  <a:cubicBezTo>
                    <a:pt x="4671" y="367"/>
                    <a:pt x="5939" y="1635"/>
                    <a:pt x="5939" y="3136"/>
                  </a:cubicBezTo>
                  <a:cubicBezTo>
                    <a:pt x="5939" y="4637"/>
                    <a:pt x="4704" y="5871"/>
                    <a:pt x="3170" y="5871"/>
                  </a:cubicBezTo>
                  <a:cubicBezTo>
                    <a:pt x="1669" y="5871"/>
                    <a:pt x="435" y="4637"/>
                    <a:pt x="435" y="3136"/>
                  </a:cubicBezTo>
                  <a:cubicBezTo>
                    <a:pt x="435" y="1635"/>
                    <a:pt x="1635" y="367"/>
                    <a:pt x="3170" y="367"/>
                  </a:cubicBezTo>
                  <a:close/>
                  <a:moveTo>
                    <a:pt x="3170" y="0"/>
                  </a:moveTo>
                  <a:cubicBezTo>
                    <a:pt x="1402" y="0"/>
                    <a:pt x="1" y="1435"/>
                    <a:pt x="1" y="3169"/>
                  </a:cubicBezTo>
                  <a:cubicBezTo>
                    <a:pt x="1" y="4937"/>
                    <a:pt x="1435" y="6338"/>
                    <a:pt x="3170" y="6338"/>
                  </a:cubicBezTo>
                  <a:cubicBezTo>
                    <a:pt x="4938" y="6338"/>
                    <a:pt x="6339" y="4937"/>
                    <a:pt x="6339" y="3169"/>
                  </a:cubicBezTo>
                  <a:cubicBezTo>
                    <a:pt x="6339" y="1401"/>
                    <a:pt x="4938"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p15">
              <a:extLst>
                <a:ext uri="{FF2B5EF4-FFF2-40B4-BE49-F238E27FC236}">
                  <a16:creationId xmlns:a16="http://schemas.microsoft.com/office/drawing/2014/main" id="{5EB82B35-2EEC-9867-3EF9-13BC2B19D639}"/>
                </a:ext>
              </a:extLst>
            </p:cNvPr>
            <p:cNvSpPr/>
            <p:nvPr/>
          </p:nvSpPr>
          <p:spPr>
            <a:xfrm>
              <a:off x="7628451" y="4174896"/>
              <a:ext cx="214993" cy="174109"/>
            </a:xfrm>
            <a:custGeom>
              <a:avLst/>
              <a:gdLst/>
              <a:ahLst/>
              <a:cxnLst/>
              <a:rect l="l" t="t" r="r" b="b"/>
              <a:pathLst>
                <a:path w="7788" h="6307" extrusionOk="0">
                  <a:moveTo>
                    <a:pt x="4021" y="0"/>
                  </a:moveTo>
                  <a:cubicBezTo>
                    <a:pt x="2667" y="0"/>
                    <a:pt x="1379" y="692"/>
                    <a:pt x="668" y="1935"/>
                  </a:cubicBezTo>
                  <a:cubicBezTo>
                    <a:pt x="34" y="3003"/>
                    <a:pt x="1" y="4337"/>
                    <a:pt x="1969" y="5538"/>
                  </a:cubicBezTo>
                  <a:cubicBezTo>
                    <a:pt x="2817" y="6082"/>
                    <a:pt x="3571" y="6306"/>
                    <a:pt x="4226" y="6306"/>
                  </a:cubicBezTo>
                  <a:cubicBezTo>
                    <a:pt x="6738" y="6306"/>
                    <a:pt x="7787" y="3006"/>
                    <a:pt x="7073" y="1868"/>
                  </a:cubicBezTo>
                  <a:cubicBezTo>
                    <a:pt x="6539" y="1101"/>
                    <a:pt x="5872" y="267"/>
                    <a:pt x="4538" y="34"/>
                  </a:cubicBezTo>
                  <a:cubicBezTo>
                    <a:pt x="4365" y="11"/>
                    <a:pt x="4192" y="0"/>
                    <a:pt x="4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4;p15">
              <a:extLst>
                <a:ext uri="{FF2B5EF4-FFF2-40B4-BE49-F238E27FC236}">
                  <a16:creationId xmlns:a16="http://schemas.microsoft.com/office/drawing/2014/main" id="{C3DED3FB-C8C9-6616-5DAB-38F52A570DCB}"/>
                </a:ext>
              </a:extLst>
            </p:cNvPr>
            <p:cNvSpPr/>
            <p:nvPr/>
          </p:nvSpPr>
          <p:spPr>
            <a:xfrm>
              <a:off x="7393627" y="2967618"/>
              <a:ext cx="213668" cy="908890"/>
            </a:xfrm>
            <a:custGeom>
              <a:avLst/>
              <a:gdLst/>
              <a:ahLst/>
              <a:cxnLst/>
              <a:rect l="l" t="t" r="r" b="b"/>
              <a:pathLst>
                <a:path w="7740" h="32924" extrusionOk="0">
                  <a:moveTo>
                    <a:pt x="635" y="0"/>
                  </a:moveTo>
                  <a:lnTo>
                    <a:pt x="1" y="32924"/>
                  </a:lnTo>
                  <a:cubicBezTo>
                    <a:pt x="1" y="32924"/>
                    <a:pt x="5405" y="28654"/>
                    <a:pt x="3070" y="21649"/>
                  </a:cubicBezTo>
                  <a:cubicBezTo>
                    <a:pt x="735" y="14611"/>
                    <a:pt x="7740" y="15745"/>
                    <a:pt x="6739" y="8840"/>
                  </a:cubicBezTo>
                  <a:cubicBezTo>
                    <a:pt x="5738" y="1901"/>
                    <a:pt x="635" y="0"/>
                    <a:pt x="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5;p15">
              <a:extLst>
                <a:ext uri="{FF2B5EF4-FFF2-40B4-BE49-F238E27FC236}">
                  <a16:creationId xmlns:a16="http://schemas.microsoft.com/office/drawing/2014/main" id="{FFB90CC5-F9C0-BFB1-487E-3E4B61F9D29F}"/>
                </a:ext>
              </a:extLst>
            </p:cNvPr>
            <p:cNvSpPr/>
            <p:nvPr/>
          </p:nvSpPr>
          <p:spPr>
            <a:xfrm>
              <a:off x="7478352" y="3626871"/>
              <a:ext cx="675014" cy="1052660"/>
            </a:xfrm>
            <a:custGeom>
              <a:avLst/>
              <a:gdLst/>
              <a:ahLst/>
              <a:cxnLst/>
              <a:rect l="l" t="t" r="r" b="b"/>
              <a:pathLst>
                <a:path w="24452" h="38132" extrusionOk="0">
                  <a:moveTo>
                    <a:pt x="20104" y="0"/>
                  </a:moveTo>
                  <a:cubicBezTo>
                    <a:pt x="19321" y="0"/>
                    <a:pt x="14670" y="448"/>
                    <a:pt x="14945" y="11112"/>
                  </a:cubicBezTo>
                  <a:cubicBezTo>
                    <a:pt x="15278" y="22720"/>
                    <a:pt x="19348" y="27457"/>
                    <a:pt x="11175" y="28858"/>
                  </a:cubicBezTo>
                  <a:cubicBezTo>
                    <a:pt x="3003" y="30292"/>
                    <a:pt x="1" y="38131"/>
                    <a:pt x="1" y="38131"/>
                  </a:cubicBezTo>
                  <a:lnTo>
                    <a:pt x="24452" y="38131"/>
                  </a:lnTo>
                  <a:cubicBezTo>
                    <a:pt x="22584" y="21519"/>
                    <a:pt x="21316" y="9878"/>
                    <a:pt x="20215" y="4"/>
                  </a:cubicBezTo>
                  <a:cubicBezTo>
                    <a:pt x="20215" y="4"/>
                    <a:pt x="20176" y="0"/>
                    <a:pt x="20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p15">
              <a:extLst>
                <a:ext uri="{FF2B5EF4-FFF2-40B4-BE49-F238E27FC236}">
                  <a16:creationId xmlns:a16="http://schemas.microsoft.com/office/drawing/2014/main" id="{CE88F8C5-BD59-371B-027E-8A53FA7D2F98}"/>
                </a:ext>
              </a:extLst>
            </p:cNvPr>
            <p:cNvSpPr/>
            <p:nvPr/>
          </p:nvSpPr>
          <p:spPr>
            <a:xfrm>
              <a:off x="7887238" y="3230988"/>
              <a:ext cx="143688" cy="335216"/>
            </a:xfrm>
            <a:custGeom>
              <a:avLst/>
              <a:gdLst/>
              <a:ahLst/>
              <a:cxnLst/>
              <a:rect l="l" t="t" r="r" b="b"/>
              <a:pathLst>
                <a:path w="5205" h="12143" extrusionOk="0">
                  <a:moveTo>
                    <a:pt x="3770" y="0"/>
                  </a:moveTo>
                  <a:cubicBezTo>
                    <a:pt x="3770" y="0"/>
                    <a:pt x="0" y="1868"/>
                    <a:pt x="1435" y="8006"/>
                  </a:cubicBezTo>
                  <a:cubicBezTo>
                    <a:pt x="2135" y="11142"/>
                    <a:pt x="5204" y="12142"/>
                    <a:pt x="5204" y="12142"/>
                  </a:cubicBezTo>
                  <a:lnTo>
                    <a:pt x="37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7;p15">
              <a:extLst>
                <a:ext uri="{FF2B5EF4-FFF2-40B4-BE49-F238E27FC236}">
                  <a16:creationId xmlns:a16="http://schemas.microsoft.com/office/drawing/2014/main" id="{376A13B3-42DF-6343-EECE-697C8ABE7CA3}"/>
                </a:ext>
              </a:extLst>
            </p:cNvPr>
            <p:cNvSpPr/>
            <p:nvPr/>
          </p:nvSpPr>
          <p:spPr>
            <a:xfrm>
              <a:off x="6984851" y="2718024"/>
              <a:ext cx="1168494" cy="1961467"/>
            </a:xfrm>
            <a:custGeom>
              <a:avLst/>
              <a:gdLst/>
              <a:ahLst/>
              <a:cxnLst/>
              <a:rect l="l" t="t" r="r" b="b"/>
              <a:pathLst>
                <a:path w="42328" h="71053" extrusionOk="0">
                  <a:moveTo>
                    <a:pt x="529" y="1"/>
                  </a:moveTo>
                  <a:cubicBezTo>
                    <a:pt x="0" y="1"/>
                    <a:pt x="998" y="71052"/>
                    <a:pt x="998" y="71052"/>
                  </a:cubicBezTo>
                  <a:lnTo>
                    <a:pt x="42328" y="71052"/>
                  </a:lnTo>
                  <a:cubicBezTo>
                    <a:pt x="40460" y="54440"/>
                    <a:pt x="39192" y="42799"/>
                    <a:pt x="38158" y="32925"/>
                  </a:cubicBezTo>
                  <a:cubicBezTo>
                    <a:pt x="36857" y="21683"/>
                    <a:pt x="35756" y="12777"/>
                    <a:pt x="34088" y="1602"/>
                  </a:cubicBezTo>
                  <a:cubicBezTo>
                    <a:pt x="34088" y="1602"/>
                    <a:pt x="1065" y="135"/>
                    <a:pt x="531" y="1"/>
                  </a:cubicBezTo>
                  <a:cubicBezTo>
                    <a:pt x="530" y="1"/>
                    <a:pt x="530" y="1"/>
                    <a:pt x="529" y="1"/>
                  </a:cubicBezTo>
                  <a:close/>
                </a:path>
              </a:pathLst>
            </a:custGeom>
            <a:solidFill>
              <a:srgbClr val="033E8C">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8;p15">
              <a:extLst>
                <a:ext uri="{FF2B5EF4-FFF2-40B4-BE49-F238E27FC236}">
                  <a16:creationId xmlns:a16="http://schemas.microsoft.com/office/drawing/2014/main" id="{8BD53840-80F1-D9FD-166C-AF27DD30EAFD}"/>
                </a:ext>
              </a:extLst>
            </p:cNvPr>
            <p:cNvSpPr/>
            <p:nvPr/>
          </p:nvSpPr>
          <p:spPr>
            <a:xfrm>
              <a:off x="7524401" y="1650741"/>
              <a:ext cx="112383" cy="558988"/>
            </a:xfrm>
            <a:custGeom>
              <a:avLst/>
              <a:gdLst/>
              <a:ahLst/>
              <a:cxnLst/>
              <a:rect l="l" t="t" r="r" b="b"/>
              <a:pathLst>
                <a:path w="4071" h="20249" extrusionOk="0">
                  <a:moveTo>
                    <a:pt x="2569" y="0"/>
                  </a:moveTo>
                  <a:lnTo>
                    <a:pt x="1" y="17913"/>
                  </a:lnTo>
                  <a:lnTo>
                    <a:pt x="1568" y="20248"/>
                  </a:lnTo>
                  <a:lnTo>
                    <a:pt x="4070" y="1802"/>
                  </a:lnTo>
                  <a:lnTo>
                    <a:pt x="25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p15">
              <a:extLst>
                <a:ext uri="{FF2B5EF4-FFF2-40B4-BE49-F238E27FC236}">
                  <a16:creationId xmlns:a16="http://schemas.microsoft.com/office/drawing/2014/main" id="{3D0DBF13-4ABB-A995-84BC-78ED26DD8A0B}"/>
                </a:ext>
              </a:extLst>
            </p:cNvPr>
            <p:cNvSpPr/>
            <p:nvPr/>
          </p:nvSpPr>
          <p:spPr>
            <a:xfrm>
              <a:off x="7411129" y="2145263"/>
              <a:ext cx="513852" cy="616987"/>
            </a:xfrm>
            <a:custGeom>
              <a:avLst/>
              <a:gdLst/>
              <a:ahLst/>
              <a:cxnLst/>
              <a:rect l="l" t="t" r="r" b="b"/>
              <a:pathLst>
                <a:path w="18614" h="22350" extrusionOk="0">
                  <a:moveTo>
                    <a:pt x="4104" y="0"/>
                  </a:moveTo>
                  <a:lnTo>
                    <a:pt x="1" y="22116"/>
                  </a:lnTo>
                  <a:lnTo>
                    <a:pt x="18614" y="22349"/>
                  </a:lnTo>
                  <a:lnTo>
                    <a:pt x="41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0;p15">
              <a:extLst>
                <a:ext uri="{FF2B5EF4-FFF2-40B4-BE49-F238E27FC236}">
                  <a16:creationId xmlns:a16="http://schemas.microsoft.com/office/drawing/2014/main" id="{0359C7A9-A24E-2DB6-0805-C55DCD55C66E}"/>
                </a:ext>
              </a:extLst>
            </p:cNvPr>
            <p:cNvSpPr/>
            <p:nvPr/>
          </p:nvSpPr>
          <p:spPr>
            <a:xfrm>
              <a:off x="7475343" y="2155782"/>
              <a:ext cx="51843" cy="256650"/>
            </a:xfrm>
            <a:custGeom>
              <a:avLst/>
              <a:gdLst/>
              <a:ahLst/>
              <a:cxnLst/>
              <a:rect l="l" t="t" r="r" b="b"/>
              <a:pathLst>
                <a:path w="1878" h="9297" extrusionOk="0">
                  <a:moveTo>
                    <a:pt x="1720" y="0"/>
                  </a:moveTo>
                  <a:cubicBezTo>
                    <a:pt x="1677" y="0"/>
                    <a:pt x="1635" y="26"/>
                    <a:pt x="1611" y="86"/>
                  </a:cubicBezTo>
                  <a:cubicBezTo>
                    <a:pt x="1077" y="3088"/>
                    <a:pt x="577" y="6124"/>
                    <a:pt x="43" y="9126"/>
                  </a:cubicBezTo>
                  <a:cubicBezTo>
                    <a:pt x="1" y="9231"/>
                    <a:pt x="92" y="9297"/>
                    <a:pt x="174" y="9297"/>
                  </a:cubicBezTo>
                  <a:cubicBezTo>
                    <a:pt x="221" y="9297"/>
                    <a:pt x="264" y="9275"/>
                    <a:pt x="277" y="9226"/>
                  </a:cubicBezTo>
                  <a:cubicBezTo>
                    <a:pt x="844" y="6224"/>
                    <a:pt x="1344" y="3188"/>
                    <a:pt x="1878" y="186"/>
                  </a:cubicBezTo>
                  <a:cubicBezTo>
                    <a:pt x="1878" y="80"/>
                    <a:pt x="1796"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1;p15">
              <a:extLst>
                <a:ext uri="{FF2B5EF4-FFF2-40B4-BE49-F238E27FC236}">
                  <a16:creationId xmlns:a16="http://schemas.microsoft.com/office/drawing/2014/main" id="{CBF83007-0487-0C6B-19CE-4EFDD11C6CE6}"/>
                </a:ext>
              </a:extLst>
            </p:cNvPr>
            <p:cNvSpPr/>
            <p:nvPr/>
          </p:nvSpPr>
          <p:spPr>
            <a:xfrm>
              <a:off x="7411129" y="2307316"/>
              <a:ext cx="361938" cy="454031"/>
            </a:xfrm>
            <a:custGeom>
              <a:avLst/>
              <a:gdLst/>
              <a:ahLst/>
              <a:cxnLst/>
              <a:rect l="l" t="t" r="r" b="b"/>
              <a:pathLst>
                <a:path w="13111" h="16447" extrusionOk="0">
                  <a:moveTo>
                    <a:pt x="3036" y="1"/>
                  </a:moveTo>
                  <a:lnTo>
                    <a:pt x="1" y="16246"/>
                  </a:lnTo>
                  <a:lnTo>
                    <a:pt x="13110" y="16446"/>
                  </a:lnTo>
                  <a:lnTo>
                    <a:pt x="3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p15">
              <a:extLst>
                <a:ext uri="{FF2B5EF4-FFF2-40B4-BE49-F238E27FC236}">
                  <a16:creationId xmlns:a16="http://schemas.microsoft.com/office/drawing/2014/main" id="{04280C06-72F7-0AF9-2DF0-C12C1EF950C6}"/>
                </a:ext>
              </a:extLst>
            </p:cNvPr>
            <p:cNvSpPr/>
            <p:nvPr/>
          </p:nvSpPr>
          <p:spPr>
            <a:xfrm>
              <a:off x="5756289" y="1650741"/>
              <a:ext cx="1838980" cy="3028703"/>
            </a:xfrm>
            <a:custGeom>
              <a:avLst/>
              <a:gdLst/>
              <a:ahLst/>
              <a:cxnLst/>
              <a:rect l="l" t="t" r="r" b="b"/>
              <a:pathLst>
                <a:path w="66616" h="109713" extrusionOk="0">
                  <a:moveTo>
                    <a:pt x="66615" y="0"/>
                  </a:moveTo>
                  <a:lnTo>
                    <a:pt x="22917" y="2002"/>
                  </a:lnTo>
                  <a:lnTo>
                    <a:pt x="20616" y="19347"/>
                  </a:lnTo>
                  <a:lnTo>
                    <a:pt x="5271" y="40529"/>
                  </a:lnTo>
                  <a:lnTo>
                    <a:pt x="1" y="109712"/>
                  </a:lnTo>
                  <a:lnTo>
                    <a:pt x="57675" y="109712"/>
                  </a:lnTo>
                  <a:lnTo>
                    <a:pt x="59944" y="40029"/>
                  </a:lnTo>
                  <a:lnTo>
                    <a:pt x="64047" y="17913"/>
                  </a:lnTo>
                  <a:lnTo>
                    <a:pt x="666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p15">
              <a:extLst>
                <a:ext uri="{FF2B5EF4-FFF2-40B4-BE49-F238E27FC236}">
                  <a16:creationId xmlns:a16="http://schemas.microsoft.com/office/drawing/2014/main" id="{194129F0-E679-F967-60C4-BC77D9D9FA6C}"/>
                </a:ext>
              </a:extLst>
            </p:cNvPr>
            <p:cNvSpPr/>
            <p:nvPr/>
          </p:nvSpPr>
          <p:spPr>
            <a:xfrm>
              <a:off x="6993051" y="2432154"/>
              <a:ext cx="197740" cy="139354"/>
            </a:xfrm>
            <a:custGeom>
              <a:avLst/>
              <a:gdLst/>
              <a:ahLst/>
              <a:cxnLst/>
              <a:rect l="l" t="t" r="r" b="b"/>
              <a:pathLst>
                <a:path w="7163" h="5048" extrusionOk="0">
                  <a:moveTo>
                    <a:pt x="4847" y="1"/>
                  </a:moveTo>
                  <a:cubicBezTo>
                    <a:pt x="4356" y="1"/>
                    <a:pt x="3859" y="149"/>
                    <a:pt x="3436" y="416"/>
                  </a:cubicBezTo>
                  <a:cubicBezTo>
                    <a:pt x="2235" y="1250"/>
                    <a:pt x="1" y="3084"/>
                    <a:pt x="1869" y="4519"/>
                  </a:cubicBezTo>
                  <a:cubicBezTo>
                    <a:pt x="2378" y="4890"/>
                    <a:pt x="2907" y="5048"/>
                    <a:pt x="3421" y="5048"/>
                  </a:cubicBezTo>
                  <a:cubicBezTo>
                    <a:pt x="5400" y="5048"/>
                    <a:pt x="7162" y="2720"/>
                    <a:pt x="6739" y="1316"/>
                  </a:cubicBezTo>
                  <a:cubicBezTo>
                    <a:pt x="6539" y="683"/>
                    <a:pt x="6072" y="282"/>
                    <a:pt x="5571" y="116"/>
                  </a:cubicBezTo>
                  <a:cubicBezTo>
                    <a:pt x="5338" y="38"/>
                    <a:pt x="5093" y="1"/>
                    <a:pt x="48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4;p15">
              <a:extLst>
                <a:ext uri="{FF2B5EF4-FFF2-40B4-BE49-F238E27FC236}">
                  <a16:creationId xmlns:a16="http://schemas.microsoft.com/office/drawing/2014/main" id="{1E9E433A-93CF-2A06-70BB-24F69455124D}"/>
                </a:ext>
              </a:extLst>
            </p:cNvPr>
            <p:cNvSpPr/>
            <p:nvPr/>
          </p:nvSpPr>
          <p:spPr>
            <a:xfrm>
              <a:off x="5901805" y="2382131"/>
              <a:ext cx="499111" cy="387501"/>
            </a:xfrm>
            <a:custGeom>
              <a:avLst/>
              <a:gdLst/>
              <a:ahLst/>
              <a:cxnLst/>
              <a:rect l="l" t="t" r="r" b="b"/>
              <a:pathLst>
                <a:path w="18080" h="14037" extrusionOk="0">
                  <a:moveTo>
                    <a:pt x="10801" y="0"/>
                  </a:moveTo>
                  <a:cubicBezTo>
                    <a:pt x="10412" y="0"/>
                    <a:pt x="10141" y="60"/>
                    <a:pt x="10141" y="60"/>
                  </a:cubicBezTo>
                  <a:lnTo>
                    <a:pt x="0" y="14036"/>
                  </a:lnTo>
                  <a:lnTo>
                    <a:pt x="0" y="14036"/>
                  </a:lnTo>
                  <a:lnTo>
                    <a:pt x="18080" y="13869"/>
                  </a:lnTo>
                  <a:cubicBezTo>
                    <a:pt x="17746" y="10701"/>
                    <a:pt x="10575" y="13002"/>
                    <a:pt x="8907" y="11001"/>
                  </a:cubicBezTo>
                  <a:cubicBezTo>
                    <a:pt x="7239" y="8999"/>
                    <a:pt x="13510" y="6731"/>
                    <a:pt x="13510" y="3028"/>
                  </a:cubicBezTo>
                  <a:cubicBezTo>
                    <a:pt x="13510" y="377"/>
                    <a:pt x="11782" y="0"/>
                    <a:pt x="10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p15">
              <a:extLst>
                <a:ext uri="{FF2B5EF4-FFF2-40B4-BE49-F238E27FC236}">
                  <a16:creationId xmlns:a16="http://schemas.microsoft.com/office/drawing/2014/main" id="{C93523E1-1CAB-6689-26FE-416EF0D42E81}"/>
                </a:ext>
              </a:extLst>
            </p:cNvPr>
            <p:cNvSpPr/>
            <p:nvPr/>
          </p:nvSpPr>
          <p:spPr>
            <a:xfrm>
              <a:off x="6569450" y="1654412"/>
              <a:ext cx="954025" cy="219852"/>
            </a:xfrm>
            <a:custGeom>
              <a:avLst/>
              <a:gdLst/>
              <a:ahLst/>
              <a:cxnLst/>
              <a:rect l="l" t="t" r="r" b="b"/>
              <a:pathLst>
                <a:path w="34559" h="7964" extrusionOk="0">
                  <a:moveTo>
                    <a:pt x="34558" y="1"/>
                  </a:moveTo>
                  <a:lnTo>
                    <a:pt x="0" y="1568"/>
                  </a:lnTo>
                  <a:cubicBezTo>
                    <a:pt x="0" y="1568"/>
                    <a:pt x="2042" y="7963"/>
                    <a:pt x="7763" y="7963"/>
                  </a:cubicBezTo>
                  <a:cubicBezTo>
                    <a:pt x="9018" y="7963"/>
                    <a:pt x="10450" y="7656"/>
                    <a:pt x="12076" y="6906"/>
                  </a:cubicBezTo>
                  <a:cubicBezTo>
                    <a:pt x="17301" y="4504"/>
                    <a:pt x="19683" y="3574"/>
                    <a:pt x="21738" y="3574"/>
                  </a:cubicBezTo>
                  <a:cubicBezTo>
                    <a:pt x="23252" y="3574"/>
                    <a:pt x="24588" y="4079"/>
                    <a:pt x="26753" y="4871"/>
                  </a:cubicBezTo>
                  <a:cubicBezTo>
                    <a:pt x="27351" y="5092"/>
                    <a:pt x="27918" y="5189"/>
                    <a:pt x="28453" y="5189"/>
                  </a:cubicBezTo>
                  <a:cubicBezTo>
                    <a:pt x="32364" y="5189"/>
                    <a:pt x="34558" y="1"/>
                    <a:pt x="34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6;p15">
              <a:extLst>
                <a:ext uri="{FF2B5EF4-FFF2-40B4-BE49-F238E27FC236}">
                  <a16:creationId xmlns:a16="http://schemas.microsoft.com/office/drawing/2014/main" id="{848372CC-04D1-601C-7986-169271501E1C}"/>
                </a:ext>
              </a:extLst>
            </p:cNvPr>
            <p:cNvSpPr/>
            <p:nvPr/>
          </p:nvSpPr>
          <p:spPr>
            <a:xfrm>
              <a:off x="6548276" y="2066970"/>
              <a:ext cx="862843" cy="104101"/>
            </a:xfrm>
            <a:custGeom>
              <a:avLst/>
              <a:gdLst/>
              <a:ahLst/>
              <a:cxnLst/>
              <a:rect l="l" t="t" r="r" b="b"/>
              <a:pathLst>
                <a:path w="31256" h="3771" extrusionOk="0">
                  <a:moveTo>
                    <a:pt x="7420" y="0"/>
                  </a:moveTo>
                  <a:cubicBezTo>
                    <a:pt x="1841" y="0"/>
                    <a:pt x="0" y="3770"/>
                    <a:pt x="0" y="3770"/>
                  </a:cubicBezTo>
                  <a:lnTo>
                    <a:pt x="31256" y="2669"/>
                  </a:lnTo>
                  <a:cubicBezTo>
                    <a:pt x="31256" y="2669"/>
                    <a:pt x="30922" y="1769"/>
                    <a:pt x="27953" y="768"/>
                  </a:cubicBezTo>
                  <a:cubicBezTo>
                    <a:pt x="27563" y="636"/>
                    <a:pt x="27153" y="583"/>
                    <a:pt x="26713" y="583"/>
                  </a:cubicBezTo>
                  <a:cubicBezTo>
                    <a:pt x="24756" y="583"/>
                    <a:pt x="22228" y="1651"/>
                    <a:pt x="18378" y="1651"/>
                  </a:cubicBezTo>
                  <a:cubicBezTo>
                    <a:pt x="16523" y="1651"/>
                    <a:pt x="14361" y="1403"/>
                    <a:pt x="11808" y="668"/>
                  </a:cubicBezTo>
                  <a:cubicBezTo>
                    <a:pt x="10139" y="194"/>
                    <a:pt x="8684" y="0"/>
                    <a:pt x="7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7;p15">
              <a:extLst>
                <a:ext uri="{FF2B5EF4-FFF2-40B4-BE49-F238E27FC236}">
                  <a16:creationId xmlns:a16="http://schemas.microsoft.com/office/drawing/2014/main" id="{D81DF564-6A55-4776-8119-E3F5CB70E319}"/>
                </a:ext>
              </a:extLst>
            </p:cNvPr>
            <p:cNvSpPr/>
            <p:nvPr/>
          </p:nvSpPr>
          <p:spPr>
            <a:xfrm>
              <a:off x="6338298" y="1832146"/>
              <a:ext cx="156579" cy="248672"/>
            </a:xfrm>
            <a:custGeom>
              <a:avLst/>
              <a:gdLst/>
              <a:ahLst/>
              <a:cxnLst/>
              <a:rect l="l" t="t" r="r" b="b"/>
              <a:pathLst>
                <a:path w="5672" h="9008" extrusionOk="0">
                  <a:moveTo>
                    <a:pt x="1201" y="1"/>
                  </a:moveTo>
                  <a:lnTo>
                    <a:pt x="1" y="9007"/>
                  </a:lnTo>
                  <a:cubicBezTo>
                    <a:pt x="1" y="9007"/>
                    <a:pt x="5671" y="6939"/>
                    <a:pt x="5671" y="3570"/>
                  </a:cubicBezTo>
                  <a:cubicBezTo>
                    <a:pt x="5671" y="167"/>
                    <a:pt x="1201"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8;p15">
              <a:extLst>
                <a:ext uri="{FF2B5EF4-FFF2-40B4-BE49-F238E27FC236}">
                  <a16:creationId xmlns:a16="http://schemas.microsoft.com/office/drawing/2014/main" id="{5B10E290-CCDB-E433-578E-7CE98547E7E8}"/>
                </a:ext>
              </a:extLst>
            </p:cNvPr>
            <p:cNvSpPr/>
            <p:nvPr/>
          </p:nvSpPr>
          <p:spPr>
            <a:xfrm>
              <a:off x="7059362" y="1811247"/>
              <a:ext cx="197077" cy="119615"/>
            </a:xfrm>
            <a:custGeom>
              <a:avLst/>
              <a:gdLst/>
              <a:ahLst/>
              <a:cxnLst/>
              <a:rect l="l" t="t" r="r" b="b"/>
              <a:pathLst>
                <a:path w="7139" h="4333" extrusionOk="0">
                  <a:moveTo>
                    <a:pt x="3461" y="0"/>
                  </a:moveTo>
                  <a:cubicBezTo>
                    <a:pt x="2976" y="0"/>
                    <a:pt x="2483" y="85"/>
                    <a:pt x="2002" y="257"/>
                  </a:cubicBezTo>
                  <a:cubicBezTo>
                    <a:pt x="1001" y="658"/>
                    <a:pt x="0" y="1325"/>
                    <a:pt x="134" y="2526"/>
                  </a:cubicBezTo>
                  <a:cubicBezTo>
                    <a:pt x="219" y="3795"/>
                    <a:pt x="1214" y="4332"/>
                    <a:pt x="2459" y="4332"/>
                  </a:cubicBezTo>
                  <a:cubicBezTo>
                    <a:pt x="3636" y="4332"/>
                    <a:pt x="5035" y="3853"/>
                    <a:pt x="6105" y="3059"/>
                  </a:cubicBezTo>
                  <a:cubicBezTo>
                    <a:pt x="7139" y="2325"/>
                    <a:pt x="6738" y="1525"/>
                    <a:pt x="6005" y="924"/>
                  </a:cubicBezTo>
                  <a:cubicBezTo>
                    <a:pt x="5282" y="311"/>
                    <a:pt x="4387" y="0"/>
                    <a:pt x="3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9;p15">
              <a:extLst>
                <a:ext uri="{FF2B5EF4-FFF2-40B4-BE49-F238E27FC236}">
                  <a16:creationId xmlns:a16="http://schemas.microsoft.com/office/drawing/2014/main" id="{AAB4EAFC-6E9C-6B82-2ACD-78B851C9E156}"/>
                </a:ext>
              </a:extLst>
            </p:cNvPr>
            <p:cNvSpPr/>
            <p:nvPr/>
          </p:nvSpPr>
          <p:spPr>
            <a:xfrm>
              <a:off x="6404610" y="2434418"/>
              <a:ext cx="607767" cy="128698"/>
            </a:xfrm>
            <a:custGeom>
              <a:avLst/>
              <a:gdLst/>
              <a:ahLst/>
              <a:cxnLst/>
              <a:rect l="l" t="t" r="r" b="b"/>
              <a:pathLst>
                <a:path w="22016" h="4662" extrusionOk="0">
                  <a:moveTo>
                    <a:pt x="20215" y="0"/>
                  </a:moveTo>
                  <a:lnTo>
                    <a:pt x="0" y="1835"/>
                  </a:lnTo>
                  <a:cubicBezTo>
                    <a:pt x="0" y="1835"/>
                    <a:pt x="2526" y="4662"/>
                    <a:pt x="11091" y="4662"/>
                  </a:cubicBezTo>
                  <a:cubicBezTo>
                    <a:pt x="11546" y="4662"/>
                    <a:pt x="12019" y="4654"/>
                    <a:pt x="12509" y="4637"/>
                  </a:cubicBezTo>
                  <a:cubicBezTo>
                    <a:pt x="22016" y="4303"/>
                    <a:pt x="20215" y="0"/>
                    <a:pt x="20215" y="0"/>
                  </a:cubicBezTo>
                  <a:close/>
                </a:path>
              </a:pathLst>
            </a:custGeom>
            <a:solidFill>
              <a:srgbClr val="033E8C">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0;p15">
              <a:extLst>
                <a:ext uri="{FF2B5EF4-FFF2-40B4-BE49-F238E27FC236}">
                  <a16:creationId xmlns:a16="http://schemas.microsoft.com/office/drawing/2014/main" id="{8C9C798D-0691-9CD4-D1D5-29A21D366A12}"/>
                </a:ext>
              </a:extLst>
            </p:cNvPr>
            <p:cNvSpPr/>
            <p:nvPr/>
          </p:nvSpPr>
          <p:spPr>
            <a:xfrm>
              <a:off x="6319884" y="2140653"/>
              <a:ext cx="1167665" cy="48834"/>
            </a:xfrm>
            <a:custGeom>
              <a:avLst/>
              <a:gdLst/>
              <a:ahLst/>
              <a:cxnLst/>
              <a:rect l="l" t="t" r="r" b="b"/>
              <a:pathLst>
                <a:path w="42298" h="1769" extrusionOk="0">
                  <a:moveTo>
                    <a:pt x="42097" y="0"/>
                  </a:moveTo>
                  <a:cubicBezTo>
                    <a:pt x="36760" y="34"/>
                    <a:pt x="31423" y="167"/>
                    <a:pt x="26086" y="401"/>
                  </a:cubicBezTo>
                  <a:cubicBezTo>
                    <a:pt x="20348" y="601"/>
                    <a:pt x="14611" y="801"/>
                    <a:pt x="8873" y="1101"/>
                  </a:cubicBezTo>
                  <a:cubicBezTo>
                    <a:pt x="6005" y="1235"/>
                    <a:pt x="3069" y="1335"/>
                    <a:pt x="201" y="1468"/>
                  </a:cubicBezTo>
                  <a:cubicBezTo>
                    <a:pt x="0" y="1468"/>
                    <a:pt x="0" y="1768"/>
                    <a:pt x="201" y="1768"/>
                  </a:cubicBezTo>
                  <a:cubicBezTo>
                    <a:pt x="5538" y="1501"/>
                    <a:pt x="10908" y="1268"/>
                    <a:pt x="16245" y="1068"/>
                  </a:cubicBezTo>
                  <a:cubicBezTo>
                    <a:pt x="21949" y="801"/>
                    <a:pt x="27720" y="601"/>
                    <a:pt x="33424" y="467"/>
                  </a:cubicBezTo>
                  <a:cubicBezTo>
                    <a:pt x="36293" y="401"/>
                    <a:pt x="39195" y="334"/>
                    <a:pt x="42097" y="334"/>
                  </a:cubicBezTo>
                  <a:cubicBezTo>
                    <a:pt x="42297" y="334"/>
                    <a:pt x="42297" y="0"/>
                    <a:pt x="42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1;p15">
              <a:extLst>
                <a:ext uri="{FF2B5EF4-FFF2-40B4-BE49-F238E27FC236}">
                  <a16:creationId xmlns:a16="http://schemas.microsoft.com/office/drawing/2014/main" id="{67DE415B-6068-D505-DAD7-8CA504F03CD2}"/>
                </a:ext>
              </a:extLst>
            </p:cNvPr>
            <p:cNvSpPr/>
            <p:nvPr/>
          </p:nvSpPr>
          <p:spPr>
            <a:xfrm>
              <a:off x="6790444" y="2384394"/>
              <a:ext cx="689756" cy="371407"/>
            </a:xfrm>
            <a:custGeom>
              <a:avLst/>
              <a:gdLst/>
              <a:ahLst/>
              <a:cxnLst/>
              <a:rect l="l" t="t" r="r" b="b"/>
              <a:pathLst>
                <a:path w="24986" h="13454" extrusionOk="0">
                  <a:moveTo>
                    <a:pt x="23953" y="0"/>
                  </a:moveTo>
                  <a:cubicBezTo>
                    <a:pt x="22585" y="0"/>
                    <a:pt x="20107" y="513"/>
                    <a:pt x="18081" y="3747"/>
                  </a:cubicBezTo>
                  <a:cubicBezTo>
                    <a:pt x="15112" y="8450"/>
                    <a:pt x="14678" y="9284"/>
                    <a:pt x="7840" y="9518"/>
                  </a:cubicBezTo>
                  <a:cubicBezTo>
                    <a:pt x="1002" y="9818"/>
                    <a:pt x="1" y="13454"/>
                    <a:pt x="1" y="13454"/>
                  </a:cubicBezTo>
                  <a:lnTo>
                    <a:pt x="22450" y="13454"/>
                  </a:lnTo>
                  <a:lnTo>
                    <a:pt x="24985" y="111"/>
                  </a:lnTo>
                  <a:cubicBezTo>
                    <a:pt x="24985" y="111"/>
                    <a:pt x="24589" y="0"/>
                    <a:pt x="23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p15">
              <a:extLst>
                <a:ext uri="{FF2B5EF4-FFF2-40B4-BE49-F238E27FC236}">
                  <a16:creationId xmlns:a16="http://schemas.microsoft.com/office/drawing/2014/main" id="{F1661D69-596B-D3FD-2CF1-0FF2316CAA9E}"/>
                </a:ext>
              </a:extLst>
            </p:cNvPr>
            <p:cNvSpPr/>
            <p:nvPr/>
          </p:nvSpPr>
          <p:spPr>
            <a:xfrm>
              <a:off x="5755378" y="2755790"/>
              <a:ext cx="1655706" cy="1923702"/>
            </a:xfrm>
            <a:custGeom>
              <a:avLst/>
              <a:gdLst/>
              <a:ahLst/>
              <a:cxnLst/>
              <a:rect l="l" t="t" r="r" b="b"/>
              <a:pathLst>
                <a:path w="59977" h="69685" extrusionOk="0">
                  <a:moveTo>
                    <a:pt x="57875" y="1"/>
                  </a:moveTo>
                  <a:lnTo>
                    <a:pt x="8206" y="435"/>
                  </a:lnTo>
                  <a:lnTo>
                    <a:pt x="5271" y="501"/>
                  </a:lnTo>
                  <a:cubicBezTo>
                    <a:pt x="3436" y="20983"/>
                    <a:pt x="2202" y="40563"/>
                    <a:pt x="1" y="69684"/>
                  </a:cubicBezTo>
                  <a:lnTo>
                    <a:pt x="57708" y="69684"/>
                  </a:lnTo>
                  <a:cubicBezTo>
                    <a:pt x="57808" y="68683"/>
                    <a:pt x="57842" y="67683"/>
                    <a:pt x="57909" y="66715"/>
                  </a:cubicBezTo>
                  <a:cubicBezTo>
                    <a:pt x="58542" y="57942"/>
                    <a:pt x="58976" y="50003"/>
                    <a:pt x="59243" y="42698"/>
                  </a:cubicBezTo>
                  <a:cubicBezTo>
                    <a:pt x="59276" y="41998"/>
                    <a:pt x="59276" y="41264"/>
                    <a:pt x="59343" y="40597"/>
                  </a:cubicBezTo>
                  <a:cubicBezTo>
                    <a:pt x="59843" y="27654"/>
                    <a:pt x="59910" y="16846"/>
                    <a:pt x="59977" y="7673"/>
                  </a:cubicBezTo>
                  <a:lnTo>
                    <a:pt x="599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p15">
              <a:extLst>
                <a:ext uri="{FF2B5EF4-FFF2-40B4-BE49-F238E27FC236}">
                  <a16:creationId xmlns:a16="http://schemas.microsoft.com/office/drawing/2014/main" id="{673B35A3-1E9C-E64D-33DF-F134ADDDF7EA}"/>
                </a:ext>
              </a:extLst>
            </p:cNvPr>
            <p:cNvSpPr/>
            <p:nvPr/>
          </p:nvSpPr>
          <p:spPr>
            <a:xfrm>
              <a:off x="7112754" y="3934550"/>
              <a:ext cx="278127" cy="664358"/>
            </a:xfrm>
            <a:custGeom>
              <a:avLst/>
              <a:gdLst/>
              <a:ahLst/>
              <a:cxnLst/>
              <a:rect l="l" t="t" r="r" b="b"/>
              <a:pathLst>
                <a:path w="10075" h="24066" extrusionOk="0">
                  <a:moveTo>
                    <a:pt x="10075" y="0"/>
                  </a:moveTo>
                  <a:cubicBezTo>
                    <a:pt x="9975" y="0"/>
                    <a:pt x="2803" y="234"/>
                    <a:pt x="1369" y="5537"/>
                  </a:cubicBezTo>
                  <a:cubicBezTo>
                    <a:pt x="1" y="10875"/>
                    <a:pt x="6139" y="9407"/>
                    <a:pt x="4504" y="15511"/>
                  </a:cubicBezTo>
                  <a:cubicBezTo>
                    <a:pt x="3014" y="21161"/>
                    <a:pt x="4673" y="24066"/>
                    <a:pt x="7974" y="24066"/>
                  </a:cubicBezTo>
                  <a:cubicBezTo>
                    <a:pt x="8221" y="24066"/>
                    <a:pt x="8476" y="24050"/>
                    <a:pt x="8741" y="24017"/>
                  </a:cubicBezTo>
                  <a:cubicBezTo>
                    <a:pt x="9374" y="15244"/>
                    <a:pt x="9808" y="7305"/>
                    <a:pt x="10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4;p15">
              <a:extLst>
                <a:ext uri="{FF2B5EF4-FFF2-40B4-BE49-F238E27FC236}">
                  <a16:creationId xmlns:a16="http://schemas.microsoft.com/office/drawing/2014/main" id="{5E697828-AC8B-D8C0-578F-718E1833EE93}"/>
                </a:ext>
              </a:extLst>
            </p:cNvPr>
            <p:cNvSpPr/>
            <p:nvPr/>
          </p:nvSpPr>
          <p:spPr>
            <a:xfrm>
              <a:off x="6194632" y="3472687"/>
              <a:ext cx="192494" cy="175048"/>
            </a:xfrm>
            <a:custGeom>
              <a:avLst/>
              <a:gdLst/>
              <a:ahLst/>
              <a:cxnLst/>
              <a:rect l="l" t="t" r="r" b="b"/>
              <a:pathLst>
                <a:path w="6973" h="6341" extrusionOk="0">
                  <a:moveTo>
                    <a:pt x="3482" y="1"/>
                  </a:moveTo>
                  <a:cubicBezTo>
                    <a:pt x="2045" y="1"/>
                    <a:pt x="745" y="994"/>
                    <a:pt x="401" y="2453"/>
                  </a:cubicBezTo>
                  <a:cubicBezTo>
                    <a:pt x="1" y="4154"/>
                    <a:pt x="1068" y="5856"/>
                    <a:pt x="2770" y="6256"/>
                  </a:cubicBezTo>
                  <a:cubicBezTo>
                    <a:pt x="3011" y="6313"/>
                    <a:pt x="3253" y="6340"/>
                    <a:pt x="3491" y="6340"/>
                  </a:cubicBezTo>
                  <a:cubicBezTo>
                    <a:pt x="4928" y="6340"/>
                    <a:pt x="6229" y="5347"/>
                    <a:pt x="6572" y="3888"/>
                  </a:cubicBezTo>
                  <a:cubicBezTo>
                    <a:pt x="6973" y="2186"/>
                    <a:pt x="5905" y="485"/>
                    <a:pt x="4204" y="85"/>
                  </a:cubicBezTo>
                  <a:cubicBezTo>
                    <a:pt x="3962" y="28"/>
                    <a:pt x="3720" y="1"/>
                    <a:pt x="3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p15">
              <a:extLst>
                <a:ext uri="{FF2B5EF4-FFF2-40B4-BE49-F238E27FC236}">
                  <a16:creationId xmlns:a16="http://schemas.microsoft.com/office/drawing/2014/main" id="{EBF79909-62C6-A635-61C9-AC92A9FFF8C4}"/>
                </a:ext>
              </a:extLst>
            </p:cNvPr>
            <p:cNvSpPr/>
            <p:nvPr/>
          </p:nvSpPr>
          <p:spPr>
            <a:xfrm>
              <a:off x="6680872" y="3472052"/>
              <a:ext cx="198016" cy="175407"/>
            </a:xfrm>
            <a:custGeom>
              <a:avLst/>
              <a:gdLst/>
              <a:ahLst/>
              <a:cxnLst/>
              <a:rect l="l" t="t" r="r" b="b"/>
              <a:pathLst>
                <a:path w="7173" h="6354" extrusionOk="0">
                  <a:moveTo>
                    <a:pt x="3583" y="1"/>
                  </a:moveTo>
                  <a:cubicBezTo>
                    <a:pt x="3180" y="1"/>
                    <a:pt x="2768" y="78"/>
                    <a:pt x="2369" y="241"/>
                  </a:cubicBezTo>
                  <a:cubicBezTo>
                    <a:pt x="768" y="942"/>
                    <a:pt x="0" y="2776"/>
                    <a:pt x="668" y="4411"/>
                  </a:cubicBezTo>
                  <a:cubicBezTo>
                    <a:pt x="1171" y="5620"/>
                    <a:pt x="2359" y="6353"/>
                    <a:pt x="3600" y="6353"/>
                  </a:cubicBezTo>
                  <a:cubicBezTo>
                    <a:pt x="4003" y="6353"/>
                    <a:pt x="4411" y="6276"/>
                    <a:pt x="4804" y="6112"/>
                  </a:cubicBezTo>
                  <a:cubicBezTo>
                    <a:pt x="6438" y="5445"/>
                    <a:pt x="7172" y="3577"/>
                    <a:pt x="6505" y="1976"/>
                  </a:cubicBezTo>
                  <a:cubicBezTo>
                    <a:pt x="6001" y="741"/>
                    <a:pt x="4830" y="1"/>
                    <a:pt x="35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6;p15">
              <a:extLst>
                <a:ext uri="{FF2B5EF4-FFF2-40B4-BE49-F238E27FC236}">
                  <a16:creationId xmlns:a16="http://schemas.microsoft.com/office/drawing/2014/main" id="{10F26ABA-34A7-9E17-EFD5-382152CD3058}"/>
                </a:ext>
              </a:extLst>
            </p:cNvPr>
            <p:cNvSpPr/>
            <p:nvPr/>
          </p:nvSpPr>
          <p:spPr>
            <a:xfrm>
              <a:off x="6749006" y="3659199"/>
              <a:ext cx="244062" cy="93942"/>
            </a:xfrm>
            <a:custGeom>
              <a:avLst/>
              <a:gdLst/>
              <a:ahLst/>
              <a:cxnLst/>
              <a:rect l="l" t="t" r="r" b="b"/>
              <a:pathLst>
                <a:path w="8841" h="3403" extrusionOk="0">
                  <a:moveTo>
                    <a:pt x="4404" y="0"/>
                  </a:moveTo>
                  <a:cubicBezTo>
                    <a:pt x="1969" y="0"/>
                    <a:pt x="1" y="768"/>
                    <a:pt x="1" y="1702"/>
                  </a:cubicBezTo>
                  <a:cubicBezTo>
                    <a:pt x="1" y="2669"/>
                    <a:pt x="1969" y="3403"/>
                    <a:pt x="4404" y="3403"/>
                  </a:cubicBezTo>
                  <a:cubicBezTo>
                    <a:pt x="6839" y="3403"/>
                    <a:pt x="8841" y="2669"/>
                    <a:pt x="8841" y="1702"/>
                  </a:cubicBezTo>
                  <a:cubicBezTo>
                    <a:pt x="8841" y="768"/>
                    <a:pt x="6839" y="0"/>
                    <a:pt x="44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7;p15">
              <a:extLst>
                <a:ext uri="{FF2B5EF4-FFF2-40B4-BE49-F238E27FC236}">
                  <a16:creationId xmlns:a16="http://schemas.microsoft.com/office/drawing/2014/main" id="{42FC94DC-4F82-0FC3-B1BB-58126F284D4E}"/>
                </a:ext>
              </a:extLst>
            </p:cNvPr>
            <p:cNvSpPr/>
            <p:nvPr/>
          </p:nvSpPr>
          <p:spPr>
            <a:xfrm>
              <a:off x="6060186" y="3650917"/>
              <a:ext cx="244062" cy="94853"/>
            </a:xfrm>
            <a:custGeom>
              <a:avLst/>
              <a:gdLst/>
              <a:ahLst/>
              <a:cxnLst/>
              <a:rect l="l" t="t" r="r" b="b"/>
              <a:pathLst>
                <a:path w="8841" h="3436" extrusionOk="0">
                  <a:moveTo>
                    <a:pt x="4437" y="0"/>
                  </a:moveTo>
                  <a:cubicBezTo>
                    <a:pt x="2002" y="0"/>
                    <a:pt x="1" y="767"/>
                    <a:pt x="1" y="1735"/>
                  </a:cubicBezTo>
                  <a:cubicBezTo>
                    <a:pt x="1" y="2669"/>
                    <a:pt x="2002" y="3436"/>
                    <a:pt x="4437" y="3436"/>
                  </a:cubicBezTo>
                  <a:cubicBezTo>
                    <a:pt x="6872" y="3436"/>
                    <a:pt x="8840" y="2669"/>
                    <a:pt x="8840" y="1735"/>
                  </a:cubicBezTo>
                  <a:cubicBezTo>
                    <a:pt x="8840" y="767"/>
                    <a:pt x="6872" y="0"/>
                    <a:pt x="4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8;p15">
              <a:extLst>
                <a:ext uri="{FF2B5EF4-FFF2-40B4-BE49-F238E27FC236}">
                  <a16:creationId xmlns:a16="http://schemas.microsoft.com/office/drawing/2014/main" id="{4DD01C3F-2ECB-8F0E-7E62-7C2E171D9BE9}"/>
                </a:ext>
              </a:extLst>
            </p:cNvPr>
            <p:cNvSpPr/>
            <p:nvPr/>
          </p:nvSpPr>
          <p:spPr>
            <a:xfrm>
              <a:off x="6357650" y="3668226"/>
              <a:ext cx="355451" cy="176097"/>
            </a:xfrm>
            <a:custGeom>
              <a:avLst/>
              <a:gdLst/>
              <a:ahLst/>
              <a:cxnLst/>
              <a:rect l="l" t="t" r="r" b="b"/>
              <a:pathLst>
                <a:path w="12876" h="6379" extrusionOk="0">
                  <a:moveTo>
                    <a:pt x="361" y="1"/>
                  </a:moveTo>
                  <a:cubicBezTo>
                    <a:pt x="342" y="1"/>
                    <a:pt x="322" y="3"/>
                    <a:pt x="300" y="7"/>
                  </a:cubicBezTo>
                  <a:cubicBezTo>
                    <a:pt x="134" y="40"/>
                    <a:pt x="0" y="174"/>
                    <a:pt x="33" y="340"/>
                  </a:cubicBezTo>
                  <a:cubicBezTo>
                    <a:pt x="67" y="374"/>
                    <a:pt x="367" y="1842"/>
                    <a:pt x="1301" y="3343"/>
                  </a:cubicBezTo>
                  <a:cubicBezTo>
                    <a:pt x="2535" y="5344"/>
                    <a:pt x="4370" y="6378"/>
                    <a:pt x="6538" y="6378"/>
                  </a:cubicBezTo>
                  <a:cubicBezTo>
                    <a:pt x="8740" y="6378"/>
                    <a:pt x="10541" y="5377"/>
                    <a:pt x="11708" y="3476"/>
                  </a:cubicBezTo>
                  <a:cubicBezTo>
                    <a:pt x="12642" y="2042"/>
                    <a:pt x="12876" y="607"/>
                    <a:pt x="12876" y="541"/>
                  </a:cubicBezTo>
                  <a:cubicBezTo>
                    <a:pt x="12876" y="374"/>
                    <a:pt x="12809" y="274"/>
                    <a:pt x="12642" y="207"/>
                  </a:cubicBezTo>
                  <a:cubicBezTo>
                    <a:pt x="12476" y="207"/>
                    <a:pt x="12342" y="307"/>
                    <a:pt x="12309" y="474"/>
                  </a:cubicBezTo>
                  <a:cubicBezTo>
                    <a:pt x="12309" y="474"/>
                    <a:pt x="12042" y="1842"/>
                    <a:pt x="11208" y="3176"/>
                  </a:cubicBezTo>
                  <a:cubicBezTo>
                    <a:pt x="10141" y="4944"/>
                    <a:pt x="8540" y="5844"/>
                    <a:pt x="6538" y="5844"/>
                  </a:cubicBezTo>
                  <a:cubicBezTo>
                    <a:pt x="4537" y="5844"/>
                    <a:pt x="2969" y="4944"/>
                    <a:pt x="1801" y="3109"/>
                  </a:cubicBezTo>
                  <a:cubicBezTo>
                    <a:pt x="901" y="1675"/>
                    <a:pt x="634" y="274"/>
                    <a:pt x="634" y="274"/>
                  </a:cubicBezTo>
                  <a:cubicBezTo>
                    <a:pt x="576" y="99"/>
                    <a:pt x="492" y="1"/>
                    <a:pt x="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p15">
              <a:extLst>
                <a:ext uri="{FF2B5EF4-FFF2-40B4-BE49-F238E27FC236}">
                  <a16:creationId xmlns:a16="http://schemas.microsoft.com/office/drawing/2014/main" id="{203FCEAE-8CA7-5056-4CE9-6ADA8B4A3324}"/>
                </a:ext>
              </a:extLst>
            </p:cNvPr>
            <p:cNvSpPr/>
            <p:nvPr/>
          </p:nvSpPr>
          <p:spPr>
            <a:xfrm>
              <a:off x="6960833" y="2966376"/>
              <a:ext cx="233903" cy="193737"/>
            </a:xfrm>
            <a:custGeom>
              <a:avLst/>
              <a:gdLst/>
              <a:ahLst/>
              <a:cxnLst/>
              <a:rect l="l" t="t" r="r" b="b"/>
              <a:pathLst>
                <a:path w="8473" h="7018" extrusionOk="0">
                  <a:moveTo>
                    <a:pt x="4191" y="1"/>
                  </a:moveTo>
                  <a:cubicBezTo>
                    <a:pt x="2774" y="1"/>
                    <a:pt x="1290" y="520"/>
                    <a:pt x="634" y="1746"/>
                  </a:cubicBezTo>
                  <a:cubicBezTo>
                    <a:pt x="0" y="2880"/>
                    <a:pt x="67" y="4949"/>
                    <a:pt x="1534" y="6216"/>
                  </a:cubicBezTo>
                  <a:cubicBezTo>
                    <a:pt x="2170" y="6780"/>
                    <a:pt x="2866" y="7017"/>
                    <a:pt x="3552" y="7017"/>
                  </a:cubicBezTo>
                  <a:cubicBezTo>
                    <a:pt x="6072" y="7017"/>
                    <a:pt x="8473" y="3827"/>
                    <a:pt x="7372" y="1913"/>
                  </a:cubicBezTo>
                  <a:cubicBezTo>
                    <a:pt x="6838" y="1079"/>
                    <a:pt x="6338" y="245"/>
                    <a:pt x="4904" y="45"/>
                  </a:cubicBezTo>
                  <a:cubicBezTo>
                    <a:pt x="4671" y="16"/>
                    <a:pt x="4432" y="1"/>
                    <a:pt x="4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0;p15">
              <a:extLst>
                <a:ext uri="{FF2B5EF4-FFF2-40B4-BE49-F238E27FC236}">
                  <a16:creationId xmlns:a16="http://schemas.microsoft.com/office/drawing/2014/main" id="{63ECD3B0-A26E-9F26-94EC-DE3DEE88E01A}"/>
                </a:ext>
              </a:extLst>
            </p:cNvPr>
            <p:cNvSpPr/>
            <p:nvPr/>
          </p:nvSpPr>
          <p:spPr>
            <a:xfrm>
              <a:off x="7156042" y="2967618"/>
              <a:ext cx="262475" cy="908890"/>
            </a:xfrm>
            <a:custGeom>
              <a:avLst/>
              <a:gdLst/>
              <a:ahLst/>
              <a:cxnLst/>
              <a:rect l="l" t="t" r="r" b="b"/>
              <a:pathLst>
                <a:path w="9508" h="32924" extrusionOk="0">
                  <a:moveTo>
                    <a:pt x="9241" y="0"/>
                  </a:moveTo>
                  <a:lnTo>
                    <a:pt x="9241" y="0"/>
                  </a:lnTo>
                  <a:cubicBezTo>
                    <a:pt x="8974" y="33"/>
                    <a:pt x="2136" y="967"/>
                    <a:pt x="3236" y="7172"/>
                  </a:cubicBezTo>
                  <a:cubicBezTo>
                    <a:pt x="4304" y="13443"/>
                    <a:pt x="9508" y="16712"/>
                    <a:pt x="4771" y="22683"/>
                  </a:cubicBezTo>
                  <a:cubicBezTo>
                    <a:pt x="1" y="28587"/>
                    <a:pt x="8507" y="32890"/>
                    <a:pt x="8607" y="32924"/>
                  </a:cubicBezTo>
                  <a:cubicBezTo>
                    <a:pt x="9107" y="19981"/>
                    <a:pt x="9174" y="9173"/>
                    <a:pt x="9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1;p15">
              <a:extLst>
                <a:ext uri="{FF2B5EF4-FFF2-40B4-BE49-F238E27FC236}">
                  <a16:creationId xmlns:a16="http://schemas.microsoft.com/office/drawing/2014/main" id="{4067258D-DC5A-20D1-ECC9-710D0D595418}"/>
                </a:ext>
              </a:extLst>
            </p:cNvPr>
            <p:cNvSpPr/>
            <p:nvPr/>
          </p:nvSpPr>
          <p:spPr>
            <a:xfrm>
              <a:off x="5809709" y="3159679"/>
              <a:ext cx="230231" cy="788667"/>
            </a:xfrm>
            <a:custGeom>
              <a:avLst/>
              <a:gdLst/>
              <a:ahLst/>
              <a:cxnLst/>
              <a:rect l="l" t="t" r="r" b="b"/>
              <a:pathLst>
                <a:path w="8340" h="28569" extrusionOk="0">
                  <a:moveTo>
                    <a:pt x="3499" y="1"/>
                  </a:moveTo>
                  <a:cubicBezTo>
                    <a:pt x="2700" y="1"/>
                    <a:pt x="2035" y="215"/>
                    <a:pt x="2035" y="215"/>
                  </a:cubicBezTo>
                  <a:lnTo>
                    <a:pt x="1" y="28568"/>
                  </a:lnTo>
                  <a:cubicBezTo>
                    <a:pt x="1" y="28568"/>
                    <a:pt x="8340" y="24299"/>
                    <a:pt x="6205" y="18895"/>
                  </a:cubicBezTo>
                  <a:cubicBezTo>
                    <a:pt x="167" y="3417"/>
                    <a:pt x="6505" y="6219"/>
                    <a:pt x="6205" y="2583"/>
                  </a:cubicBezTo>
                  <a:cubicBezTo>
                    <a:pt x="6067" y="441"/>
                    <a:pt x="4645" y="1"/>
                    <a:pt x="34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2;p15">
              <a:extLst>
                <a:ext uri="{FF2B5EF4-FFF2-40B4-BE49-F238E27FC236}">
                  <a16:creationId xmlns:a16="http://schemas.microsoft.com/office/drawing/2014/main" id="{540CD7DA-29A7-DBF1-7381-8878AB7F9968}"/>
                </a:ext>
              </a:extLst>
            </p:cNvPr>
            <p:cNvSpPr/>
            <p:nvPr/>
          </p:nvSpPr>
          <p:spPr>
            <a:xfrm>
              <a:off x="5961657" y="2755790"/>
              <a:ext cx="1394198" cy="330716"/>
            </a:xfrm>
            <a:custGeom>
              <a:avLst/>
              <a:gdLst/>
              <a:ahLst/>
              <a:cxnLst/>
              <a:rect l="l" t="t" r="r" b="b"/>
              <a:pathLst>
                <a:path w="50504" h="11980" extrusionOk="0">
                  <a:moveTo>
                    <a:pt x="50437" y="1"/>
                  </a:moveTo>
                  <a:lnTo>
                    <a:pt x="801" y="435"/>
                  </a:lnTo>
                  <a:cubicBezTo>
                    <a:pt x="634" y="2036"/>
                    <a:pt x="1" y="11342"/>
                    <a:pt x="12042" y="11943"/>
                  </a:cubicBezTo>
                  <a:cubicBezTo>
                    <a:pt x="12482" y="11967"/>
                    <a:pt x="12910" y="11979"/>
                    <a:pt x="13329" y="11979"/>
                  </a:cubicBezTo>
                  <a:cubicBezTo>
                    <a:pt x="23748" y="11979"/>
                    <a:pt x="28109" y="4691"/>
                    <a:pt x="34985" y="4691"/>
                  </a:cubicBezTo>
                  <a:cubicBezTo>
                    <a:pt x="36109" y="4691"/>
                    <a:pt x="37300" y="4885"/>
                    <a:pt x="38595" y="5338"/>
                  </a:cubicBezTo>
                  <a:cubicBezTo>
                    <a:pt x="40144" y="5878"/>
                    <a:pt x="41503" y="6104"/>
                    <a:pt x="42694" y="6104"/>
                  </a:cubicBezTo>
                  <a:cubicBezTo>
                    <a:pt x="48863" y="6104"/>
                    <a:pt x="50503" y="34"/>
                    <a:pt x="50503" y="34"/>
                  </a:cubicBezTo>
                  <a:lnTo>
                    <a:pt x="505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3;p15">
              <a:extLst>
                <a:ext uri="{FF2B5EF4-FFF2-40B4-BE49-F238E27FC236}">
                  <a16:creationId xmlns:a16="http://schemas.microsoft.com/office/drawing/2014/main" id="{EA2EABAA-155A-90A0-85C7-50D24D745EA0}"/>
                </a:ext>
              </a:extLst>
            </p:cNvPr>
            <p:cNvSpPr/>
            <p:nvPr/>
          </p:nvSpPr>
          <p:spPr>
            <a:xfrm>
              <a:off x="5754467" y="4026426"/>
              <a:ext cx="1530459" cy="654034"/>
            </a:xfrm>
            <a:custGeom>
              <a:avLst/>
              <a:gdLst/>
              <a:ahLst/>
              <a:cxnLst/>
              <a:rect l="l" t="t" r="r" b="b"/>
              <a:pathLst>
                <a:path w="55440" h="23692" extrusionOk="0">
                  <a:moveTo>
                    <a:pt x="8242" y="0"/>
                  </a:moveTo>
                  <a:cubicBezTo>
                    <a:pt x="4582" y="0"/>
                    <a:pt x="1701" y="1142"/>
                    <a:pt x="1701" y="1142"/>
                  </a:cubicBezTo>
                  <a:lnTo>
                    <a:pt x="0" y="23691"/>
                  </a:lnTo>
                  <a:lnTo>
                    <a:pt x="55440" y="23691"/>
                  </a:lnTo>
                  <a:cubicBezTo>
                    <a:pt x="55091" y="20497"/>
                    <a:pt x="49623" y="18362"/>
                    <a:pt x="43555" y="18362"/>
                  </a:cubicBezTo>
                  <a:cubicBezTo>
                    <a:pt x="42082" y="18362"/>
                    <a:pt x="40574" y="18487"/>
                    <a:pt x="39095" y="18755"/>
                  </a:cubicBezTo>
                  <a:cubicBezTo>
                    <a:pt x="37594" y="19020"/>
                    <a:pt x="36188" y="19183"/>
                    <a:pt x="34851" y="19183"/>
                  </a:cubicBezTo>
                  <a:cubicBezTo>
                    <a:pt x="29469" y="19183"/>
                    <a:pt x="25211" y="16551"/>
                    <a:pt x="20481" y="7413"/>
                  </a:cubicBezTo>
                  <a:cubicBezTo>
                    <a:pt x="17370" y="1418"/>
                    <a:pt x="12321" y="0"/>
                    <a:pt x="8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4;p15">
              <a:extLst>
                <a:ext uri="{FF2B5EF4-FFF2-40B4-BE49-F238E27FC236}">
                  <a16:creationId xmlns:a16="http://schemas.microsoft.com/office/drawing/2014/main" id="{7270B4E9-3B87-A211-E8A6-12D0681C38C5}"/>
                </a:ext>
              </a:extLst>
            </p:cNvPr>
            <p:cNvSpPr/>
            <p:nvPr/>
          </p:nvSpPr>
          <p:spPr>
            <a:xfrm>
              <a:off x="6510510" y="4259069"/>
              <a:ext cx="291709" cy="235559"/>
            </a:xfrm>
            <a:custGeom>
              <a:avLst/>
              <a:gdLst/>
              <a:ahLst/>
              <a:cxnLst/>
              <a:rect l="l" t="t" r="r" b="b"/>
              <a:pathLst>
                <a:path w="10567" h="8533" extrusionOk="0">
                  <a:moveTo>
                    <a:pt x="5421" y="1"/>
                  </a:moveTo>
                  <a:cubicBezTo>
                    <a:pt x="3563" y="1"/>
                    <a:pt x="1847" y="970"/>
                    <a:pt x="934" y="2589"/>
                  </a:cubicBezTo>
                  <a:cubicBezTo>
                    <a:pt x="100" y="4056"/>
                    <a:pt x="0" y="5824"/>
                    <a:pt x="2669" y="7492"/>
                  </a:cubicBezTo>
                  <a:cubicBezTo>
                    <a:pt x="3834" y="8230"/>
                    <a:pt x="4865" y="8533"/>
                    <a:pt x="5757" y="8533"/>
                  </a:cubicBezTo>
                  <a:cubicBezTo>
                    <a:pt x="9184" y="8533"/>
                    <a:pt x="10567" y="4064"/>
                    <a:pt x="9641" y="2555"/>
                  </a:cubicBezTo>
                  <a:cubicBezTo>
                    <a:pt x="8940" y="1455"/>
                    <a:pt x="8006" y="287"/>
                    <a:pt x="6171" y="54"/>
                  </a:cubicBezTo>
                  <a:cubicBezTo>
                    <a:pt x="5920" y="18"/>
                    <a:pt x="5669" y="1"/>
                    <a:pt x="54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5;p15">
              <a:extLst>
                <a:ext uri="{FF2B5EF4-FFF2-40B4-BE49-F238E27FC236}">
                  <a16:creationId xmlns:a16="http://schemas.microsoft.com/office/drawing/2014/main" id="{00E3916A-99A3-E11B-9681-DD5F014CBF99}"/>
                </a:ext>
              </a:extLst>
            </p:cNvPr>
            <p:cNvSpPr/>
            <p:nvPr/>
          </p:nvSpPr>
          <p:spPr>
            <a:xfrm>
              <a:off x="4629127" y="3207025"/>
              <a:ext cx="1236735" cy="1514973"/>
            </a:xfrm>
            <a:custGeom>
              <a:avLst/>
              <a:gdLst/>
              <a:ahLst/>
              <a:cxnLst/>
              <a:rect l="l" t="t" r="r" b="b"/>
              <a:pathLst>
                <a:path w="44800" h="54879" extrusionOk="0">
                  <a:moveTo>
                    <a:pt x="44799" y="1"/>
                  </a:moveTo>
                  <a:cubicBezTo>
                    <a:pt x="44399" y="1369"/>
                    <a:pt x="34492" y="2503"/>
                    <a:pt x="22350" y="2503"/>
                  </a:cubicBezTo>
                  <a:cubicBezTo>
                    <a:pt x="10608" y="2503"/>
                    <a:pt x="968" y="1435"/>
                    <a:pt x="1" y="101"/>
                  </a:cubicBezTo>
                  <a:lnTo>
                    <a:pt x="1" y="101"/>
                  </a:lnTo>
                  <a:cubicBezTo>
                    <a:pt x="1602" y="10575"/>
                    <a:pt x="6906" y="42531"/>
                    <a:pt x="14478" y="53940"/>
                  </a:cubicBezTo>
                  <a:cubicBezTo>
                    <a:pt x="17218" y="54543"/>
                    <a:pt x="19940" y="54879"/>
                    <a:pt x="22654" y="54879"/>
                  </a:cubicBezTo>
                  <a:cubicBezTo>
                    <a:pt x="25193" y="54879"/>
                    <a:pt x="27724" y="54585"/>
                    <a:pt x="30256" y="53940"/>
                  </a:cubicBezTo>
                  <a:cubicBezTo>
                    <a:pt x="37828" y="42531"/>
                    <a:pt x="43198" y="10508"/>
                    <a:pt x="44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6;p15">
              <a:extLst>
                <a:ext uri="{FF2B5EF4-FFF2-40B4-BE49-F238E27FC236}">
                  <a16:creationId xmlns:a16="http://schemas.microsoft.com/office/drawing/2014/main" id="{643E7580-5A14-6F13-A458-52904C0E8483}"/>
                </a:ext>
              </a:extLst>
            </p:cNvPr>
            <p:cNvSpPr/>
            <p:nvPr/>
          </p:nvSpPr>
          <p:spPr>
            <a:xfrm>
              <a:off x="4627305" y="3133370"/>
              <a:ext cx="1238557" cy="142749"/>
            </a:xfrm>
            <a:custGeom>
              <a:avLst/>
              <a:gdLst/>
              <a:ahLst/>
              <a:cxnLst/>
              <a:rect l="l" t="t" r="r" b="b"/>
              <a:pathLst>
                <a:path w="44866" h="5171" extrusionOk="0">
                  <a:moveTo>
                    <a:pt x="22416" y="0"/>
                  </a:moveTo>
                  <a:cubicBezTo>
                    <a:pt x="10041" y="0"/>
                    <a:pt x="0" y="1168"/>
                    <a:pt x="0" y="2569"/>
                  </a:cubicBezTo>
                  <a:cubicBezTo>
                    <a:pt x="0" y="3003"/>
                    <a:pt x="701" y="3336"/>
                    <a:pt x="2001" y="3670"/>
                  </a:cubicBezTo>
                  <a:cubicBezTo>
                    <a:pt x="5504" y="4537"/>
                    <a:pt x="13343" y="5171"/>
                    <a:pt x="22416" y="5171"/>
                  </a:cubicBezTo>
                  <a:cubicBezTo>
                    <a:pt x="31523" y="5171"/>
                    <a:pt x="39328" y="4537"/>
                    <a:pt x="42864" y="3670"/>
                  </a:cubicBezTo>
                  <a:cubicBezTo>
                    <a:pt x="44165" y="3336"/>
                    <a:pt x="44865" y="2969"/>
                    <a:pt x="44865" y="2569"/>
                  </a:cubicBezTo>
                  <a:cubicBezTo>
                    <a:pt x="44865" y="1168"/>
                    <a:pt x="34825" y="0"/>
                    <a:pt x="22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7;p15">
              <a:extLst>
                <a:ext uri="{FF2B5EF4-FFF2-40B4-BE49-F238E27FC236}">
                  <a16:creationId xmlns:a16="http://schemas.microsoft.com/office/drawing/2014/main" id="{C47DAF36-D230-1850-7F2E-E4097DCB27A2}"/>
                </a:ext>
              </a:extLst>
            </p:cNvPr>
            <p:cNvSpPr/>
            <p:nvPr/>
          </p:nvSpPr>
          <p:spPr>
            <a:xfrm>
              <a:off x="5045384" y="4617794"/>
              <a:ext cx="411628" cy="65453"/>
            </a:xfrm>
            <a:custGeom>
              <a:avLst/>
              <a:gdLst/>
              <a:ahLst/>
              <a:cxnLst/>
              <a:rect l="l" t="t" r="r" b="b"/>
              <a:pathLst>
                <a:path w="14911" h="2371" extrusionOk="0">
                  <a:moveTo>
                    <a:pt x="7803" y="1"/>
                  </a:moveTo>
                  <a:cubicBezTo>
                    <a:pt x="7682" y="1"/>
                    <a:pt x="7561" y="1"/>
                    <a:pt x="7439" y="2"/>
                  </a:cubicBezTo>
                  <a:cubicBezTo>
                    <a:pt x="3336" y="2"/>
                    <a:pt x="0" y="503"/>
                    <a:pt x="0" y="1170"/>
                  </a:cubicBezTo>
                  <a:cubicBezTo>
                    <a:pt x="0" y="1336"/>
                    <a:pt x="234" y="1503"/>
                    <a:pt x="667" y="1670"/>
                  </a:cubicBezTo>
                  <a:cubicBezTo>
                    <a:pt x="1835" y="2104"/>
                    <a:pt x="4403" y="2371"/>
                    <a:pt x="7439" y="2371"/>
                  </a:cubicBezTo>
                  <a:cubicBezTo>
                    <a:pt x="10474" y="2371"/>
                    <a:pt x="13076" y="2104"/>
                    <a:pt x="14244" y="1670"/>
                  </a:cubicBezTo>
                  <a:cubicBezTo>
                    <a:pt x="14677" y="1503"/>
                    <a:pt x="14911" y="1336"/>
                    <a:pt x="14911" y="1170"/>
                  </a:cubicBezTo>
                  <a:cubicBezTo>
                    <a:pt x="14911" y="522"/>
                    <a:pt x="11739" y="1"/>
                    <a:pt x="7803" y="1"/>
                  </a:cubicBezTo>
                  <a:close/>
                </a:path>
              </a:pathLst>
            </a:cu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8;p15">
              <a:extLst>
                <a:ext uri="{FF2B5EF4-FFF2-40B4-BE49-F238E27FC236}">
                  <a16:creationId xmlns:a16="http://schemas.microsoft.com/office/drawing/2014/main" id="{B0AB8F9E-5FC5-4A88-5632-AE3E7963F7A7}"/>
                </a:ext>
              </a:extLst>
            </p:cNvPr>
            <p:cNvSpPr/>
            <p:nvPr/>
          </p:nvSpPr>
          <p:spPr>
            <a:xfrm>
              <a:off x="4682547" y="3192311"/>
              <a:ext cx="1128051" cy="82900"/>
            </a:xfrm>
            <a:custGeom>
              <a:avLst/>
              <a:gdLst/>
              <a:ahLst/>
              <a:cxnLst/>
              <a:rect l="l" t="t" r="r" b="b"/>
              <a:pathLst>
                <a:path w="40863" h="3003" extrusionOk="0">
                  <a:moveTo>
                    <a:pt x="20448" y="0"/>
                  </a:moveTo>
                  <a:cubicBezTo>
                    <a:pt x="11342" y="0"/>
                    <a:pt x="3536" y="601"/>
                    <a:pt x="0" y="1501"/>
                  </a:cubicBezTo>
                  <a:cubicBezTo>
                    <a:pt x="3503" y="2369"/>
                    <a:pt x="11342" y="3002"/>
                    <a:pt x="20448" y="3002"/>
                  </a:cubicBezTo>
                  <a:cubicBezTo>
                    <a:pt x="29522" y="3002"/>
                    <a:pt x="37327" y="2369"/>
                    <a:pt x="40863" y="1501"/>
                  </a:cubicBezTo>
                  <a:cubicBezTo>
                    <a:pt x="37327" y="601"/>
                    <a:pt x="29522" y="0"/>
                    <a:pt x="20448" y="0"/>
                  </a:cubicBezTo>
                  <a:close/>
                </a:path>
              </a:pathLst>
            </a:cu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9;p15">
              <a:extLst>
                <a:ext uri="{FF2B5EF4-FFF2-40B4-BE49-F238E27FC236}">
                  <a16:creationId xmlns:a16="http://schemas.microsoft.com/office/drawing/2014/main" id="{19E5CE79-EC17-0D3B-E507-9982768FE342}"/>
                </a:ext>
              </a:extLst>
            </p:cNvPr>
            <p:cNvSpPr/>
            <p:nvPr/>
          </p:nvSpPr>
          <p:spPr>
            <a:xfrm>
              <a:off x="4680697" y="2397949"/>
              <a:ext cx="609644" cy="1506166"/>
            </a:xfrm>
            <a:custGeom>
              <a:avLst/>
              <a:gdLst/>
              <a:ahLst/>
              <a:cxnLst/>
              <a:rect l="l" t="t" r="r" b="b"/>
              <a:pathLst>
                <a:path w="22084" h="54560" extrusionOk="0">
                  <a:moveTo>
                    <a:pt x="1442" y="0"/>
                  </a:moveTo>
                  <a:cubicBezTo>
                    <a:pt x="841" y="0"/>
                    <a:pt x="361" y="331"/>
                    <a:pt x="1" y="954"/>
                  </a:cubicBezTo>
                  <a:lnTo>
                    <a:pt x="19515" y="54292"/>
                  </a:lnTo>
                  <a:cubicBezTo>
                    <a:pt x="20048" y="54493"/>
                    <a:pt x="20682" y="54559"/>
                    <a:pt x="21216" y="54559"/>
                  </a:cubicBezTo>
                  <a:cubicBezTo>
                    <a:pt x="21483" y="54559"/>
                    <a:pt x="21783" y="54559"/>
                    <a:pt x="22083" y="54526"/>
                  </a:cubicBezTo>
                  <a:lnTo>
                    <a:pt x="2202" y="154"/>
                  </a:lnTo>
                  <a:cubicBezTo>
                    <a:pt x="1931" y="51"/>
                    <a:pt x="1677" y="0"/>
                    <a:pt x="1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30;p15">
              <a:extLst>
                <a:ext uri="{FF2B5EF4-FFF2-40B4-BE49-F238E27FC236}">
                  <a16:creationId xmlns:a16="http://schemas.microsoft.com/office/drawing/2014/main" id="{65E398C4-FB60-D768-B313-847DAC378271}"/>
                </a:ext>
              </a:extLst>
            </p:cNvPr>
            <p:cNvGrpSpPr/>
            <p:nvPr/>
          </p:nvGrpSpPr>
          <p:grpSpPr>
            <a:xfrm>
              <a:off x="4701871" y="2424286"/>
              <a:ext cx="575600" cy="1478041"/>
              <a:chOff x="4152620" y="2469520"/>
              <a:chExt cx="648564" cy="1665398"/>
            </a:xfrm>
          </p:grpSpPr>
          <p:sp>
            <p:nvSpPr>
              <p:cNvPr id="73" name="Google Shape;131;p15">
                <a:extLst>
                  <a:ext uri="{FF2B5EF4-FFF2-40B4-BE49-F238E27FC236}">
                    <a16:creationId xmlns:a16="http://schemas.microsoft.com/office/drawing/2014/main" id="{318B4D20-8901-AD35-38FE-87CE8AA814F6}"/>
                  </a:ext>
                </a:extLst>
              </p:cNvPr>
              <p:cNvSpPr/>
              <p:nvPr/>
            </p:nvSpPr>
            <p:spPr>
              <a:xfrm>
                <a:off x="4152620" y="2469520"/>
                <a:ext cx="88245" cy="152539"/>
              </a:xfrm>
              <a:custGeom>
                <a:avLst/>
                <a:gdLst/>
                <a:ahLst/>
                <a:cxnLst/>
                <a:rect l="l" t="t" r="r" b="b"/>
                <a:pathLst>
                  <a:path w="2837" h="4904" extrusionOk="0">
                    <a:moveTo>
                      <a:pt x="1736" y="0"/>
                    </a:moveTo>
                    <a:cubicBezTo>
                      <a:pt x="1269" y="734"/>
                      <a:pt x="735" y="1501"/>
                      <a:pt x="1" y="2169"/>
                    </a:cubicBezTo>
                    <a:lnTo>
                      <a:pt x="1002" y="4904"/>
                    </a:lnTo>
                    <a:cubicBezTo>
                      <a:pt x="1669" y="4370"/>
                      <a:pt x="2303" y="3736"/>
                      <a:pt x="2836" y="3136"/>
                    </a:cubicBezTo>
                    <a:lnTo>
                      <a:pt x="17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2;p15">
                <a:extLst>
                  <a:ext uri="{FF2B5EF4-FFF2-40B4-BE49-F238E27FC236}">
                    <a16:creationId xmlns:a16="http://schemas.microsoft.com/office/drawing/2014/main" id="{158A8555-66A8-186B-1924-FB62A7F44289}"/>
                  </a:ext>
                </a:extLst>
              </p:cNvPr>
              <p:cNvSpPr/>
              <p:nvPr/>
            </p:nvSpPr>
            <p:spPr>
              <a:xfrm>
                <a:off x="4214894" y="2639672"/>
                <a:ext cx="88214" cy="152570"/>
              </a:xfrm>
              <a:custGeom>
                <a:avLst/>
                <a:gdLst/>
                <a:ahLst/>
                <a:cxnLst/>
                <a:rect l="l" t="t" r="r" b="b"/>
                <a:pathLst>
                  <a:path w="2836" h="4905" extrusionOk="0">
                    <a:moveTo>
                      <a:pt x="1735" y="1"/>
                    </a:moveTo>
                    <a:cubicBezTo>
                      <a:pt x="1268" y="735"/>
                      <a:pt x="668" y="1502"/>
                      <a:pt x="0" y="2169"/>
                    </a:cubicBezTo>
                    <a:lnTo>
                      <a:pt x="1001" y="4904"/>
                    </a:lnTo>
                    <a:cubicBezTo>
                      <a:pt x="1668" y="4371"/>
                      <a:pt x="2302" y="3737"/>
                      <a:pt x="2836" y="3103"/>
                    </a:cubicBez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3;p15">
                <a:extLst>
                  <a:ext uri="{FF2B5EF4-FFF2-40B4-BE49-F238E27FC236}">
                    <a16:creationId xmlns:a16="http://schemas.microsoft.com/office/drawing/2014/main" id="{B2BA950E-3859-A598-65C7-19637370BF52}"/>
                  </a:ext>
                </a:extLst>
              </p:cNvPr>
              <p:cNvSpPr/>
              <p:nvPr/>
            </p:nvSpPr>
            <p:spPr>
              <a:xfrm>
                <a:off x="4277138" y="2808828"/>
                <a:ext cx="88245" cy="153565"/>
              </a:xfrm>
              <a:custGeom>
                <a:avLst/>
                <a:gdLst/>
                <a:ahLst/>
                <a:cxnLst/>
                <a:rect l="l" t="t" r="r" b="b"/>
                <a:pathLst>
                  <a:path w="2837" h="4937" extrusionOk="0">
                    <a:moveTo>
                      <a:pt x="1735" y="0"/>
                    </a:moveTo>
                    <a:cubicBezTo>
                      <a:pt x="1268" y="767"/>
                      <a:pt x="668" y="1501"/>
                      <a:pt x="1" y="2168"/>
                    </a:cubicBezTo>
                    <a:lnTo>
                      <a:pt x="1002" y="4937"/>
                    </a:lnTo>
                    <a:cubicBezTo>
                      <a:pt x="1669" y="4403"/>
                      <a:pt x="2302" y="3769"/>
                      <a:pt x="2836" y="3136"/>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4;p15">
                <a:extLst>
                  <a:ext uri="{FF2B5EF4-FFF2-40B4-BE49-F238E27FC236}">
                    <a16:creationId xmlns:a16="http://schemas.microsoft.com/office/drawing/2014/main" id="{98A4C7F1-90F6-BB84-BB6F-534316CCBADB}"/>
                  </a:ext>
                </a:extLst>
              </p:cNvPr>
              <p:cNvSpPr/>
              <p:nvPr/>
            </p:nvSpPr>
            <p:spPr>
              <a:xfrm>
                <a:off x="4339413" y="2978980"/>
                <a:ext cx="88214" cy="153596"/>
              </a:xfrm>
              <a:custGeom>
                <a:avLst/>
                <a:gdLst/>
                <a:ahLst/>
                <a:cxnLst/>
                <a:rect l="l" t="t" r="r" b="b"/>
                <a:pathLst>
                  <a:path w="2836" h="4938" extrusionOk="0">
                    <a:moveTo>
                      <a:pt x="1735" y="1"/>
                    </a:moveTo>
                    <a:cubicBezTo>
                      <a:pt x="1268" y="768"/>
                      <a:pt x="667" y="1502"/>
                      <a:pt x="0" y="2169"/>
                    </a:cubicBezTo>
                    <a:lnTo>
                      <a:pt x="1001" y="4938"/>
                    </a:lnTo>
                    <a:cubicBezTo>
                      <a:pt x="1668" y="4370"/>
                      <a:pt x="2302" y="3770"/>
                      <a:pt x="2836" y="3136"/>
                    </a:cubicBez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5;p15">
                <a:extLst>
                  <a:ext uri="{FF2B5EF4-FFF2-40B4-BE49-F238E27FC236}">
                    <a16:creationId xmlns:a16="http://schemas.microsoft.com/office/drawing/2014/main" id="{B567BC7F-BF31-71D3-F4A2-8902DDB36DEE}"/>
                  </a:ext>
                </a:extLst>
              </p:cNvPr>
              <p:cNvSpPr/>
              <p:nvPr/>
            </p:nvSpPr>
            <p:spPr>
              <a:xfrm>
                <a:off x="4401657" y="3149163"/>
                <a:ext cx="88245" cy="152539"/>
              </a:xfrm>
              <a:custGeom>
                <a:avLst/>
                <a:gdLst/>
                <a:ahLst/>
                <a:cxnLst/>
                <a:rect l="l" t="t" r="r" b="b"/>
                <a:pathLst>
                  <a:path w="2837" h="4904" extrusionOk="0">
                    <a:moveTo>
                      <a:pt x="1735" y="0"/>
                    </a:moveTo>
                    <a:cubicBezTo>
                      <a:pt x="1268" y="734"/>
                      <a:pt x="668" y="1501"/>
                      <a:pt x="1" y="2169"/>
                    </a:cubicBezTo>
                    <a:lnTo>
                      <a:pt x="1001" y="4904"/>
                    </a:lnTo>
                    <a:cubicBezTo>
                      <a:pt x="1669" y="4370"/>
                      <a:pt x="2302" y="3736"/>
                      <a:pt x="2836" y="3136"/>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6;p15">
                <a:extLst>
                  <a:ext uri="{FF2B5EF4-FFF2-40B4-BE49-F238E27FC236}">
                    <a16:creationId xmlns:a16="http://schemas.microsoft.com/office/drawing/2014/main" id="{9E584905-AB4C-F2B6-1CFC-01D967DF3109}"/>
                  </a:ext>
                </a:extLst>
              </p:cNvPr>
              <p:cNvSpPr/>
              <p:nvPr/>
            </p:nvSpPr>
            <p:spPr>
              <a:xfrm>
                <a:off x="4463932" y="3319315"/>
                <a:ext cx="88214" cy="152570"/>
              </a:xfrm>
              <a:custGeom>
                <a:avLst/>
                <a:gdLst/>
                <a:ahLst/>
                <a:cxnLst/>
                <a:rect l="l" t="t" r="r" b="b"/>
                <a:pathLst>
                  <a:path w="2836" h="4905" extrusionOk="0">
                    <a:moveTo>
                      <a:pt x="1735" y="1"/>
                    </a:moveTo>
                    <a:cubicBezTo>
                      <a:pt x="1234" y="735"/>
                      <a:pt x="667" y="1502"/>
                      <a:pt x="0" y="2169"/>
                    </a:cubicBezTo>
                    <a:lnTo>
                      <a:pt x="1001" y="4904"/>
                    </a:lnTo>
                    <a:cubicBezTo>
                      <a:pt x="1668" y="4371"/>
                      <a:pt x="2302" y="3737"/>
                      <a:pt x="2835" y="3103"/>
                    </a:cubicBez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7;p15">
                <a:extLst>
                  <a:ext uri="{FF2B5EF4-FFF2-40B4-BE49-F238E27FC236}">
                    <a16:creationId xmlns:a16="http://schemas.microsoft.com/office/drawing/2014/main" id="{95FF1D52-0648-8C99-329A-CEB39934641A}"/>
                  </a:ext>
                </a:extLst>
              </p:cNvPr>
              <p:cNvSpPr/>
              <p:nvPr/>
            </p:nvSpPr>
            <p:spPr>
              <a:xfrm>
                <a:off x="4526176" y="3490524"/>
                <a:ext cx="88214" cy="152570"/>
              </a:xfrm>
              <a:custGeom>
                <a:avLst/>
                <a:gdLst/>
                <a:ahLst/>
                <a:cxnLst/>
                <a:rect l="l" t="t" r="r" b="b"/>
                <a:pathLst>
                  <a:path w="2836" h="4905" extrusionOk="0">
                    <a:moveTo>
                      <a:pt x="1735" y="1"/>
                    </a:moveTo>
                    <a:cubicBezTo>
                      <a:pt x="1235" y="701"/>
                      <a:pt x="668" y="1502"/>
                      <a:pt x="1" y="2169"/>
                    </a:cubicBezTo>
                    <a:lnTo>
                      <a:pt x="1001" y="4904"/>
                    </a:lnTo>
                    <a:cubicBezTo>
                      <a:pt x="1668" y="4371"/>
                      <a:pt x="2302" y="3737"/>
                      <a:pt x="2836" y="3103"/>
                    </a:cubicBez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8;p15">
                <a:extLst>
                  <a:ext uri="{FF2B5EF4-FFF2-40B4-BE49-F238E27FC236}">
                    <a16:creationId xmlns:a16="http://schemas.microsoft.com/office/drawing/2014/main" id="{B53B3248-7C19-7615-8A42-1598355657F5}"/>
                  </a:ext>
                </a:extLst>
              </p:cNvPr>
              <p:cNvSpPr/>
              <p:nvPr/>
            </p:nvSpPr>
            <p:spPr>
              <a:xfrm>
                <a:off x="4588420" y="3659681"/>
                <a:ext cx="88245" cy="153565"/>
              </a:xfrm>
              <a:custGeom>
                <a:avLst/>
                <a:gdLst/>
                <a:ahLst/>
                <a:cxnLst/>
                <a:rect l="l" t="t" r="r" b="b"/>
                <a:pathLst>
                  <a:path w="2837" h="4937" extrusionOk="0">
                    <a:moveTo>
                      <a:pt x="1736" y="0"/>
                    </a:moveTo>
                    <a:cubicBezTo>
                      <a:pt x="1269" y="734"/>
                      <a:pt x="668" y="1501"/>
                      <a:pt x="1" y="2168"/>
                    </a:cubicBezTo>
                    <a:lnTo>
                      <a:pt x="1002" y="4937"/>
                    </a:lnTo>
                    <a:cubicBezTo>
                      <a:pt x="1669" y="4403"/>
                      <a:pt x="2303" y="3769"/>
                      <a:pt x="2836" y="3136"/>
                    </a:cubicBezTo>
                    <a:lnTo>
                      <a:pt x="17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9;p15">
                <a:extLst>
                  <a:ext uri="{FF2B5EF4-FFF2-40B4-BE49-F238E27FC236}">
                    <a16:creationId xmlns:a16="http://schemas.microsoft.com/office/drawing/2014/main" id="{1919BF7E-E7A1-D203-3F29-B859601D4B04}"/>
                  </a:ext>
                </a:extLst>
              </p:cNvPr>
              <p:cNvSpPr/>
              <p:nvPr/>
            </p:nvSpPr>
            <p:spPr>
              <a:xfrm>
                <a:off x="4649668" y="3829833"/>
                <a:ext cx="88214" cy="153596"/>
              </a:xfrm>
              <a:custGeom>
                <a:avLst/>
                <a:gdLst/>
                <a:ahLst/>
                <a:cxnLst/>
                <a:rect l="l" t="t" r="r" b="b"/>
                <a:pathLst>
                  <a:path w="2836" h="4938" extrusionOk="0">
                    <a:moveTo>
                      <a:pt x="1701" y="1"/>
                    </a:moveTo>
                    <a:cubicBezTo>
                      <a:pt x="1268" y="768"/>
                      <a:pt x="667" y="1502"/>
                      <a:pt x="0" y="2169"/>
                    </a:cubicBezTo>
                    <a:lnTo>
                      <a:pt x="1001" y="4937"/>
                    </a:lnTo>
                    <a:cubicBezTo>
                      <a:pt x="1668" y="4370"/>
                      <a:pt x="2302" y="3770"/>
                      <a:pt x="2835" y="3136"/>
                    </a:cubicBezTo>
                    <a:lnTo>
                      <a:pt x="1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0;p15">
                <a:extLst>
                  <a:ext uri="{FF2B5EF4-FFF2-40B4-BE49-F238E27FC236}">
                    <a16:creationId xmlns:a16="http://schemas.microsoft.com/office/drawing/2014/main" id="{3DA5259A-EB82-0700-8BA2-0CA3A198A00D}"/>
                  </a:ext>
                </a:extLst>
              </p:cNvPr>
              <p:cNvSpPr/>
              <p:nvPr/>
            </p:nvSpPr>
            <p:spPr>
              <a:xfrm>
                <a:off x="4712938" y="3998958"/>
                <a:ext cx="88245" cy="135960"/>
              </a:xfrm>
              <a:custGeom>
                <a:avLst/>
                <a:gdLst/>
                <a:ahLst/>
                <a:cxnLst/>
                <a:rect l="l" t="t" r="r" b="b"/>
                <a:pathLst>
                  <a:path w="2837" h="4371" extrusionOk="0">
                    <a:moveTo>
                      <a:pt x="1735" y="1"/>
                    </a:moveTo>
                    <a:cubicBezTo>
                      <a:pt x="1268" y="735"/>
                      <a:pt x="668" y="1502"/>
                      <a:pt x="1" y="2169"/>
                    </a:cubicBezTo>
                    <a:lnTo>
                      <a:pt x="735" y="4170"/>
                    </a:lnTo>
                    <a:cubicBezTo>
                      <a:pt x="1002" y="4271"/>
                      <a:pt x="1335" y="4337"/>
                      <a:pt x="1635" y="4371"/>
                    </a:cubicBezTo>
                    <a:cubicBezTo>
                      <a:pt x="2036" y="4004"/>
                      <a:pt x="2469" y="3537"/>
                      <a:pt x="2836" y="3103"/>
                    </a:cubicBez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141;p15">
              <a:extLst>
                <a:ext uri="{FF2B5EF4-FFF2-40B4-BE49-F238E27FC236}">
                  <a16:creationId xmlns:a16="http://schemas.microsoft.com/office/drawing/2014/main" id="{6B7E1AB5-5983-3F25-6472-BBA58AAF95E3}"/>
                </a:ext>
              </a:extLst>
            </p:cNvPr>
            <p:cNvSpPr/>
            <p:nvPr/>
          </p:nvSpPr>
          <p:spPr>
            <a:xfrm>
              <a:off x="5662674" y="3282420"/>
              <a:ext cx="162708" cy="292510"/>
            </a:xfrm>
            <a:custGeom>
              <a:avLst/>
              <a:gdLst/>
              <a:ahLst/>
              <a:cxnLst/>
              <a:rect l="l" t="t" r="r" b="b"/>
              <a:pathLst>
                <a:path w="5894" h="10596" extrusionOk="0">
                  <a:moveTo>
                    <a:pt x="2883" y="1"/>
                  </a:moveTo>
                  <a:cubicBezTo>
                    <a:pt x="1766" y="1"/>
                    <a:pt x="896" y="1554"/>
                    <a:pt x="1390" y="3274"/>
                  </a:cubicBezTo>
                  <a:cubicBezTo>
                    <a:pt x="1824" y="4775"/>
                    <a:pt x="1557" y="6977"/>
                    <a:pt x="623" y="8678"/>
                  </a:cubicBezTo>
                  <a:cubicBezTo>
                    <a:pt x="0" y="9817"/>
                    <a:pt x="554" y="10596"/>
                    <a:pt x="1231" y="10596"/>
                  </a:cubicBezTo>
                  <a:cubicBezTo>
                    <a:pt x="1606" y="10596"/>
                    <a:pt x="2018" y="10358"/>
                    <a:pt x="2291" y="9812"/>
                  </a:cubicBezTo>
                  <a:cubicBezTo>
                    <a:pt x="2291" y="9812"/>
                    <a:pt x="5894" y="3074"/>
                    <a:pt x="4326" y="906"/>
                  </a:cubicBezTo>
                  <a:cubicBezTo>
                    <a:pt x="3856" y="269"/>
                    <a:pt x="3348" y="1"/>
                    <a:pt x="2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2;p15">
              <a:extLst>
                <a:ext uri="{FF2B5EF4-FFF2-40B4-BE49-F238E27FC236}">
                  <a16:creationId xmlns:a16="http://schemas.microsoft.com/office/drawing/2014/main" id="{8B86925D-1074-2E5D-EC47-CD338A70503D}"/>
                </a:ext>
              </a:extLst>
            </p:cNvPr>
            <p:cNvSpPr/>
            <p:nvPr/>
          </p:nvSpPr>
          <p:spPr>
            <a:xfrm>
              <a:off x="5523149" y="3527762"/>
              <a:ext cx="104239" cy="96730"/>
            </a:xfrm>
            <a:custGeom>
              <a:avLst/>
              <a:gdLst/>
              <a:ahLst/>
              <a:cxnLst/>
              <a:rect l="l" t="t" r="r" b="b"/>
              <a:pathLst>
                <a:path w="3776" h="3504" extrusionOk="0">
                  <a:moveTo>
                    <a:pt x="1955" y="0"/>
                  </a:moveTo>
                  <a:cubicBezTo>
                    <a:pt x="927" y="0"/>
                    <a:pt x="0" y="927"/>
                    <a:pt x="273" y="2093"/>
                  </a:cubicBezTo>
                  <a:lnTo>
                    <a:pt x="273" y="2193"/>
                  </a:lnTo>
                  <a:cubicBezTo>
                    <a:pt x="502" y="3146"/>
                    <a:pt x="1012" y="3504"/>
                    <a:pt x="1570" y="3504"/>
                  </a:cubicBezTo>
                  <a:cubicBezTo>
                    <a:pt x="2476" y="3504"/>
                    <a:pt x="3511" y="2560"/>
                    <a:pt x="3676" y="1692"/>
                  </a:cubicBezTo>
                  <a:cubicBezTo>
                    <a:pt x="3776" y="1092"/>
                    <a:pt x="3442" y="692"/>
                    <a:pt x="3009" y="358"/>
                  </a:cubicBezTo>
                  <a:cubicBezTo>
                    <a:pt x="2675" y="110"/>
                    <a:pt x="2309" y="0"/>
                    <a:pt x="19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3;p15">
              <a:extLst>
                <a:ext uri="{FF2B5EF4-FFF2-40B4-BE49-F238E27FC236}">
                  <a16:creationId xmlns:a16="http://schemas.microsoft.com/office/drawing/2014/main" id="{8B0BC330-DD26-7848-7C12-15ECECA42B60}"/>
                </a:ext>
              </a:extLst>
            </p:cNvPr>
            <p:cNvSpPr/>
            <p:nvPr/>
          </p:nvSpPr>
          <p:spPr>
            <a:xfrm>
              <a:off x="4828035" y="3644457"/>
              <a:ext cx="889566" cy="1013874"/>
            </a:xfrm>
            <a:custGeom>
              <a:avLst/>
              <a:gdLst/>
              <a:ahLst/>
              <a:cxnLst/>
              <a:rect l="l" t="t" r="r" b="b"/>
              <a:pathLst>
                <a:path w="32224" h="36727" extrusionOk="0">
                  <a:moveTo>
                    <a:pt x="32224" y="1"/>
                  </a:moveTo>
                  <a:cubicBezTo>
                    <a:pt x="28648" y="5423"/>
                    <a:pt x="18046" y="8308"/>
                    <a:pt x="9260" y="8308"/>
                  </a:cubicBezTo>
                  <a:cubicBezTo>
                    <a:pt x="5669" y="8308"/>
                    <a:pt x="2382" y="7826"/>
                    <a:pt x="1" y="6839"/>
                  </a:cubicBezTo>
                  <a:lnTo>
                    <a:pt x="1" y="6839"/>
                  </a:lnTo>
                  <a:lnTo>
                    <a:pt x="735" y="10341"/>
                  </a:lnTo>
                  <a:cubicBezTo>
                    <a:pt x="3437" y="22350"/>
                    <a:pt x="6372" y="31190"/>
                    <a:pt x="9174" y="36093"/>
                  </a:cubicBezTo>
                  <a:cubicBezTo>
                    <a:pt x="11309" y="36527"/>
                    <a:pt x="13444" y="36727"/>
                    <a:pt x="15445" y="36727"/>
                  </a:cubicBezTo>
                  <a:cubicBezTo>
                    <a:pt x="17413" y="36727"/>
                    <a:pt x="19281" y="36527"/>
                    <a:pt x="21116" y="36160"/>
                  </a:cubicBezTo>
                  <a:cubicBezTo>
                    <a:pt x="23918" y="31256"/>
                    <a:pt x="26820" y="22383"/>
                    <a:pt x="29589" y="10341"/>
                  </a:cubicBezTo>
                  <a:cubicBezTo>
                    <a:pt x="29856" y="9174"/>
                    <a:pt x="31590" y="3036"/>
                    <a:pt x="322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4;p15">
              <a:extLst>
                <a:ext uri="{FF2B5EF4-FFF2-40B4-BE49-F238E27FC236}">
                  <a16:creationId xmlns:a16="http://schemas.microsoft.com/office/drawing/2014/main" id="{CC478A98-6D2D-4112-1B8E-4ECF0CA701FC}"/>
                </a:ext>
              </a:extLst>
            </p:cNvPr>
            <p:cNvSpPr/>
            <p:nvPr/>
          </p:nvSpPr>
          <p:spPr>
            <a:xfrm>
              <a:off x="4793885" y="3609120"/>
              <a:ext cx="936606" cy="340737"/>
            </a:xfrm>
            <a:custGeom>
              <a:avLst/>
              <a:gdLst/>
              <a:ahLst/>
              <a:cxnLst/>
              <a:rect l="l" t="t" r="r" b="b"/>
              <a:pathLst>
                <a:path w="33928" h="12343" extrusionOk="0">
                  <a:moveTo>
                    <a:pt x="32546" y="1"/>
                  </a:moveTo>
                  <a:cubicBezTo>
                    <a:pt x="31351" y="1"/>
                    <a:pt x="29581" y="2265"/>
                    <a:pt x="23787" y="5851"/>
                  </a:cubicBezTo>
                  <a:cubicBezTo>
                    <a:pt x="21503" y="7276"/>
                    <a:pt x="18948" y="7743"/>
                    <a:pt x="16380" y="7743"/>
                  </a:cubicBezTo>
                  <a:cubicBezTo>
                    <a:pt x="12159" y="7743"/>
                    <a:pt x="7905" y="6483"/>
                    <a:pt x="4774" y="6151"/>
                  </a:cubicBezTo>
                  <a:cubicBezTo>
                    <a:pt x="4310" y="6105"/>
                    <a:pt x="3902" y="6084"/>
                    <a:pt x="3543" y="6084"/>
                  </a:cubicBezTo>
                  <a:cubicBezTo>
                    <a:pt x="0" y="6084"/>
                    <a:pt x="1238" y="8119"/>
                    <a:pt x="1238" y="8119"/>
                  </a:cubicBezTo>
                  <a:cubicBezTo>
                    <a:pt x="1238" y="8119"/>
                    <a:pt x="6387" y="12343"/>
                    <a:pt x="15825" y="12343"/>
                  </a:cubicBezTo>
                  <a:cubicBezTo>
                    <a:pt x="16204" y="12343"/>
                    <a:pt x="16590" y="12336"/>
                    <a:pt x="16982" y="12322"/>
                  </a:cubicBezTo>
                  <a:cubicBezTo>
                    <a:pt x="27090" y="11955"/>
                    <a:pt x="33494" y="1281"/>
                    <a:pt x="33494" y="1281"/>
                  </a:cubicBezTo>
                  <a:cubicBezTo>
                    <a:pt x="33494" y="1281"/>
                    <a:pt x="33928" y="247"/>
                    <a:pt x="32694" y="13"/>
                  </a:cubicBezTo>
                  <a:cubicBezTo>
                    <a:pt x="32645" y="5"/>
                    <a:pt x="32596" y="1"/>
                    <a:pt x="32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5;p15">
              <a:extLst>
                <a:ext uri="{FF2B5EF4-FFF2-40B4-BE49-F238E27FC236}">
                  <a16:creationId xmlns:a16="http://schemas.microsoft.com/office/drawing/2014/main" id="{3743CDC5-D08C-F30C-22AE-1E30C1E3DD48}"/>
                </a:ext>
              </a:extLst>
            </p:cNvPr>
            <p:cNvSpPr/>
            <p:nvPr/>
          </p:nvSpPr>
          <p:spPr>
            <a:xfrm>
              <a:off x="4712942" y="3302821"/>
              <a:ext cx="534115" cy="1189750"/>
            </a:xfrm>
            <a:custGeom>
              <a:avLst/>
              <a:gdLst/>
              <a:ahLst/>
              <a:cxnLst/>
              <a:rect l="l" t="t" r="r" b="b"/>
              <a:pathLst>
                <a:path w="19348" h="43098" extrusionOk="0">
                  <a:moveTo>
                    <a:pt x="0" y="0"/>
                  </a:moveTo>
                  <a:cubicBezTo>
                    <a:pt x="0" y="0"/>
                    <a:pt x="5271" y="32890"/>
                    <a:pt x="10374" y="43098"/>
                  </a:cubicBezTo>
                  <a:cubicBezTo>
                    <a:pt x="10374" y="43098"/>
                    <a:pt x="4770" y="11041"/>
                    <a:pt x="5404" y="7505"/>
                  </a:cubicBezTo>
                  <a:cubicBezTo>
                    <a:pt x="6038" y="4003"/>
                    <a:pt x="19347" y="1701"/>
                    <a:pt x="19347" y="1701"/>
                  </a:cubicBezTo>
                  <a:lnTo>
                    <a:pt x="19347" y="1701"/>
                  </a:lnTo>
                  <a:cubicBezTo>
                    <a:pt x="19347" y="1701"/>
                    <a:pt x="18377" y="1750"/>
                    <a:pt x="16755" y="1750"/>
                  </a:cubicBezTo>
                  <a:cubicBezTo>
                    <a:pt x="13187" y="1750"/>
                    <a:pt x="6467" y="1514"/>
                    <a:pt x="0" y="0"/>
                  </a:cubicBezTo>
                  <a:close/>
                </a:path>
              </a:pathLst>
            </a:cu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146;p15">
              <a:extLst>
                <a:ext uri="{FF2B5EF4-FFF2-40B4-BE49-F238E27FC236}">
                  <a16:creationId xmlns:a16="http://schemas.microsoft.com/office/drawing/2014/main" id="{D6924E5C-156B-8524-7FF5-240007CADBF7}"/>
                </a:ext>
              </a:extLst>
            </p:cNvPr>
            <p:cNvGrpSpPr/>
            <p:nvPr/>
          </p:nvGrpSpPr>
          <p:grpSpPr>
            <a:xfrm>
              <a:off x="6389868" y="2287743"/>
              <a:ext cx="575088" cy="245907"/>
              <a:chOff x="12955150" y="2965675"/>
              <a:chExt cx="647987" cy="277079"/>
            </a:xfrm>
          </p:grpSpPr>
          <p:sp>
            <p:nvSpPr>
              <p:cNvPr id="62" name="Google Shape;147;p15">
                <a:extLst>
                  <a:ext uri="{FF2B5EF4-FFF2-40B4-BE49-F238E27FC236}">
                    <a16:creationId xmlns:a16="http://schemas.microsoft.com/office/drawing/2014/main" id="{D37B1157-F73E-3E9D-0075-3FEE6415B36F}"/>
                  </a:ext>
                </a:extLst>
              </p:cNvPr>
              <p:cNvSpPr/>
              <p:nvPr/>
            </p:nvSpPr>
            <p:spPr>
              <a:xfrm>
                <a:off x="12960340" y="3028194"/>
                <a:ext cx="642797" cy="209928"/>
              </a:xfrm>
              <a:custGeom>
                <a:avLst/>
                <a:gdLst/>
                <a:ahLst/>
                <a:cxnLst/>
                <a:rect l="l" t="t" r="r" b="b"/>
                <a:pathLst>
                  <a:path w="20682" h="6749" extrusionOk="0">
                    <a:moveTo>
                      <a:pt x="20348" y="1"/>
                    </a:moveTo>
                    <a:lnTo>
                      <a:pt x="0" y="1469"/>
                    </a:lnTo>
                    <a:lnTo>
                      <a:pt x="201" y="4671"/>
                    </a:lnTo>
                    <a:lnTo>
                      <a:pt x="201" y="4738"/>
                    </a:lnTo>
                    <a:cubicBezTo>
                      <a:pt x="311" y="5926"/>
                      <a:pt x="3491" y="6748"/>
                      <a:pt x="7786" y="6748"/>
                    </a:cubicBezTo>
                    <a:cubicBezTo>
                      <a:pt x="8674" y="6748"/>
                      <a:pt x="9609" y="6713"/>
                      <a:pt x="10575" y="6639"/>
                    </a:cubicBezTo>
                    <a:cubicBezTo>
                      <a:pt x="16212" y="6239"/>
                      <a:pt x="20682" y="4738"/>
                      <a:pt x="20582" y="3270"/>
                    </a:cubicBezTo>
                    <a:lnTo>
                      <a:pt x="20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8;p15">
                <a:extLst>
                  <a:ext uri="{FF2B5EF4-FFF2-40B4-BE49-F238E27FC236}">
                    <a16:creationId xmlns:a16="http://schemas.microsoft.com/office/drawing/2014/main" id="{56477010-D180-6DF1-B00A-957A4E815E98}"/>
                  </a:ext>
                </a:extLst>
              </p:cNvPr>
              <p:cNvSpPr/>
              <p:nvPr/>
            </p:nvSpPr>
            <p:spPr>
              <a:xfrm>
                <a:off x="12960340" y="3028194"/>
                <a:ext cx="642797" cy="209928"/>
              </a:xfrm>
              <a:custGeom>
                <a:avLst/>
                <a:gdLst/>
                <a:ahLst/>
                <a:cxnLst/>
                <a:rect l="l" t="t" r="r" b="b"/>
                <a:pathLst>
                  <a:path w="20682" h="6749" extrusionOk="0">
                    <a:moveTo>
                      <a:pt x="20348" y="1"/>
                    </a:moveTo>
                    <a:lnTo>
                      <a:pt x="0" y="1469"/>
                    </a:lnTo>
                    <a:lnTo>
                      <a:pt x="201" y="4671"/>
                    </a:lnTo>
                    <a:lnTo>
                      <a:pt x="201" y="4738"/>
                    </a:lnTo>
                    <a:cubicBezTo>
                      <a:pt x="311" y="5926"/>
                      <a:pt x="3491" y="6748"/>
                      <a:pt x="7786" y="6748"/>
                    </a:cubicBezTo>
                    <a:cubicBezTo>
                      <a:pt x="8674" y="6748"/>
                      <a:pt x="9609" y="6713"/>
                      <a:pt x="10575" y="6639"/>
                    </a:cubicBezTo>
                    <a:cubicBezTo>
                      <a:pt x="16212" y="6239"/>
                      <a:pt x="20682" y="4738"/>
                      <a:pt x="20582" y="3270"/>
                    </a:cubicBezTo>
                    <a:lnTo>
                      <a:pt x="20348" y="1"/>
                    </a:lnTo>
                    <a:close/>
                  </a:path>
                </a:pathLst>
              </a:custGeom>
              <a:solidFill>
                <a:srgbClr val="033E8C">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9;p15">
                <a:extLst>
                  <a:ext uri="{FF2B5EF4-FFF2-40B4-BE49-F238E27FC236}">
                    <a16:creationId xmlns:a16="http://schemas.microsoft.com/office/drawing/2014/main" id="{86E52C13-C0F3-21DA-0513-B4B417096FB6}"/>
                  </a:ext>
                </a:extLst>
              </p:cNvPr>
              <p:cNvSpPr/>
              <p:nvPr/>
            </p:nvSpPr>
            <p:spPr>
              <a:xfrm>
                <a:off x="13016317" y="3117557"/>
                <a:ext cx="15602" cy="106659"/>
              </a:xfrm>
              <a:custGeom>
                <a:avLst/>
                <a:gdLst/>
                <a:ahLst/>
                <a:cxnLst/>
                <a:rect l="l" t="t" r="r" b="b"/>
                <a:pathLst>
                  <a:path w="502" h="3429" extrusionOk="0">
                    <a:moveTo>
                      <a:pt x="127" y="0"/>
                    </a:moveTo>
                    <a:cubicBezTo>
                      <a:pt x="66" y="0"/>
                      <a:pt x="1" y="42"/>
                      <a:pt x="1" y="130"/>
                    </a:cubicBezTo>
                    <a:cubicBezTo>
                      <a:pt x="1" y="1231"/>
                      <a:pt x="67" y="2298"/>
                      <a:pt x="234" y="3332"/>
                    </a:cubicBezTo>
                    <a:cubicBezTo>
                      <a:pt x="248" y="3400"/>
                      <a:pt x="294" y="3429"/>
                      <a:pt x="344" y="3429"/>
                    </a:cubicBezTo>
                    <a:cubicBezTo>
                      <a:pt x="418" y="3429"/>
                      <a:pt x="501" y="3365"/>
                      <a:pt x="501" y="3266"/>
                    </a:cubicBezTo>
                    <a:cubicBezTo>
                      <a:pt x="334" y="2232"/>
                      <a:pt x="234" y="1197"/>
                      <a:pt x="234" y="97"/>
                    </a:cubicBezTo>
                    <a:cubicBezTo>
                      <a:pt x="234" y="34"/>
                      <a:pt x="182"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0;p15">
                <a:extLst>
                  <a:ext uri="{FF2B5EF4-FFF2-40B4-BE49-F238E27FC236}">
                    <a16:creationId xmlns:a16="http://schemas.microsoft.com/office/drawing/2014/main" id="{D4831A3C-B599-04A3-8E40-4BA016906030}"/>
                  </a:ext>
                </a:extLst>
              </p:cNvPr>
              <p:cNvSpPr/>
              <p:nvPr/>
            </p:nvSpPr>
            <p:spPr>
              <a:xfrm>
                <a:off x="13563056" y="3067043"/>
                <a:ext cx="19363" cy="98945"/>
              </a:xfrm>
              <a:custGeom>
                <a:avLst/>
                <a:gdLst/>
                <a:ahLst/>
                <a:cxnLst/>
                <a:rect l="l" t="t" r="r" b="b"/>
                <a:pathLst>
                  <a:path w="623" h="3181" extrusionOk="0">
                    <a:moveTo>
                      <a:pt x="157" y="0"/>
                    </a:moveTo>
                    <a:cubicBezTo>
                      <a:pt x="75" y="0"/>
                      <a:pt x="1" y="80"/>
                      <a:pt x="22" y="186"/>
                    </a:cubicBezTo>
                    <a:cubicBezTo>
                      <a:pt x="256" y="1154"/>
                      <a:pt x="289" y="2088"/>
                      <a:pt x="356" y="3055"/>
                    </a:cubicBezTo>
                    <a:cubicBezTo>
                      <a:pt x="356" y="3138"/>
                      <a:pt x="423" y="3180"/>
                      <a:pt x="489" y="3180"/>
                    </a:cubicBezTo>
                    <a:cubicBezTo>
                      <a:pt x="556" y="3180"/>
                      <a:pt x="623" y="3138"/>
                      <a:pt x="623" y="3055"/>
                    </a:cubicBezTo>
                    <a:cubicBezTo>
                      <a:pt x="523" y="2054"/>
                      <a:pt x="489" y="1087"/>
                      <a:pt x="289" y="86"/>
                    </a:cubicBezTo>
                    <a:cubicBezTo>
                      <a:pt x="253" y="26"/>
                      <a:pt x="204" y="0"/>
                      <a:pt x="1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1;p15">
                <a:extLst>
                  <a:ext uri="{FF2B5EF4-FFF2-40B4-BE49-F238E27FC236}">
                    <a16:creationId xmlns:a16="http://schemas.microsoft.com/office/drawing/2014/main" id="{112654D3-BED9-7E51-546F-FE0FE71A6713}"/>
                  </a:ext>
                </a:extLst>
              </p:cNvPr>
              <p:cNvSpPr/>
              <p:nvPr/>
            </p:nvSpPr>
            <p:spPr>
              <a:xfrm>
                <a:off x="13491912" y="3097121"/>
                <a:ext cx="23124" cy="104140"/>
              </a:xfrm>
              <a:custGeom>
                <a:avLst/>
                <a:gdLst/>
                <a:ahLst/>
                <a:cxnLst/>
                <a:rect l="l" t="t" r="r" b="b"/>
                <a:pathLst>
                  <a:path w="744" h="3348" extrusionOk="0">
                    <a:moveTo>
                      <a:pt x="167" y="1"/>
                    </a:moveTo>
                    <a:cubicBezTo>
                      <a:pt x="94" y="1"/>
                      <a:pt x="0" y="80"/>
                      <a:pt x="43" y="187"/>
                    </a:cubicBezTo>
                    <a:cubicBezTo>
                      <a:pt x="276" y="1154"/>
                      <a:pt x="410" y="2188"/>
                      <a:pt x="477" y="3222"/>
                    </a:cubicBezTo>
                    <a:cubicBezTo>
                      <a:pt x="477" y="3305"/>
                      <a:pt x="543" y="3347"/>
                      <a:pt x="610" y="3347"/>
                    </a:cubicBezTo>
                    <a:cubicBezTo>
                      <a:pt x="677" y="3347"/>
                      <a:pt x="743" y="3305"/>
                      <a:pt x="743" y="3222"/>
                    </a:cubicBezTo>
                    <a:cubicBezTo>
                      <a:pt x="643" y="2188"/>
                      <a:pt x="477" y="1121"/>
                      <a:pt x="243" y="87"/>
                    </a:cubicBezTo>
                    <a:cubicBezTo>
                      <a:pt x="243" y="26"/>
                      <a:pt x="208"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2;p15">
                <a:extLst>
                  <a:ext uri="{FF2B5EF4-FFF2-40B4-BE49-F238E27FC236}">
                    <a16:creationId xmlns:a16="http://schemas.microsoft.com/office/drawing/2014/main" id="{C5DC0130-32BB-1623-A32C-D19ACBF635F2}"/>
                  </a:ext>
                </a:extLst>
              </p:cNvPr>
              <p:cNvSpPr/>
              <p:nvPr/>
            </p:nvSpPr>
            <p:spPr>
              <a:xfrm>
                <a:off x="13404949" y="3117463"/>
                <a:ext cx="16783" cy="104544"/>
              </a:xfrm>
              <a:custGeom>
                <a:avLst/>
                <a:gdLst/>
                <a:ahLst/>
                <a:cxnLst/>
                <a:rect l="l" t="t" r="r" b="b"/>
                <a:pathLst>
                  <a:path w="540" h="3361" extrusionOk="0">
                    <a:moveTo>
                      <a:pt x="149" y="1"/>
                    </a:moveTo>
                    <a:cubicBezTo>
                      <a:pt x="74" y="1"/>
                      <a:pt x="0" y="56"/>
                      <a:pt x="39" y="133"/>
                    </a:cubicBezTo>
                    <a:cubicBezTo>
                      <a:pt x="206" y="1134"/>
                      <a:pt x="272" y="2168"/>
                      <a:pt x="272" y="3235"/>
                    </a:cubicBezTo>
                    <a:cubicBezTo>
                      <a:pt x="272" y="3319"/>
                      <a:pt x="339" y="3360"/>
                      <a:pt x="406" y="3360"/>
                    </a:cubicBezTo>
                    <a:cubicBezTo>
                      <a:pt x="473" y="3360"/>
                      <a:pt x="539" y="3319"/>
                      <a:pt x="539" y="3235"/>
                    </a:cubicBezTo>
                    <a:cubicBezTo>
                      <a:pt x="539" y="2168"/>
                      <a:pt x="439" y="1134"/>
                      <a:pt x="272" y="100"/>
                    </a:cubicBezTo>
                    <a:cubicBezTo>
                      <a:pt x="258" y="30"/>
                      <a:pt x="203" y="1"/>
                      <a:pt x="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3;p15">
                <a:extLst>
                  <a:ext uri="{FF2B5EF4-FFF2-40B4-BE49-F238E27FC236}">
                    <a16:creationId xmlns:a16="http://schemas.microsoft.com/office/drawing/2014/main" id="{14488645-A2CF-C649-595B-C416EC55BF94}"/>
                  </a:ext>
                </a:extLst>
              </p:cNvPr>
              <p:cNvSpPr/>
              <p:nvPr/>
            </p:nvSpPr>
            <p:spPr>
              <a:xfrm>
                <a:off x="13310650" y="3131678"/>
                <a:ext cx="16721" cy="104077"/>
              </a:xfrm>
              <a:custGeom>
                <a:avLst/>
                <a:gdLst/>
                <a:ahLst/>
                <a:cxnLst/>
                <a:rect l="l" t="t" r="r" b="b"/>
                <a:pathLst>
                  <a:path w="538" h="3346" extrusionOk="0">
                    <a:moveTo>
                      <a:pt x="136" y="0"/>
                    </a:moveTo>
                    <a:cubicBezTo>
                      <a:pt x="65" y="0"/>
                      <a:pt x="1" y="51"/>
                      <a:pt x="37" y="143"/>
                    </a:cubicBezTo>
                    <a:cubicBezTo>
                      <a:pt x="171" y="1144"/>
                      <a:pt x="271" y="2178"/>
                      <a:pt x="271" y="3245"/>
                    </a:cubicBezTo>
                    <a:cubicBezTo>
                      <a:pt x="271" y="3312"/>
                      <a:pt x="338" y="3345"/>
                      <a:pt x="404" y="3345"/>
                    </a:cubicBezTo>
                    <a:cubicBezTo>
                      <a:pt x="471" y="3345"/>
                      <a:pt x="538" y="3312"/>
                      <a:pt x="538" y="3245"/>
                    </a:cubicBezTo>
                    <a:cubicBezTo>
                      <a:pt x="538" y="2178"/>
                      <a:pt x="438" y="1144"/>
                      <a:pt x="271" y="110"/>
                    </a:cubicBezTo>
                    <a:cubicBezTo>
                      <a:pt x="256" y="35"/>
                      <a:pt x="194"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4;p15">
                <a:extLst>
                  <a:ext uri="{FF2B5EF4-FFF2-40B4-BE49-F238E27FC236}">
                    <a16:creationId xmlns:a16="http://schemas.microsoft.com/office/drawing/2014/main" id="{6A695D70-22AC-FA7F-28B9-23A369630F98}"/>
                  </a:ext>
                </a:extLst>
              </p:cNvPr>
              <p:cNvSpPr/>
              <p:nvPr/>
            </p:nvSpPr>
            <p:spPr>
              <a:xfrm>
                <a:off x="13216414" y="3137401"/>
                <a:ext cx="12463" cy="105353"/>
              </a:xfrm>
              <a:custGeom>
                <a:avLst/>
                <a:gdLst/>
                <a:ahLst/>
                <a:cxnLst/>
                <a:rect l="l" t="t" r="r" b="b"/>
                <a:pathLst>
                  <a:path w="401" h="3387" extrusionOk="0">
                    <a:moveTo>
                      <a:pt x="134" y="1"/>
                    </a:moveTo>
                    <a:cubicBezTo>
                      <a:pt x="67" y="1"/>
                      <a:pt x="1" y="42"/>
                      <a:pt x="1" y="126"/>
                    </a:cubicBezTo>
                    <a:cubicBezTo>
                      <a:pt x="101" y="1160"/>
                      <a:pt x="134" y="2227"/>
                      <a:pt x="134" y="3261"/>
                    </a:cubicBezTo>
                    <a:cubicBezTo>
                      <a:pt x="134" y="3345"/>
                      <a:pt x="201" y="3386"/>
                      <a:pt x="267" y="3386"/>
                    </a:cubicBezTo>
                    <a:cubicBezTo>
                      <a:pt x="334" y="3386"/>
                      <a:pt x="401" y="3345"/>
                      <a:pt x="401" y="3261"/>
                    </a:cubicBezTo>
                    <a:cubicBezTo>
                      <a:pt x="401" y="2227"/>
                      <a:pt x="334" y="1160"/>
                      <a:pt x="267" y="126"/>
                    </a:cubicBezTo>
                    <a:cubicBezTo>
                      <a:pt x="267" y="42"/>
                      <a:pt x="201"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5;p15">
                <a:extLst>
                  <a:ext uri="{FF2B5EF4-FFF2-40B4-BE49-F238E27FC236}">
                    <a16:creationId xmlns:a16="http://schemas.microsoft.com/office/drawing/2014/main" id="{B89E6D86-4A82-EC17-28E3-4FA2E537B58E}"/>
                  </a:ext>
                </a:extLst>
              </p:cNvPr>
              <p:cNvSpPr/>
              <p:nvPr/>
            </p:nvSpPr>
            <p:spPr>
              <a:xfrm>
                <a:off x="13115837" y="3135348"/>
                <a:ext cx="11437" cy="100407"/>
              </a:xfrm>
              <a:custGeom>
                <a:avLst/>
                <a:gdLst/>
                <a:ahLst/>
                <a:cxnLst/>
                <a:rect l="l" t="t" r="r" b="b"/>
                <a:pathLst>
                  <a:path w="368" h="3228" extrusionOk="0">
                    <a:moveTo>
                      <a:pt x="155" y="0"/>
                    </a:moveTo>
                    <a:cubicBezTo>
                      <a:pt x="93" y="0"/>
                      <a:pt x="18" y="42"/>
                      <a:pt x="1" y="125"/>
                    </a:cubicBezTo>
                    <a:cubicBezTo>
                      <a:pt x="1" y="1092"/>
                      <a:pt x="1" y="2127"/>
                      <a:pt x="134" y="3127"/>
                    </a:cubicBezTo>
                    <a:cubicBezTo>
                      <a:pt x="134" y="3194"/>
                      <a:pt x="193" y="3227"/>
                      <a:pt x="251" y="3227"/>
                    </a:cubicBezTo>
                    <a:cubicBezTo>
                      <a:pt x="310" y="3227"/>
                      <a:pt x="368" y="3194"/>
                      <a:pt x="368" y="3127"/>
                    </a:cubicBezTo>
                    <a:cubicBezTo>
                      <a:pt x="301" y="2127"/>
                      <a:pt x="234" y="1092"/>
                      <a:pt x="234" y="125"/>
                    </a:cubicBezTo>
                    <a:cubicBezTo>
                      <a:pt x="268" y="42"/>
                      <a:pt x="21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6;p15">
                <a:extLst>
                  <a:ext uri="{FF2B5EF4-FFF2-40B4-BE49-F238E27FC236}">
                    <a16:creationId xmlns:a16="http://schemas.microsoft.com/office/drawing/2014/main" id="{EE7949A3-AB73-CA58-8EEF-382E618BB90C}"/>
                  </a:ext>
                </a:extLst>
              </p:cNvPr>
              <p:cNvSpPr/>
              <p:nvPr/>
            </p:nvSpPr>
            <p:spPr>
              <a:xfrm>
                <a:off x="12955150" y="2965675"/>
                <a:ext cx="641771" cy="171420"/>
              </a:xfrm>
              <a:custGeom>
                <a:avLst/>
                <a:gdLst/>
                <a:ahLst/>
                <a:cxnLst/>
                <a:rect l="l" t="t" r="r" b="b"/>
                <a:pathLst>
                  <a:path w="20649" h="5511" extrusionOk="0">
                    <a:moveTo>
                      <a:pt x="12944" y="0"/>
                    </a:moveTo>
                    <a:cubicBezTo>
                      <a:pt x="12053" y="0"/>
                      <a:pt x="11113" y="35"/>
                      <a:pt x="10141" y="110"/>
                    </a:cubicBezTo>
                    <a:cubicBezTo>
                      <a:pt x="4504" y="476"/>
                      <a:pt x="1" y="2011"/>
                      <a:pt x="101" y="3479"/>
                    </a:cubicBezTo>
                    <a:cubicBezTo>
                      <a:pt x="212" y="4704"/>
                      <a:pt x="3463" y="5511"/>
                      <a:pt x="7814" y="5511"/>
                    </a:cubicBezTo>
                    <a:cubicBezTo>
                      <a:pt x="8674" y="5511"/>
                      <a:pt x="9578" y="5479"/>
                      <a:pt x="10508" y="5413"/>
                    </a:cubicBezTo>
                    <a:cubicBezTo>
                      <a:pt x="16112" y="5013"/>
                      <a:pt x="20649" y="3479"/>
                      <a:pt x="20515" y="2011"/>
                    </a:cubicBezTo>
                    <a:cubicBezTo>
                      <a:pt x="20432" y="822"/>
                      <a:pt x="17257" y="0"/>
                      <a:pt x="129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7;p15">
                <a:extLst>
                  <a:ext uri="{FF2B5EF4-FFF2-40B4-BE49-F238E27FC236}">
                    <a16:creationId xmlns:a16="http://schemas.microsoft.com/office/drawing/2014/main" id="{4231691C-7E82-9743-0BAC-DE0EEB7353D5}"/>
                  </a:ext>
                </a:extLst>
              </p:cNvPr>
              <p:cNvSpPr/>
              <p:nvPr/>
            </p:nvSpPr>
            <p:spPr>
              <a:xfrm>
                <a:off x="13024615" y="2987666"/>
                <a:ext cx="511142" cy="115275"/>
              </a:xfrm>
              <a:custGeom>
                <a:avLst/>
                <a:gdLst/>
                <a:ahLst/>
                <a:cxnLst/>
                <a:rect l="l" t="t" r="r" b="b"/>
                <a:pathLst>
                  <a:path w="16446" h="3706" extrusionOk="0">
                    <a:moveTo>
                      <a:pt x="10779" y="0"/>
                    </a:moveTo>
                    <a:cubicBezTo>
                      <a:pt x="9939" y="0"/>
                      <a:pt x="9039" y="33"/>
                      <a:pt x="8106" y="103"/>
                    </a:cubicBezTo>
                    <a:cubicBezTo>
                      <a:pt x="3603" y="437"/>
                      <a:pt x="1" y="1471"/>
                      <a:pt x="101" y="2438"/>
                    </a:cubicBezTo>
                    <a:cubicBezTo>
                      <a:pt x="154" y="3209"/>
                      <a:pt x="2498" y="3705"/>
                      <a:pt x="5729" y="3705"/>
                    </a:cubicBezTo>
                    <a:cubicBezTo>
                      <a:pt x="6550" y="3705"/>
                      <a:pt x="7428" y="3673"/>
                      <a:pt x="8340" y="3606"/>
                    </a:cubicBezTo>
                    <a:cubicBezTo>
                      <a:pt x="12843" y="3272"/>
                      <a:pt x="16446" y="2238"/>
                      <a:pt x="16346" y="1271"/>
                    </a:cubicBezTo>
                    <a:cubicBezTo>
                      <a:pt x="16293" y="479"/>
                      <a:pt x="13963" y="0"/>
                      <a:pt x="10779" y="0"/>
                    </a:cubicBezTo>
                    <a:close/>
                  </a:path>
                </a:pathLst>
              </a:custGeom>
              <a:solidFill>
                <a:srgbClr val="033E8C">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7" name="TextBox 116">
            <a:extLst>
              <a:ext uri="{FF2B5EF4-FFF2-40B4-BE49-F238E27FC236}">
                <a16:creationId xmlns:a16="http://schemas.microsoft.com/office/drawing/2014/main" id="{A62F7455-7B56-5C81-45A8-FE8A89E9F4DF}"/>
              </a:ext>
            </a:extLst>
          </p:cNvPr>
          <p:cNvSpPr txBox="1"/>
          <p:nvPr/>
        </p:nvSpPr>
        <p:spPr>
          <a:xfrm>
            <a:off x="747862" y="1646510"/>
            <a:ext cx="2756775" cy="523220"/>
          </a:xfrm>
          <a:prstGeom prst="rect">
            <a:avLst/>
          </a:prstGeom>
          <a:noFill/>
        </p:spPr>
        <p:txBody>
          <a:bodyPr wrap="square" rtlCol="0">
            <a:spAutoFit/>
          </a:bodyPr>
          <a:lstStyle/>
          <a:p>
            <a:r>
              <a:rPr lang="en-US" sz="2800" b="1" dirty="0"/>
              <a:t>K RISHI</a:t>
            </a:r>
            <a:endParaRPr lang="en-IN" sz="2800" b="1" dirty="0"/>
          </a:p>
        </p:txBody>
      </p:sp>
    </p:spTree>
    <p:extLst>
      <p:ext uri="{BB962C8B-B14F-4D97-AF65-F5344CB8AC3E}">
        <p14:creationId xmlns:p14="http://schemas.microsoft.com/office/powerpoint/2010/main" val="252766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11C74D-E257-B94F-9E40-6B61DAE86F1E}"/>
              </a:ext>
            </a:extLst>
          </p:cNvPr>
          <p:cNvSpPr/>
          <p:nvPr/>
        </p:nvSpPr>
        <p:spPr>
          <a:xfrm>
            <a:off x="0" y="0"/>
            <a:ext cx="12192000" cy="678094"/>
          </a:xfrm>
          <a:prstGeom prst="rect">
            <a:avLst/>
          </a:prstGeom>
          <a:solidFill>
            <a:srgbClr val="DD723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OBJECTIVE</a:t>
            </a:r>
            <a:endParaRPr lang="en-IN" sz="3200" b="1" dirty="0">
              <a:solidFill>
                <a:schemeClr val="tx1"/>
              </a:solidFill>
            </a:endParaRPr>
          </a:p>
        </p:txBody>
      </p:sp>
      <p:pic>
        <p:nvPicPr>
          <p:cNvPr id="6" name="Picture 5">
            <a:extLst>
              <a:ext uri="{FF2B5EF4-FFF2-40B4-BE49-F238E27FC236}">
                <a16:creationId xmlns:a16="http://schemas.microsoft.com/office/drawing/2014/main" id="{45339A89-595C-4897-8362-6EFF9A1FE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0159"/>
            <a:ext cx="12192000" cy="4095750"/>
          </a:xfrm>
          <a:prstGeom prst="rect">
            <a:avLst/>
          </a:prstGeom>
        </p:spPr>
      </p:pic>
    </p:spTree>
    <p:extLst>
      <p:ext uri="{BB962C8B-B14F-4D97-AF65-F5344CB8AC3E}">
        <p14:creationId xmlns:p14="http://schemas.microsoft.com/office/powerpoint/2010/main" val="361319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723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865A2F-E607-F3D8-F860-4816600E2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9368" y="0"/>
            <a:ext cx="4592632" cy="6858000"/>
          </a:xfrm>
          <a:prstGeom prst="rect">
            <a:avLst/>
          </a:prstGeom>
        </p:spPr>
      </p:pic>
      <p:sp>
        <p:nvSpPr>
          <p:cNvPr id="6" name="Rectangle 5">
            <a:extLst>
              <a:ext uri="{FF2B5EF4-FFF2-40B4-BE49-F238E27FC236}">
                <a16:creationId xmlns:a16="http://schemas.microsoft.com/office/drawing/2014/main" id="{6F421F0F-7C8A-22AD-30C2-2D1CDA589547}"/>
              </a:ext>
            </a:extLst>
          </p:cNvPr>
          <p:cNvSpPr/>
          <p:nvPr/>
        </p:nvSpPr>
        <p:spPr>
          <a:xfrm>
            <a:off x="0" y="0"/>
            <a:ext cx="7599368" cy="565079"/>
          </a:xfrm>
          <a:prstGeom prst="rect">
            <a:avLst/>
          </a:prstGeom>
          <a:solidFill>
            <a:srgbClr val="E7E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KEY FEATURES</a:t>
            </a:r>
            <a:endParaRPr lang="en-IN" sz="3600" b="1" dirty="0">
              <a:solidFill>
                <a:schemeClr val="tx1"/>
              </a:solidFill>
            </a:endParaRPr>
          </a:p>
        </p:txBody>
      </p:sp>
      <p:sp>
        <p:nvSpPr>
          <p:cNvPr id="7" name="TextBox 6">
            <a:extLst>
              <a:ext uri="{FF2B5EF4-FFF2-40B4-BE49-F238E27FC236}">
                <a16:creationId xmlns:a16="http://schemas.microsoft.com/office/drawing/2014/main" id="{1DC3FC64-96FE-1B98-0936-07894F5A825E}"/>
              </a:ext>
            </a:extLst>
          </p:cNvPr>
          <p:cNvSpPr txBox="1"/>
          <p:nvPr/>
        </p:nvSpPr>
        <p:spPr>
          <a:xfrm>
            <a:off x="349321" y="1119883"/>
            <a:ext cx="6914508" cy="4524315"/>
          </a:xfrm>
          <a:prstGeom prst="rect">
            <a:avLst/>
          </a:prstGeom>
          <a:noFill/>
        </p:spPr>
        <p:txBody>
          <a:bodyPr wrap="square" rtlCol="0">
            <a:spAutoFit/>
          </a:bodyPr>
          <a:lstStyle/>
          <a:p>
            <a:pPr marL="457200" indent="-457200" algn="ctr">
              <a:buFont typeface="Wingdings" panose="05000000000000000000" pitchFamily="2" charset="2"/>
              <a:buChar char="Ø"/>
            </a:pPr>
            <a:r>
              <a:rPr lang="en-US" sz="3200" dirty="0">
                <a:solidFill>
                  <a:schemeClr val="bg2"/>
                </a:solidFill>
              </a:rPr>
              <a:t>PRODUCT LISTING WITH DETAILED DESCRIPTION AND IMAGES</a:t>
            </a:r>
          </a:p>
          <a:p>
            <a:pPr marL="457200" indent="-457200" algn="ctr">
              <a:buFont typeface="Wingdings" panose="05000000000000000000" pitchFamily="2" charset="2"/>
              <a:buChar char="Ø"/>
            </a:pPr>
            <a:r>
              <a:rPr lang="en-US" sz="3200" dirty="0">
                <a:solidFill>
                  <a:schemeClr val="bg2"/>
                </a:solidFill>
              </a:rPr>
              <a:t>SHOPPING CART MANAGEMENT WITH THE ABILITY TO ADD AND UPDATE ITEMS</a:t>
            </a:r>
          </a:p>
          <a:p>
            <a:pPr marL="457200" indent="-457200" algn="ctr">
              <a:buFont typeface="Wingdings" panose="05000000000000000000" pitchFamily="2" charset="2"/>
              <a:buChar char="Ø"/>
            </a:pPr>
            <a:r>
              <a:rPr lang="en-US" sz="3200" dirty="0">
                <a:solidFill>
                  <a:schemeClr val="bg2"/>
                </a:solidFill>
              </a:rPr>
              <a:t>USER AUTHENTICATION FOR SECURE LOGIN</a:t>
            </a:r>
          </a:p>
          <a:p>
            <a:pPr marL="457200" indent="-457200" algn="ctr">
              <a:buFont typeface="Wingdings" panose="05000000000000000000" pitchFamily="2" charset="2"/>
              <a:buChar char="Ø"/>
            </a:pPr>
            <a:r>
              <a:rPr lang="en-US" sz="3200" dirty="0">
                <a:solidFill>
                  <a:schemeClr val="bg2"/>
                </a:solidFill>
              </a:rPr>
              <a:t>SEARCH AND FILTER CATEGORY</a:t>
            </a:r>
          </a:p>
          <a:p>
            <a:pPr marL="457200" indent="-457200" algn="ctr">
              <a:buFont typeface="Wingdings" panose="05000000000000000000" pitchFamily="2" charset="2"/>
              <a:buChar char="Ø"/>
            </a:pPr>
            <a:r>
              <a:rPr lang="en-US" sz="3200" dirty="0">
                <a:solidFill>
                  <a:schemeClr val="bg2"/>
                </a:solidFill>
              </a:rPr>
              <a:t>USER – FRIENDLY BROWSING</a:t>
            </a:r>
            <a:endParaRPr lang="en-IN" sz="3200" dirty="0">
              <a:solidFill>
                <a:schemeClr val="bg2"/>
              </a:solidFill>
            </a:endParaRPr>
          </a:p>
        </p:txBody>
      </p:sp>
    </p:spTree>
    <p:extLst>
      <p:ext uri="{BB962C8B-B14F-4D97-AF65-F5344CB8AC3E}">
        <p14:creationId xmlns:p14="http://schemas.microsoft.com/office/powerpoint/2010/main" val="356828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723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71005-46DA-A86D-B19A-DF39869D4F1C}"/>
              </a:ext>
            </a:extLst>
          </p:cNvPr>
          <p:cNvSpPr/>
          <p:nvPr/>
        </p:nvSpPr>
        <p:spPr>
          <a:xfrm>
            <a:off x="6678202" y="0"/>
            <a:ext cx="5513798" cy="6858000"/>
          </a:xfrm>
          <a:prstGeom prst="rect">
            <a:avLst/>
          </a:prstGeom>
          <a:solidFill>
            <a:srgbClr val="E7E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BE2C04FE-AD9A-267E-F4BC-CF32FA825C85}"/>
              </a:ext>
            </a:extLst>
          </p:cNvPr>
          <p:cNvPicPr>
            <a:picLocks noChangeAspect="1"/>
          </p:cNvPicPr>
          <p:nvPr/>
        </p:nvPicPr>
        <p:blipFill>
          <a:blip r:embed="rId2"/>
          <a:stretch>
            <a:fillRect/>
          </a:stretch>
        </p:blipFill>
        <p:spPr>
          <a:xfrm>
            <a:off x="6594119" y="-79754"/>
            <a:ext cx="2840982" cy="2188654"/>
          </a:xfrm>
          <a:prstGeom prst="rect">
            <a:avLst/>
          </a:prstGeom>
        </p:spPr>
      </p:pic>
      <p:pic>
        <p:nvPicPr>
          <p:cNvPr id="10" name="Picture 9" descr="images (1)">
            <a:extLst>
              <a:ext uri="{FF2B5EF4-FFF2-40B4-BE49-F238E27FC236}">
                <a16:creationId xmlns:a16="http://schemas.microsoft.com/office/drawing/2014/main" id="{7A419B66-D6F6-F067-8F41-37DD6D4245C6}"/>
              </a:ext>
            </a:extLst>
          </p:cNvPr>
          <p:cNvPicPr>
            <a:picLocks noChangeAspect="1"/>
          </p:cNvPicPr>
          <p:nvPr/>
        </p:nvPicPr>
        <p:blipFill>
          <a:blip r:embed="rId3"/>
          <a:stretch>
            <a:fillRect/>
          </a:stretch>
        </p:blipFill>
        <p:spPr>
          <a:xfrm>
            <a:off x="6678202" y="1956104"/>
            <a:ext cx="2681286" cy="3171824"/>
          </a:xfrm>
          <a:prstGeom prst="rect">
            <a:avLst/>
          </a:prstGeom>
        </p:spPr>
      </p:pic>
      <p:pic>
        <p:nvPicPr>
          <p:cNvPr id="11" name="Picture 10" descr="download (1)">
            <a:extLst>
              <a:ext uri="{FF2B5EF4-FFF2-40B4-BE49-F238E27FC236}">
                <a16:creationId xmlns:a16="http://schemas.microsoft.com/office/drawing/2014/main" id="{4EDECE23-C566-B370-1C98-A55EB5C5341D}"/>
              </a:ext>
            </a:extLst>
          </p:cNvPr>
          <p:cNvPicPr>
            <a:picLocks noChangeAspect="1"/>
          </p:cNvPicPr>
          <p:nvPr/>
        </p:nvPicPr>
        <p:blipFill>
          <a:blip r:embed="rId4"/>
          <a:stretch>
            <a:fillRect/>
          </a:stretch>
        </p:blipFill>
        <p:spPr>
          <a:xfrm>
            <a:off x="6678202" y="5110350"/>
            <a:ext cx="2741090" cy="1747650"/>
          </a:xfrm>
          <a:prstGeom prst="rect">
            <a:avLst/>
          </a:prstGeom>
        </p:spPr>
      </p:pic>
      <p:pic>
        <p:nvPicPr>
          <p:cNvPr id="12" name="Picture 11">
            <a:extLst>
              <a:ext uri="{FF2B5EF4-FFF2-40B4-BE49-F238E27FC236}">
                <a16:creationId xmlns:a16="http://schemas.microsoft.com/office/drawing/2014/main" id="{2BCD37DD-FF3C-6729-A65B-7518D42273E4}"/>
              </a:ext>
            </a:extLst>
          </p:cNvPr>
          <p:cNvPicPr>
            <a:picLocks noChangeAspect="1"/>
          </p:cNvPicPr>
          <p:nvPr/>
        </p:nvPicPr>
        <p:blipFill>
          <a:blip r:embed="rId5"/>
          <a:stretch>
            <a:fillRect/>
          </a:stretch>
        </p:blipFill>
        <p:spPr>
          <a:xfrm>
            <a:off x="9359489" y="-1"/>
            <a:ext cx="2862414" cy="3001003"/>
          </a:xfrm>
          <a:prstGeom prst="rect">
            <a:avLst/>
          </a:prstGeom>
        </p:spPr>
      </p:pic>
      <p:pic>
        <p:nvPicPr>
          <p:cNvPr id="13" name="Picture 12">
            <a:extLst>
              <a:ext uri="{FF2B5EF4-FFF2-40B4-BE49-F238E27FC236}">
                <a16:creationId xmlns:a16="http://schemas.microsoft.com/office/drawing/2014/main" id="{77556D74-5959-5B70-98DC-5E05A5260E61}"/>
              </a:ext>
            </a:extLst>
          </p:cNvPr>
          <p:cNvPicPr>
            <a:picLocks noChangeAspect="1"/>
          </p:cNvPicPr>
          <p:nvPr/>
        </p:nvPicPr>
        <p:blipFill>
          <a:blip r:embed="rId6"/>
          <a:stretch>
            <a:fillRect/>
          </a:stretch>
        </p:blipFill>
        <p:spPr>
          <a:xfrm>
            <a:off x="9359487" y="3001002"/>
            <a:ext cx="2832513" cy="3856997"/>
          </a:xfrm>
          <a:prstGeom prst="rect">
            <a:avLst/>
          </a:prstGeom>
        </p:spPr>
      </p:pic>
      <p:sp>
        <p:nvSpPr>
          <p:cNvPr id="14" name="Rectangle 13">
            <a:extLst>
              <a:ext uri="{FF2B5EF4-FFF2-40B4-BE49-F238E27FC236}">
                <a16:creationId xmlns:a16="http://schemas.microsoft.com/office/drawing/2014/main" id="{69D79F79-E9A9-512F-26FF-2A226815D2D6}"/>
              </a:ext>
            </a:extLst>
          </p:cNvPr>
          <p:cNvSpPr/>
          <p:nvPr/>
        </p:nvSpPr>
        <p:spPr>
          <a:xfrm>
            <a:off x="0" y="-1"/>
            <a:ext cx="6678202" cy="616450"/>
          </a:xfrm>
          <a:prstGeom prst="rect">
            <a:avLst/>
          </a:prstGeom>
          <a:solidFill>
            <a:srgbClr val="E7E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TECHNOLOGIES / FRAMEWORKS</a:t>
            </a:r>
            <a:endParaRPr lang="en-IN" sz="2800" b="1" dirty="0">
              <a:solidFill>
                <a:schemeClr val="tx1"/>
              </a:solidFill>
            </a:endParaRPr>
          </a:p>
        </p:txBody>
      </p:sp>
      <p:sp>
        <p:nvSpPr>
          <p:cNvPr id="15" name="TextBox 14">
            <a:extLst>
              <a:ext uri="{FF2B5EF4-FFF2-40B4-BE49-F238E27FC236}">
                <a16:creationId xmlns:a16="http://schemas.microsoft.com/office/drawing/2014/main" id="{0A4B230C-46CF-9641-B66B-1FEC8A114316}"/>
              </a:ext>
            </a:extLst>
          </p:cNvPr>
          <p:cNvSpPr txBox="1"/>
          <p:nvPr/>
        </p:nvSpPr>
        <p:spPr>
          <a:xfrm>
            <a:off x="102742" y="863029"/>
            <a:ext cx="6431573" cy="4708981"/>
          </a:xfrm>
          <a:prstGeom prst="rect">
            <a:avLst/>
          </a:prstGeom>
          <a:noFill/>
        </p:spPr>
        <p:txBody>
          <a:bodyPr wrap="square" rtlCol="0">
            <a:spAutoFit/>
          </a:bodyPr>
          <a:lstStyle/>
          <a:p>
            <a:pPr marL="342900" indent="-342900">
              <a:buFont typeface="Wingdings" panose="05000000000000000000" pitchFamily="2" charset="2"/>
              <a:buChar char="v"/>
            </a:pPr>
            <a:r>
              <a:rPr lang="en-US" sz="2000" dirty="0">
                <a:solidFill>
                  <a:schemeClr val="bg1"/>
                </a:solidFill>
              </a:rPr>
              <a:t>“ANGULAR (v17.2.1) – FRONTEND DEVELOPMENT FRAMEWORK FOR BUILDING ROBUST WEB APPLICATIONS”</a:t>
            </a:r>
          </a:p>
          <a:p>
            <a:pPr marL="342900" indent="-342900">
              <a:buFont typeface="Wingdings" panose="05000000000000000000" pitchFamily="2" charset="2"/>
              <a:buChar char="v"/>
            </a:pPr>
            <a:endParaRPr lang="en-US" sz="2000" dirty="0">
              <a:solidFill>
                <a:schemeClr val="bg1"/>
              </a:solidFill>
            </a:endParaRPr>
          </a:p>
          <a:p>
            <a:pPr marL="342900" indent="-342900">
              <a:buFont typeface="Wingdings" panose="05000000000000000000" pitchFamily="2" charset="2"/>
              <a:buChar char="v"/>
            </a:pPr>
            <a:r>
              <a:rPr lang="en-US" sz="2000" dirty="0">
                <a:solidFill>
                  <a:schemeClr val="bg1"/>
                </a:solidFill>
              </a:rPr>
              <a:t>“TYPESCRIPT – SUPERSET OF JAVASCRIPT FOR WRITING SCALABLE AN MAINTAINABLE CODE”</a:t>
            </a:r>
          </a:p>
          <a:p>
            <a:pPr marL="342900" indent="-342900">
              <a:buFont typeface="Wingdings" panose="05000000000000000000" pitchFamily="2" charset="2"/>
              <a:buChar char="v"/>
            </a:pPr>
            <a:endParaRPr lang="en-US" sz="2000" dirty="0">
              <a:solidFill>
                <a:schemeClr val="bg1"/>
              </a:solidFill>
            </a:endParaRPr>
          </a:p>
          <a:p>
            <a:pPr marL="342900" indent="-342900">
              <a:buFont typeface="Wingdings" panose="05000000000000000000" pitchFamily="2" charset="2"/>
              <a:buChar char="v"/>
            </a:pPr>
            <a:r>
              <a:rPr lang="en-US" sz="2000" dirty="0">
                <a:solidFill>
                  <a:schemeClr val="bg1"/>
                </a:solidFill>
              </a:rPr>
              <a:t>“HTML AND CSS – MARKUP AND STYLING LANGUAGES FOR STRUCTURING AND DESIGNING WEB PAGES”</a:t>
            </a:r>
          </a:p>
          <a:p>
            <a:pPr marL="342900" indent="-342900">
              <a:buFont typeface="Wingdings" panose="05000000000000000000" pitchFamily="2" charset="2"/>
              <a:buChar char="v"/>
            </a:pPr>
            <a:endParaRPr lang="en-US" sz="2000" dirty="0">
              <a:solidFill>
                <a:schemeClr val="bg1"/>
              </a:solidFill>
            </a:endParaRPr>
          </a:p>
          <a:p>
            <a:pPr marL="342900" indent="-342900">
              <a:buFont typeface="Wingdings" panose="05000000000000000000" pitchFamily="2" charset="2"/>
              <a:buChar char="v"/>
            </a:pPr>
            <a:r>
              <a:rPr lang="en-US" sz="2000" dirty="0">
                <a:solidFill>
                  <a:schemeClr val="bg1"/>
                </a:solidFill>
              </a:rPr>
              <a:t>“BOOTSTRAP” – FRONTEND FRAMEWORK FOR BUILDING RESPONSIVE AND MOBILE – FRIENDLY DESIGNS</a:t>
            </a:r>
          </a:p>
          <a:p>
            <a:pPr marL="342900" indent="-342900">
              <a:buFont typeface="Wingdings" panose="05000000000000000000" pitchFamily="2" charset="2"/>
              <a:buChar char="v"/>
            </a:pPr>
            <a:endParaRPr lang="en-US" sz="2000" dirty="0">
              <a:solidFill>
                <a:schemeClr val="bg1"/>
              </a:solidFill>
            </a:endParaRPr>
          </a:p>
          <a:p>
            <a:pPr marL="342900" indent="-342900">
              <a:buFont typeface="Wingdings" panose="05000000000000000000" pitchFamily="2" charset="2"/>
              <a:buChar char="v"/>
            </a:pPr>
            <a:r>
              <a:rPr lang="en-US" sz="2000" dirty="0">
                <a:solidFill>
                  <a:schemeClr val="bg1"/>
                </a:solidFill>
              </a:rPr>
              <a:t>“JSON-SERVER (V1.0.0-alpha.23) – HOSTING THE JSON FILES LOCALLY”</a:t>
            </a:r>
            <a:endParaRPr lang="en-IN" sz="2000" dirty="0">
              <a:solidFill>
                <a:schemeClr val="bg1"/>
              </a:solidFill>
            </a:endParaRPr>
          </a:p>
        </p:txBody>
      </p:sp>
    </p:spTree>
    <p:extLst>
      <p:ext uri="{BB962C8B-B14F-4D97-AF65-F5344CB8AC3E}">
        <p14:creationId xmlns:p14="http://schemas.microsoft.com/office/powerpoint/2010/main" val="3107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723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78D72E-6FB9-3670-65C3-ED034E7FA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096000" cy="6858000"/>
          </a:xfrm>
          <a:prstGeom prst="rect">
            <a:avLst/>
          </a:prstGeom>
        </p:spPr>
      </p:pic>
      <p:sp>
        <p:nvSpPr>
          <p:cNvPr id="6" name="Rectangle 5">
            <a:extLst>
              <a:ext uri="{FF2B5EF4-FFF2-40B4-BE49-F238E27FC236}">
                <a16:creationId xmlns:a16="http://schemas.microsoft.com/office/drawing/2014/main" id="{6A4004D2-FAFF-2E42-159B-D1831246E952}"/>
              </a:ext>
            </a:extLst>
          </p:cNvPr>
          <p:cNvSpPr/>
          <p:nvPr/>
        </p:nvSpPr>
        <p:spPr>
          <a:xfrm>
            <a:off x="0" y="0"/>
            <a:ext cx="6096000" cy="595901"/>
          </a:xfrm>
          <a:prstGeom prst="rect">
            <a:avLst/>
          </a:prstGeom>
          <a:solidFill>
            <a:srgbClr val="E7E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COMPONENTS/SERVICES/GUARDS</a:t>
            </a:r>
            <a:endParaRPr lang="en-IN" sz="2400" b="1" dirty="0">
              <a:solidFill>
                <a:schemeClr val="tx1"/>
              </a:solidFill>
            </a:endParaRPr>
          </a:p>
        </p:txBody>
      </p:sp>
      <p:sp>
        <p:nvSpPr>
          <p:cNvPr id="7" name="TextBox 6">
            <a:extLst>
              <a:ext uri="{FF2B5EF4-FFF2-40B4-BE49-F238E27FC236}">
                <a16:creationId xmlns:a16="http://schemas.microsoft.com/office/drawing/2014/main" id="{9CD77DE6-2ACF-EACB-0250-A3522D3E4C4C}"/>
              </a:ext>
            </a:extLst>
          </p:cNvPr>
          <p:cNvSpPr txBox="1"/>
          <p:nvPr/>
        </p:nvSpPr>
        <p:spPr>
          <a:xfrm>
            <a:off x="174661" y="883578"/>
            <a:ext cx="5722705" cy="558460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b="1" dirty="0">
                <a:solidFill>
                  <a:schemeClr val="bg1"/>
                </a:solidFill>
              </a:rPr>
              <a:t>HEADER</a:t>
            </a:r>
          </a:p>
          <a:p>
            <a:pPr marL="285750" indent="-285750">
              <a:lnSpc>
                <a:spcPct val="150000"/>
              </a:lnSpc>
              <a:buFont typeface="Wingdings" panose="05000000000000000000" pitchFamily="2" charset="2"/>
              <a:buChar char="Ø"/>
            </a:pPr>
            <a:r>
              <a:rPr lang="en-US" sz="2000" b="1" dirty="0">
                <a:solidFill>
                  <a:schemeClr val="bg1"/>
                </a:solidFill>
              </a:rPr>
              <a:t>HOME</a:t>
            </a:r>
          </a:p>
          <a:p>
            <a:pPr marL="285750" indent="-285750">
              <a:lnSpc>
                <a:spcPct val="150000"/>
              </a:lnSpc>
              <a:buFont typeface="Wingdings" panose="05000000000000000000" pitchFamily="2" charset="2"/>
              <a:buChar char="Ø"/>
            </a:pPr>
            <a:r>
              <a:rPr lang="en-US" sz="2000" b="1" dirty="0">
                <a:solidFill>
                  <a:schemeClr val="bg1"/>
                </a:solidFill>
              </a:rPr>
              <a:t>FOOTER</a:t>
            </a:r>
          </a:p>
          <a:p>
            <a:pPr marL="285750" indent="-285750">
              <a:lnSpc>
                <a:spcPct val="150000"/>
              </a:lnSpc>
              <a:buFont typeface="Wingdings" panose="05000000000000000000" pitchFamily="2" charset="2"/>
              <a:buChar char="Ø"/>
            </a:pPr>
            <a:r>
              <a:rPr lang="en-US" sz="2000" b="1" dirty="0">
                <a:solidFill>
                  <a:schemeClr val="bg1"/>
                </a:solidFill>
              </a:rPr>
              <a:t>PRODUCTS</a:t>
            </a:r>
          </a:p>
          <a:p>
            <a:pPr marL="285750" indent="-285750">
              <a:lnSpc>
                <a:spcPct val="150000"/>
              </a:lnSpc>
              <a:buFont typeface="Wingdings" panose="05000000000000000000" pitchFamily="2" charset="2"/>
              <a:buChar char="Ø"/>
            </a:pPr>
            <a:r>
              <a:rPr lang="en-US" sz="2000" b="1" dirty="0">
                <a:solidFill>
                  <a:schemeClr val="bg1"/>
                </a:solidFill>
              </a:rPr>
              <a:t>CART</a:t>
            </a:r>
          </a:p>
          <a:p>
            <a:pPr marL="285750" indent="-285750">
              <a:lnSpc>
                <a:spcPct val="150000"/>
              </a:lnSpc>
              <a:buFont typeface="Wingdings" panose="05000000000000000000" pitchFamily="2" charset="2"/>
              <a:buChar char="Ø"/>
            </a:pPr>
            <a:r>
              <a:rPr lang="en-US" sz="2000" b="1" dirty="0">
                <a:solidFill>
                  <a:schemeClr val="bg1"/>
                </a:solidFill>
              </a:rPr>
              <a:t>SIGN-IN</a:t>
            </a:r>
          </a:p>
          <a:p>
            <a:pPr marL="285750" indent="-285750">
              <a:lnSpc>
                <a:spcPct val="150000"/>
              </a:lnSpc>
              <a:buFont typeface="Wingdings" panose="05000000000000000000" pitchFamily="2" charset="2"/>
              <a:buChar char="Ø"/>
            </a:pPr>
            <a:r>
              <a:rPr lang="en-US" sz="2000" b="1" dirty="0">
                <a:solidFill>
                  <a:schemeClr val="bg1"/>
                </a:solidFill>
              </a:rPr>
              <a:t>SIGN-UP</a:t>
            </a:r>
          </a:p>
          <a:p>
            <a:pPr marL="285750" indent="-285750">
              <a:lnSpc>
                <a:spcPct val="150000"/>
              </a:lnSpc>
              <a:buFont typeface="Wingdings" panose="05000000000000000000" pitchFamily="2" charset="2"/>
              <a:buChar char="Ø"/>
            </a:pPr>
            <a:r>
              <a:rPr lang="en-US" sz="2000" b="1" dirty="0">
                <a:solidFill>
                  <a:schemeClr val="bg1"/>
                </a:solidFill>
              </a:rPr>
              <a:t>ADMIN</a:t>
            </a:r>
          </a:p>
          <a:p>
            <a:pPr marL="285750" indent="-285750">
              <a:lnSpc>
                <a:spcPct val="150000"/>
              </a:lnSpc>
              <a:buFont typeface="Wingdings" panose="05000000000000000000" pitchFamily="2" charset="2"/>
              <a:buChar char="Ø"/>
            </a:pPr>
            <a:r>
              <a:rPr lang="en-US" sz="2000" b="1" dirty="0">
                <a:solidFill>
                  <a:schemeClr val="bg1"/>
                </a:solidFill>
              </a:rPr>
              <a:t>ORDER-REQUESTS</a:t>
            </a:r>
          </a:p>
          <a:p>
            <a:pPr marL="285750" indent="-285750">
              <a:lnSpc>
                <a:spcPct val="150000"/>
              </a:lnSpc>
              <a:buFont typeface="Wingdings" panose="05000000000000000000" pitchFamily="2" charset="2"/>
              <a:buChar char="Ø"/>
            </a:pPr>
            <a:r>
              <a:rPr lang="en-US" sz="2000" b="1" dirty="0">
                <a:solidFill>
                  <a:schemeClr val="bg1"/>
                </a:solidFill>
              </a:rPr>
              <a:t>SERVICES (USER,PRODUCT,AUTH,ORDER,CART,ADMIN)</a:t>
            </a:r>
          </a:p>
          <a:p>
            <a:pPr marL="285750" indent="-285750">
              <a:lnSpc>
                <a:spcPct val="150000"/>
              </a:lnSpc>
              <a:buFont typeface="Wingdings" panose="05000000000000000000" pitchFamily="2" charset="2"/>
              <a:buChar char="Ø"/>
            </a:pPr>
            <a:r>
              <a:rPr lang="en-US" sz="2000" b="1" dirty="0">
                <a:solidFill>
                  <a:schemeClr val="bg1"/>
                </a:solidFill>
              </a:rPr>
              <a:t>GUARD(AUTH)</a:t>
            </a:r>
            <a:endParaRPr lang="en-IN" sz="2000" b="1" dirty="0">
              <a:solidFill>
                <a:schemeClr val="bg1"/>
              </a:solidFill>
            </a:endParaRPr>
          </a:p>
        </p:txBody>
      </p:sp>
    </p:spTree>
    <p:extLst>
      <p:ext uri="{BB962C8B-B14F-4D97-AF65-F5344CB8AC3E}">
        <p14:creationId xmlns:p14="http://schemas.microsoft.com/office/powerpoint/2010/main" val="190608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723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991DD6-D18D-0180-FE2A-774D4713B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476" y="0"/>
            <a:ext cx="5503524" cy="6858000"/>
          </a:xfrm>
          <a:prstGeom prst="rect">
            <a:avLst/>
          </a:prstGeom>
        </p:spPr>
      </p:pic>
      <p:sp>
        <p:nvSpPr>
          <p:cNvPr id="7" name="TextBox 6">
            <a:extLst>
              <a:ext uri="{FF2B5EF4-FFF2-40B4-BE49-F238E27FC236}">
                <a16:creationId xmlns:a16="http://schemas.microsoft.com/office/drawing/2014/main" id="{ECC98C2D-4BB3-BF5E-36E5-9FF0C96111E8}"/>
              </a:ext>
            </a:extLst>
          </p:cNvPr>
          <p:cNvSpPr txBox="1"/>
          <p:nvPr/>
        </p:nvSpPr>
        <p:spPr>
          <a:xfrm>
            <a:off x="0" y="0"/>
            <a:ext cx="6688476" cy="400110"/>
          </a:xfrm>
          <a:prstGeom prst="rect">
            <a:avLst/>
          </a:prstGeom>
          <a:solidFill>
            <a:srgbClr val="E7E393"/>
          </a:solidFill>
        </p:spPr>
        <p:txBody>
          <a:bodyPr wrap="square" rtlCol="0">
            <a:spAutoFit/>
          </a:bodyPr>
          <a:lstStyle/>
          <a:p>
            <a:pPr algn="ctr"/>
            <a:r>
              <a:rPr lang="en-US" sz="2000" b="1" dirty="0"/>
              <a:t>PROMPTS</a:t>
            </a:r>
            <a:endParaRPr lang="en-IN" sz="2000" b="1" dirty="0"/>
          </a:p>
        </p:txBody>
      </p:sp>
      <p:sp>
        <p:nvSpPr>
          <p:cNvPr id="8" name="TextBox 7">
            <a:extLst>
              <a:ext uri="{FF2B5EF4-FFF2-40B4-BE49-F238E27FC236}">
                <a16:creationId xmlns:a16="http://schemas.microsoft.com/office/drawing/2014/main" id="{DAAFCEAF-196A-8896-4AE5-2EF8BE372504}"/>
              </a:ext>
            </a:extLst>
          </p:cNvPr>
          <p:cNvSpPr txBox="1"/>
          <p:nvPr/>
        </p:nvSpPr>
        <p:spPr>
          <a:xfrm>
            <a:off x="83890" y="511728"/>
            <a:ext cx="6451134" cy="6494085"/>
          </a:xfrm>
          <a:prstGeom prst="rect">
            <a:avLst/>
          </a:prstGeom>
          <a:noFill/>
        </p:spPr>
        <p:txBody>
          <a:bodyPr wrap="square" rtlCol="0">
            <a:spAutoFit/>
          </a:bodyPr>
          <a:lstStyle/>
          <a:p>
            <a:pPr marL="285750" indent="-285750">
              <a:buFont typeface="Arial" panose="020B0604020202020204" pitchFamily="34" charset="0"/>
              <a:buChar char="•"/>
            </a:pPr>
            <a:r>
              <a:rPr lang="en-US" sz="1600" b="0" dirty="0">
                <a:solidFill>
                  <a:schemeClr val="bg1"/>
                </a:solidFill>
                <a:effectLst/>
                <a:latin typeface="Consolas" panose="020B0609020204030204" pitchFamily="49" charset="0"/>
              </a:rPr>
              <a:t>Create a home page by using angular materials which includes header and footer. In header, at left aligned it should have logo and name and at right aligned it should have navigating names of home, products, cart, admin and </a:t>
            </a:r>
            <a:r>
              <a:rPr lang="en-US" sz="1600" b="0" dirty="0" err="1">
                <a:solidFill>
                  <a:schemeClr val="bg1"/>
                </a:solidFill>
                <a:effectLst/>
                <a:latin typeface="Consolas" panose="020B0609020204030204" pitchFamily="49" charset="0"/>
              </a:rPr>
              <a:t>signIn</a:t>
            </a:r>
            <a:r>
              <a:rPr lang="en-US" sz="1600" b="0" dirty="0">
                <a:solidFill>
                  <a:schemeClr val="bg1"/>
                </a:solidFill>
                <a:effectLst/>
                <a:latin typeface="Consolas" panose="020B0609020204030204" pitchFamily="49" charset="0"/>
              </a:rPr>
              <a:t>. In footer, at left aligned it should have social media icons of </a:t>
            </a:r>
            <a:r>
              <a:rPr lang="en-US" sz="1600" b="0" dirty="0" err="1">
                <a:solidFill>
                  <a:schemeClr val="bg1"/>
                </a:solidFill>
                <a:effectLst/>
                <a:latin typeface="Consolas" panose="020B0609020204030204" pitchFamily="49" charset="0"/>
              </a:rPr>
              <a:t>whatsapp</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instagram</a:t>
            </a:r>
            <a:r>
              <a:rPr lang="en-US" sz="1600" b="0" dirty="0">
                <a:solidFill>
                  <a:schemeClr val="bg1"/>
                </a:solidFill>
                <a:effectLst/>
                <a:latin typeface="Consolas" panose="020B0609020204030204" pitchFamily="49" charset="0"/>
              </a:rPr>
              <a:t>, twitter, telegram and </a:t>
            </a:r>
            <a:r>
              <a:rPr lang="en-US" sz="1600" b="0" dirty="0" err="1">
                <a:solidFill>
                  <a:schemeClr val="bg1"/>
                </a:solidFill>
                <a:effectLst/>
                <a:latin typeface="Consolas" panose="020B0609020204030204" pitchFamily="49" charset="0"/>
              </a:rPr>
              <a:t>pinterest</a:t>
            </a:r>
            <a:r>
              <a:rPr lang="en-US" sz="1600" b="0" dirty="0">
                <a:solidFill>
                  <a:schemeClr val="bg1"/>
                </a:solidFill>
                <a:effectLst/>
                <a:latin typeface="Consolas" panose="020B0609020204030204" pitchFamily="49" charset="0"/>
              </a:rPr>
              <a:t> and at right aligned it should have copyright information. In home page, it should have some information of the company "Milk In Minutes". I need </a:t>
            </a:r>
            <a:r>
              <a:rPr lang="en-US" sz="1600" b="0" dirty="0" err="1">
                <a:solidFill>
                  <a:schemeClr val="bg1"/>
                </a:solidFill>
                <a:effectLst/>
                <a:latin typeface="Consolas" panose="020B0609020204030204" pitchFamily="49" charset="0"/>
              </a:rPr>
              <a:t>header,footer</a:t>
            </a:r>
            <a:r>
              <a:rPr lang="en-US" sz="1600" b="0" dirty="0">
                <a:solidFill>
                  <a:schemeClr val="bg1"/>
                </a:solidFill>
                <a:effectLst/>
                <a:latin typeface="Consolas" panose="020B0609020204030204" pitchFamily="49" charset="0"/>
              </a:rPr>
              <a:t> and home page in 3 components and make sure all to combine in 1 component. Use bootstrap if needed</a:t>
            </a:r>
          </a:p>
          <a:p>
            <a:pPr marL="285750" indent="-285750">
              <a:buFont typeface="Arial" panose="020B0604020202020204" pitchFamily="34" charset="0"/>
              <a:buChar char="•"/>
            </a:pPr>
            <a:endParaRPr lang="en-US" sz="1600" dirty="0">
              <a:solidFill>
                <a:schemeClr val="bg1"/>
              </a:solidFill>
              <a:latin typeface="Consolas" panose="020B0609020204030204" pitchFamily="49" charset="0"/>
            </a:endParaRPr>
          </a:p>
          <a:p>
            <a:pPr marL="285750" indent="-285750">
              <a:buFont typeface="Arial" panose="020B0604020202020204" pitchFamily="34" charset="0"/>
              <a:buChar char="•"/>
            </a:pPr>
            <a:r>
              <a:rPr lang="en-US" sz="1600" b="0" dirty="0">
                <a:solidFill>
                  <a:schemeClr val="bg1"/>
                </a:solidFill>
                <a:effectLst/>
                <a:latin typeface="Consolas" panose="020B0609020204030204" pitchFamily="49" charset="0"/>
              </a:rPr>
              <a:t>In the header, by clicking on the Products navigator, it should redirect to product page. Create a product page using angular materials, which includes products name, category, sizes, prices, description and image. The details should fetch from Products object. I have the product details on </a:t>
            </a:r>
            <a:r>
              <a:rPr lang="en-US" sz="1600" b="0" dirty="0" err="1">
                <a:solidFill>
                  <a:schemeClr val="bg1"/>
                </a:solidFill>
                <a:effectLst/>
                <a:latin typeface="Consolas" panose="020B0609020204030204" pitchFamily="49" charset="0"/>
              </a:rPr>
              <a:t>products.json</a:t>
            </a:r>
            <a:r>
              <a:rPr lang="en-US" sz="1600" b="0" dirty="0">
                <a:solidFill>
                  <a:schemeClr val="bg1"/>
                </a:solidFill>
                <a:effectLst/>
                <a:latin typeface="Consolas" panose="020B0609020204030204" pitchFamily="49" charset="0"/>
              </a:rPr>
              <a:t> file. In that page, at left aligned </a:t>
            </a:r>
            <a:r>
              <a:rPr lang="en-US" sz="1600" b="0" dirty="0" err="1">
                <a:solidFill>
                  <a:schemeClr val="bg1"/>
                </a:solidFill>
                <a:effectLst/>
                <a:latin typeface="Consolas" panose="020B0609020204030204" pitchFamily="49" charset="0"/>
              </a:rPr>
              <a:t>i</a:t>
            </a:r>
            <a:r>
              <a:rPr lang="en-US" sz="1600" b="0" dirty="0">
                <a:solidFill>
                  <a:schemeClr val="bg1"/>
                </a:solidFill>
                <a:effectLst/>
                <a:latin typeface="Consolas" panose="020B0609020204030204" pitchFamily="49" charset="0"/>
              </a:rPr>
              <a:t> need a category for filtering the products by category and a search bar and at left aligned </a:t>
            </a:r>
            <a:r>
              <a:rPr lang="en-US" sz="1600" b="0" dirty="0" err="1">
                <a:solidFill>
                  <a:schemeClr val="bg1"/>
                </a:solidFill>
                <a:effectLst/>
                <a:latin typeface="Consolas" panose="020B0609020204030204" pitchFamily="49" charset="0"/>
              </a:rPr>
              <a:t>i</a:t>
            </a:r>
            <a:r>
              <a:rPr lang="en-US" sz="1600" b="0" dirty="0">
                <a:solidFill>
                  <a:schemeClr val="bg1"/>
                </a:solidFill>
                <a:effectLst/>
                <a:latin typeface="Consolas" panose="020B0609020204030204" pitchFamily="49" charset="0"/>
              </a:rPr>
              <a:t> need the products to be displayed with 2 columns per row</a:t>
            </a:r>
          </a:p>
          <a:p>
            <a:endParaRPr lang="en-US" sz="1400" b="0" dirty="0">
              <a:solidFill>
                <a:srgbClr val="BBBBBB"/>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416496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723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08442B-641B-B4C4-3972-9DC483459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682" y="0"/>
            <a:ext cx="6311317" cy="6858000"/>
          </a:xfrm>
          <a:prstGeom prst="rect">
            <a:avLst/>
          </a:prstGeom>
        </p:spPr>
      </p:pic>
      <p:sp>
        <p:nvSpPr>
          <p:cNvPr id="6" name="TextBox 5">
            <a:extLst>
              <a:ext uri="{FF2B5EF4-FFF2-40B4-BE49-F238E27FC236}">
                <a16:creationId xmlns:a16="http://schemas.microsoft.com/office/drawing/2014/main" id="{26DED8BF-0C77-5ECB-340C-CF1EA52CCF9F}"/>
              </a:ext>
            </a:extLst>
          </p:cNvPr>
          <p:cNvSpPr txBox="1"/>
          <p:nvPr/>
        </p:nvSpPr>
        <p:spPr>
          <a:xfrm>
            <a:off x="0" y="0"/>
            <a:ext cx="5880682" cy="400110"/>
          </a:xfrm>
          <a:prstGeom prst="rect">
            <a:avLst/>
          </a:prstGeom>
          <a:solidFill>
            <a:srgbClr val="E7E393"/>
          </a:solidFill>
        </p:spPr>
        <p:txBody>
          <a:bodyPr wrap="square" rtlCol="0">
            <a:spAutoFit/>
          </a:bodyPr>
          <a:lstStyle/>
          <a:p>
            <a:pPr algn="ctr"/>
            <a:r>
              <a:rPr lang="en-US" sz="2000" b="1" dirty="0"/>
              <a:t>CHALLENGES</a:t>
            </a:r>
            <a:endParaRPr lang="en-IN" sz="2000" b="1" dirty="0"/>
          </a:p>
        </p:txBody>
      </p:sp>
      <p:sp>
        <p:nvSpPr>
          <p:cNvPr id="7" name="TextBox 6">
            <a:extLst>
              <a:ext uri="{FF2B5EF4-FFF2-40B4-BE49-F238E27FC236}">
                <a16:creationId xmlns:a16="http://schemas.microsoft.com/office/drawing/2014/main" id="{10682B55-3AA8-0FB5-019E-275006734010}"/>
              </a:ext>
            </a:extLst>
          </p:cNvPr>
          <p:cNvSpPr txBox="1"/>
          <p:nvPr/>
        </p:nvSpPr>
        <p:spPr>
          <a:xfrm>
            <a:off x="151002" y="721453"/>
            <a:ext cx="5419288" cy="2246769"/>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solidFill>
                  <a:schemeClr val="bg1"/>
                </a:solidFill>
              </a:rPr>
              <a:t>JSON – DATA LOADING</a:t>
            </a:r>
          </a:p>
          <a:p>
            <a:pPr marL="285750" indent="-285750">
              <a:buFont typeface="Wingdings" panose="05000000000000000000" pitchFamily="2" charset="2"/>
              <a:buChar char="ü"/>
            </a:pPr>
            <a:r>
              <a:rPr lang="en-US" sz="2000" dirty="0">
                <a:solidFill>
                  <a:schemeClr val="bg1"/>
                </a:solidFill>
              </a:rPr>
              <a:t>USER AUTHENTICATION</a:t>
            </a:r>
          </a:p>
          <a:p>
            <a:pPr marL="285750" indent="-285750">
              <a:buFont typeface="Wingdings" panose="05000000000000000000" pitchFamily="2" charset="2"/>
              <a:buChar char="ü"/>
            </a:pPr>
            <a:r>
              <a:rPr lang="en-US" sz="2000" dirty="0">
                <a:solidFill>
                  <a:schemeClr val="bg1"/>
                </a:solidFill>
              </a:rPr>
              <a:t>USER EXPERIENCE</a:t>
            </a:r>
          </a:p>
          <a:p>
            <a:pPr marL="285750" indent="-285750">
              <a:buFont typeface="Wingdings" panose="05000000000000000000" pitchFamily="2" charset="2"/>
              <a:buChar char="ü"/>
            </a:pPr>
            <a:r>
              <a:rPr lang="en-US" sz="2000" dirty="0">
                <a:solidFill>
                  <a:schemeClr val="bg1"/>
                </a:solidFill>
              </a:rPr>
              <a:t>REAL – TIME UPDATES</a:t>
            </a:r>
          </a:p>
          <a:p>
            <a:pPr marL="285750" indent="-285750">
              <a:buFont typeface="Wingdings" panose="05000000000000000000" pitchFamily="2" charset="2"/>
              <a:buChar char="ü"/>
            </a:pPr>
            <a:r>
              <a:rPr lang="en-US" sz="2000" dirty="0">
                <a:solidFill>
                  <a:schemeClr val="bg1"/>
                </a:solidFill>
              </a:rPr>
              <a:t>OPTIMIZING WEBSITE PERFORMANCE TO REDUCE LOAD TIMES</a:t>
            </a:r>
          </a:p>
          <a:p>
            <a:pPr marL="285750" indent="-285750">
              <a:buFont typeface="Wingdings" panose="05000000000000000000" pitchFamily="2" charset="2"/>
              <a:buChar char="ü"/>
            </a:pPr>
            <a:r>
              <a:rPr lang="en-US" sz="2000" dirty="0">
                <a:solidFill>
                  <a:schemeClr val="bg1"/>
                </a:solidFill>
              </a:rPr>
              <a:t>PLANNING AND SCALABILITY</a:t>
            </a:r>
            <a:endParaRPr lang="en-IN" sz="2000" dirty="0">
              <a:solidFill>
                <a:schemeClr val="bg1"/>
              </a:solidFill>
            </a:endParaRPr>
          </a:p>
        </p:txBody>
      </p:sp>
    </p:spTree>
    <p:extLst>
      <p:ext uri="{BB962C8B-B14F-4D97-AF65-F5344CB8AC3E}">
        <p14:creationId xmlns:p14="http://schemas.microsoft.com/office/powerpoint/2010/main" val="2329195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723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EA9EA9-4E0C-33F1-60BE-2454A8B57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834" y="0"/>
            <a:ext cx="6202166" cy="6858000"/>
          </a:xfrm>
          <a:prstGeom prst="rect">
            <a:avLst/>
          </a:prstGeom>
        </p:spPr>
      </p:pic>
      <p:sp>
        <p:nvSpPr>
          <p:cNvPr id="6" name="TextBox 5">
            <a:extLst>
              <a:ext uri="{FF2B5EF4-FFF2-40B4-BE49-F238E27FC236}">
                <a16:creationId xmlns:a16="http://schemas.microsoft.com/office/drawing/2014/main" id="{09B35583-0AD0-31D0-17A8-C681EBAB5544}"/>
              </a:ext>
            </a:extLst>
          </p:cNvPr>
          <p:cNvSpPr txBox="1"/>
          <p:nvPr/>
        </p:nvSpPr>
        <p:spPr>
          <a:xfrm>
            <a:off x="0" y="0"/>
            <a:ext cx="5989834" cy="461665"/>
          </a:xfrm>
          <a:prstGeom prst="rect">
            <a:avLst/>
          </a:prstGeom>
          <a:solidFill>
            <a:srgbClr val="E7E393"/>
          </a:solidFill>
        </p:spPr>
        <p:txBody>
          <a:bodyPr wrap="square" rtlCol="0">
            <a:spAutoFit/>
          </a:bodyPr>
          <a:lstStyle/>
          <a:p>
            <a:pPr algn="ctr"/>
            <a:r>
              <a:rPr lang="en-US" sz="2400" b="1" dirty="0"/>
              <a:t>CONCLUSION</a:t>
            </a:r>
            <a:endParaRPr lang="en-IN" sz="2400" b="1" dirty="0"/>
          </a:p>
        </p:txBody>
      </p:sp>
      <p:sp>
        <p:nvSpPr>
          <p:cNvPr id="7" name="TextBox 6">
            <a:extLst>
              <a:ext uri="{FF2B5EF4-FFF2-40B4-BE49-F238E27FC236}">
                <a16:creationId xmlns:a16="http://schemas.microsoft.com/office/drawing/2014/main" id="{3BB12D80-8B23-69D2-3D39-0313D5B8DED6}"/>
              </a:ext>
            </a:extLst>
          </p:cNvPr>
          <p:cNvSpPr txBox="1"/>
          <p:nvPr/>
        </p:nvSpPr>
        <p:spPr>
          <a:xfrm>
            <a:off x="118152" y="461665"/>
            <a:ext cx="5753529" cy="6129050"/>
          </a:xfrm>
          <a:prstGeom prst="rect">
            <a:avLst/>
          </a:prstGeom>
          <a:noFill/>
        </p:spPr>
        <p:txBody>
          <a:bodyPr wrap="square" rtlCol="0">
            <a:spAutoFit/>
          </a:bodyPr>
          <a:lstStyle/>
          <a:p>
            <a:pPr>
              <a:lnSpc>
                <a:spcPct val="150000"/>
              </a:lnSpc>
            </a:pPr>
            <a:r>
              <a:rPr lang="en-US" sz="2400" dirty="0" err="1">
                <a:solidFill>
                  <a:schemeClr val="bg1"/>
                </a:solidFill>
              </a:rPr>
              <a:t>MilkInMinutes</a:t>
            </a:r>
            <a:r>
              <a:rPr lang="en-US" sz="2400" dirty="0">
                <a:solidFill>
                  <a:schemeClr val="bg1"/>
                </a:solidFill>
              </a:rPr>
              <a:t> revolutionizes dairy shopping with a seamless online platform. Offering a diverse range of dairy products, intuitive navigation, we've created a user-centric shopping experience. Despite challenges, our team's dedication ensured the site's reliability, data security, and user satisfaction. Moving forward, we remain committed to continuous improvement, innovation, and delivering exceptional service to our valued customers. </a:t>
            </a:r>
          </a:p>
        </p:txBody>
      </p:sp>
    </p:spTree>
    <p:extLst>
      <p:ext uri="{BB962C8B-B14F-4D97-AF65-F5344CB8AC3E}">
        <p14:creationId xmlns:p14="http://schemas.microsoft.com/office/powerpoint/2010/main" val="276270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A485FF-1354-0630-264D-F4F623ACB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594140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455</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Rishi</dc:creator>
  <cp:lastModifiedBy>K Rishi</cp:lastModifiedBy>
  <cp:revision>2</cp:revision>
  <dcterms:created xsi:type="dcterms:W3CDTF">2024-03-02T05:45:42Z</dcterms:created>
  <dcterms:modified xsi:type="dcterms:W3CDTF">2024-03-03T06:12:49Z</dcterms:modified>
</cp:coreProperties>
</file>