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345" r:id="rId2"/>
    <p:sldId id="264" r:id="rId3"/>
    <p:sldId id="371" r:id="rId4"/>
    <p:sldId id="374" r:id="rId5"/>
    <p:sldId id="375" r:id="rId6"/>
    <p:sldId id="376" r:id="rId7"/>
    <p:sldId id="377" r:id="rId8"/>
    <p:sldId id="378" r:id="rId9"/>
    <p:sldId id="379" r:id="rId10"/>
    <p:sldId id="380"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41" r:id="rId66"/>
    <p:sldId id="442" r:id="rId67"/>
    <p:sldId id="443" r:id="rId68"/>
    <p:sldId id="444" r:id="rId69"/>
    <p:sldId id="439" r:id="rId70"/>
    <p:sldId id="440"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2" r:id="rId88"/>
    <p:sldId id="463" r:id="rId89"/>
    <p:sldId id="464" r:id="rId90"/>
    <p:sldId id="465" r:id="rId91"/>
    <p:sldId id="466" r:id="rId92"/>
    <p:sldId id="467" r:id="rId93"/>
    <p:sldId id="468" r:id="rId94"/>
    <p:sldId id="469" r:id="rId95"/>
    <p:sldId id="470" r:id="rId96"/>
    <p:sldId id="471" r:id="rId97"/>
    <p:sldId id="472" r:id="rId98"/>
    <p:sldId id="473" r:id="rId99"/>
    <p:sldId id="474" r:id="rId100"/>
    <p:sldId id="475" r:id="rId101"/>
    <p:sldId id="476" r:id="rId102"/>
    <p:sldId id="477" r:id="rId103"/>
    <p:sldId id="478" r:id="rId104"/>
    <p:sldId id="479" r:id="rId105"/>
    <p:sldId id="480" r:id="rId106"/>
    <p:sldId id="481" r:id="rId107"/>
    <p:sldId id="482" r:id="rId108"/>
    <p:sldId id="483" r:id="rId109"/>
    <p:sldId id="484" r:id="rId110"/>
    <p:sldId id="485" r:id="rId111"/>
    <p:sldId id="486" r:id="rId112"/>
    <p:sldId id="487" r:id="rId113"/>
    <p:sldId id="488" r:id="rId114"/>
    <p:sldId id="489" r:id="rId115"/>
    <p:sldId id="490" r:id="rId116"/>
    <p:sldId id="491" r:id="rId117"/>
    <p:sldId id="492" r:id="rId118"/>
    <p:sldId id="493" r:id="rId119"/>
    <p:sldId id="494" r:id="rId120"/>
    <p:sldId id="495" r:id="rId121"/>
    <p:sldId id="496" r:id="rId122"/>
    <p:sldId id="497" r:id="rId123"/>
    <p:sldId id="498" r:id="rId124"/>
    <p:sldId id="499" r:id="rId125"/>
    <p:sldId id="500" r:id="rId126"/>
    <p:sldId id="501" r:id="rId127"/>
    <p:sldId id="502" r:id="rId128"/>
    <p:sldId id="503" r:id="rId129"/>
    <p:sldId id="504" r:id="rId130"/>
    <p:sldId id="505" r:id="rId131"/>
    <p:sldId id="506" r:id="rId132"/>
    <p:sldId id="507" r:id="rId1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03E27-7587-45D1-A3AE-578354D6E050}" v="5" dt="2023-02-12T17:53:21.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523f08c812193a9" providerId="Windows Live" clId="Web-{53D03E27-7587-45D1-A3AE-578354D6E050}"/>
    <pc:docChg chg="modSld sldOrd">
      <pc:chgData name="Guest User" userId="f523f08c812193a9" providerId="Windows Live" clId="Web-{53D03E27-7587-45D1-A3AE-578354D6E050}" dt="2023-02-12T17:53:21.724" v="4" actId="1076"/>
      <pc:docMkLst>
        <pc:docMk/>
      </pc:docMkLst>
      <pc:sldChg chg="modSp">
        <pc:chgData name="Guest User" userId="f523f08c812193a9" providerId="Windows Live" clId="Web-{53D03E27-7587-45D1-A3AE-578354D6E050}" dt="2023-02-12T16:39:44.753" v="0" actId="1076"/>
        <pc:sldMkLst>
          <pc:docMk/>
          <pc:sldMk cId="0" sldId="398"/>
        </pc:sldMkLst>
        <pc:picChg chg="mod">
          <ac:chgData name="Guest User" userId="f523f08c812193a9" providerId="Windows Live" clId="Web-{53D03E27-7587-45D1-A3AE-578354D6E050}" dt="2023-02-12T16:39:44.753" v="0" actId="1076"/>
          <ac:picMkLst>
            <pc:docMk/>
            <pc:sldMk cId="0" sldId="398"/>
            <ac:picMk id="28675" creationId="{0F8143A9-E8C7-1FD8-22C1-2ECA11BDA3E4}"/>
          </ac:picMkLst>
        </pc:picChg>
      </pc:sldChg>
      <pc:sldChg chg="modSp">
        <pc:chgData name="Guest User" userId="f523f08c812193a9" providerId="Windows Live" clId="Web-{53D03E27-7587-45D1-A3AE-578354D6E050}" dt="2023-02-12T17:53:21.724" v="4" actId="1076"/>
        <pc:sldMkLst>
          <pc:docMk/>
          <pc:sldMk cId="0" sldId="464"/>
        </pc:sldMkLst>
        <pc:picChg chg="mod">
          <ac:chgData name="Guest User" userId="f523f08c812193a9" providerId="Windows Live" clId="Web-{53D03E27-7587-45D1-A3AE-578354D6E050}" dt="2023-02-12T17:53:21.724" v="4" actId="1076"/>
          <ac:picMkLst>
            <pc:docMk/>
            <pc:sldMk cId="0" sldId="464"/>
            <ac:picMk id="92165" creationId="{0803D9E6-D110-2162-353B-BC3CA404AEE2}"/>
          </ac:picMkLst>
        </pc:picChg>
      </pc:sldChg>
      <pc:sldChg chg="ord">
        <pc:chgData name="Guest User" userId="f523f08c812193a9" providerId="Windows Live" clId="Web-{53D03E27-7587-45D1-A3AE-578354D6E050}" dt="2023-02-12T16:48:46.616" v="2"/>
        <pc:sldMkLst>
          <pc:docMk/>
          <pc:sldMk cId="0" sldId="4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008410-185D-C6D8-AA3F-A320B2C96DE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4C8AAA41-399A-59C4-CB8D-1E5F8121F9D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84DB2A5-5F73-42A3-85DC-2023C8176081}" type="datetimeFigureOut">
              <a:rPr lang="en-IN"/>
              <a:pPr>
                <a:defRPr/>
              </a:pPr>
              <a:t>12-02-2023</a:t>
            </a:fld>
            <a:endParaRPr lang="en-IN"/>
          </a:p>
        </p:txBody>
      </p:sp>
      <p:sp>
        <p:nvSpPr>
          <p:cNvPr id="4" name="Slide Image Placeholder 3">
            <a:extLst>
              <a:ext uri="{FF2B5EF4-FFF2-40B4-BE49-F238E27FC236}">
                <a16:creationId xmlns:a16="http://schemas.microsoft.com/office/drawing/2014/main" id="{6CCD1894-E243-F756-309E-346BEF66BC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52F7BFC2-1D97-F223-9909-DF5B3F18500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701D6F4A-EF24-056F-79B9-30209D650A8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CB619393-2E5A-7A30-8CFB-9545AE0899C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0D92CA1-8D7E-4CD2-A946-D97AC68F61A5}"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6">
            <a:extLst>
              <a:ext uri="{FF2B5EF4-FFF2-40B4-BE49-F238E27FC236}">
                <a16:creationId xmlns:a16="http://schemas.microsoft.com/office/drawing/2014/main" id="{635C6275-8490-E434-5245-D21394A3C5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137406C0-F8D9-4483-812A-3288BE27CAF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14</a:t>
            </a:fld>
            <a:endParaRPr lang="en-US" altLang="en-US">
              <a:solidFill>
                <a:srgbClr val="000000"/>
              </a:solidFill>
              <a:latin typeface="Times New Roman" panose="02020603050405020304" pitchFamily="18" charset="0"/>
              <a:cs typeface="DejaVu Sans" charset="0"/>
            </a:endParaRPr>
          </a:p>
        </p:txBody>
      </p:sp>
      <p:sp>
        <p:nvSpPr>
          <p:cNvPr id="138243" name="Rectangle 1">
            <a:extLst>
              <a:ext uri="{FF2B5EF4-FFF2-40B4-BE49-F238E27FC236}">
                <a16:creationId xmlns:a16="http://schemas.microsoft.com/office/drawing/2014/main" id="{E4BE945B-332C-6C06-90E2-EFC318E7F8B1}"/>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38244" name="Rectangle 2">
            <a:extLst>
              <a:ext uri="{FF2B5EF4-FFF2-40B4-BE49-F238E27FC236}">
                <a16:creationId xmlns:a16="http://schemas.microsoft.com/office/drawing/2014/main" id="{F4ECFFC1-0481-2295-AC5B-2C672BEDFC60}"/>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a:extLst>
              <a:ext uri="{FF2B5EF4-FFF2-40B4-BE49-F238E27FC236}">
                <a16:creationId xmlns:a16="http://schemas.microsoft.com/office/drawing/2014/main" id="{98D54D98-8427-E220-37F6-B599689B36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4F9DA895-5FBD-4A2C-A6FE-BE7A801EE2BF}"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23</a:t>
            </a:fld>
            <a:endParaRPr lang="en-US" altLang="en-US">
              <a:solidFill>
                <a:srgbClr val="000000"/>
              </a:solidFill>
              <a:latin typeface="Times New Roman" panose="02020603050405020304" pitchFamily="18" charset="0"/>
              <a:cs typeface="DejaVu Sans" charset="0"/>
            </a:endParaRPr>
          </a:p>
        </p:txBody>
      </p:sp>
      <p:sp>
        <p:nvSpPr>
          <p:cNvPr id="147459" name="Rectangle 1">
            <a:extLst>
              <a:ext uri="{FF2B5EF4-FFF2-40B4-BE49-F238E27FC236}">
                <a16:creationId xmlns:a16="http://schemas.microsoft.com/office/drawing/2014/main" id="{3810A302-47FC-BD89-8234-A7AE7B8F3EF2}"/>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7460" name="Rectangle 2">
            <a:extLst>
              <a:ext uri="{FF2B5EF4-FFF2-40B4-BE49-F238E27FC236}">
                <a16:creationId xmlns:a16="http://schemas.microsoft.com/office/drawing/2014/main" id="{DAF72DBF-A17B-CFA6-97A0-40293ADA62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6">
            <a:extLst>
              <a:ext uri="{FF2B5EF4-FFF2-40B4-BE49-F238E27FC236}">
                <a16:creationId xmlns:a16="http://schemas.microsoft.com/office/drawing/2014/main" id="{63A6E754-97F1-D3F6-548E-2C751EDB35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2ECB6C80-CE2F-41B1-8498-A0DF11086A5D}"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24</a:t>
            </a:fld>
            <a:endParaRPr lang="en-US" altLang="en-US">
              <a:solidFill>
                <a:srgbClr val="000000"/>
              </a:solidFill>
              <a:latin typeface="Times New Roman" panose="02020603050405020304" pitchFamily="18" charset="0"/>
              <a:cs typeface="DejaVu Sans" charset="0"/>
            </a:endParaRPr>
          </a:p>
        </p:txBody>
      </p:sp>
      <p:sp>
        <p:nvSpPr>
          <p:cNvPr id="148483" name="Rectangle 1">
            <a:extLst>
              <a:ext uri="{FF2B5EF4-FFF2-40B4-BE49-F238E27FC236}">
                <a16:creationId xmlns:a16="http://schemas.microsoft.com/office/drawing/2014/main" id="{5F5CC653-1EF8-2C88-F636-1451CD8E0EDE}"/>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48484" name="Rectangle 2">
            <a:extLst>
              <a:ext uri="{FF2B5EF4-FFF2-40B4-BE49-F238E27FC236}">
                <a16:creationId xmlns:a16="http://schemas.microsoft.com/office/drawing/2014/main" id="{591BF11F-E5B2-007E-D4FD-D2319A4261B7}"/>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a:extLst>
              <a:ext uri="{FF2B5EF4-FFF2-40B4-BE49-F238E27FC236}">
                <a16:creationId xmlns:a16="http://schemas.microsoft.com/office/drawing/2014/main" id="{B455DAA1-1254-D072-2C19-F8C7786D62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89D17EF1-559C-4342-8DB0-3703942F245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25</a:t>
            </a:fld>
            <a:endParaRPr lang="en-US" altLang="en-US">
              <a:solidFill>
                <a:srgbClr val="000000"/>
              </a:solidFill>
              <a:latin typeface="Times New Roman" panose="02020603050405020304" pitchFamily="18" charset="0"/>
              <a:cs typeface="DejaVu Sans" charset="0"/>
            </a:endParaRPr>
          </a:p>
        </p:txBody>
      </p:sp>
      <p:sp>
        <p:nvSpPr>
          <p:cNvPr id="149507" name="Rectangle 1">
            <a:extLst>
              <a:ext uri="{FF2B5EF4-FFF2-40B4-BE49-F238E27FC236}">
                <a16:creationId xmlns:a16="http://schemas.microsoft.com/office/drawing/2014/main" id="{2811F589-A7B9-2852-1309-97477D9D959C}"/>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9508" name="Rectangle 2">
            <a:extLst>
              <a:ext uri="{FF2B5EF4-FFF2-40B4-BE49-F238E27FC236}">
                <a16:creationId xmlns:a16="http://schemas.microsoft.com/office/drawing/2014/main" id="{AE2AA8A1-E656-17FA-59BC-99446D7B25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6">
            <a:extLst>
              <a:ext uri="{FF2B5EF4-FFF2-40B4-BE49-F238E27FC236}">
                <a16:creationId xmlns:a16="http://schemas.microsoft.com/office/drawing/2014/main" id="{9BBFDD9C-1929-B32C-098B-7F3AA257CF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F7A1D012-C980-447C-B01C-095AF1C0E191}"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26</a:t>
            </a:fld>
            <a:endParaRPr lang="en-US" altLang="en-US">
              <a:solidFill>
                <a:srgbClr val="000000"/>
              </a:solidFill>
              <a:latin typeface="Times New Roman" panose="02020603050405020304" pitchFamily="18" charset="0"/>
              <a:cs typeface="DejaVu Sans" charset="0"/>
            </a:endParaRPr>
          </a:p>
        </p:txBody>
      </p:sp>
      <p:sp>
        <p:nvSpPr>
          <p:cNvPr id="150531" name="Rectangle 1">
            <a:extLst>
              <a:ext uri="{FF2B5EF4-FFF2-40B4-BE49-F238E27FC236}">
                <a16:creationId xmlns:a16="http://schemas.microsoft.com/office/drawing/2014/main" id="{800482F0-3029-E824-4A39-6F6DA5F48FBF}"/>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0532" name="Rectangle 2">
            <a:extLst>
              <a:ext uri="{FF2B5EF4-FFF2-40B4-BE49-F238E27FC236}">
                <a16:creationId xmlns:a16="http://schemas.microsoft.com/office/drawing/2014/main" id="{58082831-FE22-3694-3128-19540E61AB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6">
            <a:extLst>
              <a:ext uri="{FF2B5EF4-FFF2-40B4-BE49-F238E27FC236}">
                <a16:creationId xmlns:a16="http://schemas.microsoft.com/office/drawing/2014/main" id="{62BF5A9B-90DE-DB88-83AC-67761ED100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C4993E50-1960-4B6E-A832-68737B9B55B5}"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27</a:t>
            </a:fld>
            <a:endParaRPr lang="en-US" altLang="en-US">
              <a:solidFill>
                <a:srgbClr val="000000"/>
              </a:solidFill>
              <a:latin typeface="Times New Roman" panose="02020603050405020304" pitchFamily="18" charset="0"/>
              <a:cs typeface="DejaVu Sans" charset="0"/>
            </a:endParaRPr>
          </a:p>
        </p:txBody>
      </p:sp>
      <p:sp>
        <p:nvSpPr>
          <p:cNvPr id="151555" name="Rectangle 1">
            <a:extLst>
              <a:ext uri="{FF2B5EF4-FFF2-40B4-BE49-F238E27FC236}">
                <a16:creationId xmlns:a16="http://schemas.microsoft.com/office/drawing/2014/main" id="{45470F7E-6C65-A70C-FE15-EDC43972E5FB}"/>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1556" name="Rectangle 2">
            <a:extLst>
              <a:ext uri="{FF2B5EF4-FFF2-40B4-BE49-F238E27FC236}">
                <a16:creationId xmlns:a16="http://schemas.microsoft.com/office/drawing/2014/main" id="{A33EE844-2EED-3227-3F42-4A2F1AB153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6">
            <a:extLst>
              <a:ext uri="{FF2B5EF4-FFF2-40B4-BE49-F238E27FC236}">
                <a16:creationId xmlns:a16="http://schemas.microsoft.com/office/drawing/2014/main" id="{D67869D2-9B3A-8066-D5B8-9FB5DEF98C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3C7EA640-B650-4CF2-9A9B-FF7148BE468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28</a:t>
            </a:fld>
            <a:endParaRPr lang="en-US" altLang="en-US">
              <a:solidFill>
                <a:srgbClr val="000000"/>
              </a:solidFill>
              <a:latin typeface="Times New Roman" panose="02020603050405020304" pitchFamily="18" charset="0"/>
              <a:cs typeface="DejaVu Sans" charset="0"/>
            </a:endParaRPr>
          </a:p>
        </p:txBody>
      </p:sp>
      <p:sp>
        <p:nvSpPr>
          <p:cNvPr id="152579" name="Rectangle 1">
            <a:extLst>
              <a:ext uri="{FF2B5EF4-FFF2-40B4-BE49-F238E27FC236}">
                <a16:creationId xmlns:a16="http://schemas.microsoft.com/office/drawing/2014/main" id="{0D10D94A-CB67-F3BB-7FAB-8F872393B1CB}"/>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2580" name="Rectangle 2">
            <a:extLst>
              <a:ext uri="{FF2B5EF4-FFF2-40B4-BE49-F238E27FC236}">
                <a16:creationId xmlns:a16="http://schemas.microsoft.com/office/drawing/2014/main" id="{69D9F292-4AA1-BAC2-16A2-F20A6D08E3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6">
            <a:extLst>
              <a:ext uri="{FF2B5EF4-FFF2-40B4-BE49-F238E27FC236}">
                <a16:creationId xmlns:a16="http://schemas.microsoft.com/office/drawing/2014/main" id="{03E9ADF2-BD32-D296-F3D2-1386696ED5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DB527B99-BA87-462D-8B9D-032708C2C40D}"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29</a:t>
            </a:fld>
            <a:endParaRPr lang="en-US" altLang="en-US">
              <a:solidFill>
                <a:srgbClr val="000000"/>
              </a:solidFill>
              <a:latin typeface="Times New Roman" panose="02020603050405020304" pitchFamily="18" charset="0"/>
              <a:cs typeface="DejaVu Sans" charset="0"/>
            </a:endParaRPr>
          </a:p>
        </p:txBody>
      </p:sp>
      <p:sp>
        <p:nvSpPr>
          <p:cNvPr id="153603" name="Rectangle 1">
            <a:extLst>
              <a:ext uri="{FF2B5EF4-FFF2-40B4-BE49-F238E27FC236}">
                <a16:creationId xmlns:a16="http://schemas.microsoft.com/office/drawing/2014/main" id="{52C73AA5-1DF4-3963-7B86-E776D1A05328}"/>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3604" name="Rectangle 2">
            <a:extLst>
              <a:ext uri="{FF2B5EF4-FFF2-40B4-BE49-F238E27FC236}">
                <a16:creationId xmlns:a16="http://schemas.microsoft.com/office/drawing/2014/main" id="{89715C8B-802D-2BE9-59CC-3A6052E5CC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6">
            <a:extLst>
              <a:ext uri="{FF2B5EF4-FFF2-40B4-BE49-F238E27FC236}">
                <a16:creationId xmlns:a16="http://schemas.microsoft.com/office/drawing/2014/main" id="{E28E6AFC-B504-319C-E298-0847759F2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E7C28598-71EB-4AEF-8BE8-6DED4063F95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30</a:t>
            </a:fld>
            <a:endParaRPr lang="en-US" altLang="en-US">
              <a:solidFill>
                <a:srgbClr val="000000"/>
              </a:solidFill>
              <a:latin typeface="Times New Roman" panose="02020603050405020304" pitchFamily="18" charset="0"/>
              <a:cs typeface="DejaVu Sans" charset="0"/>
            </a:endParaRPr>
          </a:p>
        </p:txBody>
      </p:sp>
      <p:sp>
        <p:nvSpPr>
          <p:cNvPr id="154627" name="Rectangle 1">
            <a:extLst>
              <a:ext uri="{FF2B5EF4-FFF2-40B4-BE49-F238E27FC236}">
                <a16:creationId xmlns:a16="http://schemas.microsoft.com/office/drawing/2014/main" id="{EFC15812-6172-B1E7-6E34-7C688272FE6F}"/>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4628" name="Rectangle 2">
            <a:extLst>
              <a:ext uri="{FF2B5EF4-FFF2-40B4-BE49-F238E27FC236}">
                <a16:creationId xmlns:a16="http://schemas.microsoft.com/office/drawing/2014/main" id="{E4864548-46BF-04AD-5070-92FAF4D3C9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6">
            <a:extLst>
              <a:ext uri="{FF2B5EF4-FFF2-40B4-BE49-F238E27FC236}">
                <a16:creationId xmlns:a16="http://schemas.microsoft.com/office/drawing/2014/main" id="{5533BDFF-318E-8312-4A4C-D9992842F1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24344235-005E-4966-9651-C4E3E783A464}"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31</a:t>
            </a:fld>
            <a:endParaRPr lang="en-US" altLang="en-US">
              <a:solidFill>
                <a:srgbClr val="000000"/>
              </a:solidFill>
              <a:latin typeface="Times New Roman" panose="02020603050405020304" pitchFamily="18" charset="0"/>
              <a:cs typeface="DejaVu Sans" charset="0"/>
            </a:endParaRPr>
          </a:p>
        </p:txBody>
      </p:sp>
      <p:sp>
        <p:nvSpPr>
          <p:cNvPr id="155651" name="Rectangle 1">
            <a:extLst>
              <a:ext uri="{FF2B5EF4-FFF2-40B4-BE49-F238E27FC236}">
                <a16:creationId xmlns:a16="http://schemas.microsoft.com/office/drawing/2014/main" id="{6F20D22D-E37E-887E-54C3-A745ECC0B05F}"/>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5652" name="Rectangle 2">
            <a:extLst>
              <a:ext uri="{FF2B5EF4-FFF2-40B4-BE49-F238E27FC236}">
                <a16:creationId xmlns:a16="http://schemas.microsoft.com/office/drawing/2014/main" id="{9A994EBD-46BD-108E-6872-53DBE4861C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6">
            <a:extLst>
              <a:ext uri="{FF2B5EF4-FFF2-40B4-BE49-F238E27FC236}">
                <a16:creationId xmlns:a16="http://schemas.microsoft.com/office/drawing/2014/main" id="{9272E06B-A851-8B04-97DC-8610FE7681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FDAD3204-8AF4-41BC-8DA1-B280F99DE9E9}"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32</a:t>
            </a:fld>
            <a:endParaRPr lang="en-US" altLang="en-US">
              <a:solidFill>
                <a:srgbClr val="000000"/>
              </a:solidFill>
              <a:latin typeface="Times New Roman" panose="02020603050405020304" pitchFamily="18" charset="0"/>
              <a:cs typeface="DejaVu Sans" charset="0"/>
            </a:endParaRPr>
          </a:p>
        </p:txBody>
      </p:sp>
      <p:sp>
        <p:nvSpPr>
          <p:cNvPr id="156675" name="Rectangle 1">
            <a:extLst>
              <a:ext uri="{FF2B5EF4-FFF2-40B4-BE49-F238E27FC236}">
                <a16:creationId xmlns:a16="http://schemas.microsoft.com/office/drawing/2014/main" id="{4E90B8C7-7E2E-6846-7C91-B4E267409FB9}"/>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6676" name="Rectangle 2">
            <a:extLst>
              <a:ext uri="{FF2B5EF4-FFF2-40B4-BE49-F238E27FC236}">
                <a16:creationId xmlns:a16="http://schemas.microsoft.com/office/drawing/2014/main" id="{69C104BB-CA8A-ABED-9873-27DE630ABE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3F661B09-89C4-6228-7F13-CF5CA692DD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5D3699F3-9943-4A4A-A399-BAB8566BC3C3}"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15</a:t>
            </a:fld>
            <a:endParaRPr lang="en-US" altLang="en-US">
              <a:solidFill>
                <a:srgbClr val="000000"/>
              </a:solidFill>
              <a:latin typeface="Times New Roman" panose="02020603050405020304" pitchFamily="18" charset="0"/>
              <a:cs typeface="DejaVu Sans" charset="0"/>
            </a:endParaRPr>
          </a:p>
        </p:txBody>
      </p:sp>
      <p:sp>
        <p:nvSpPr>
          <p:cNvPr id="139267" name="Rectangle 1">
            <a:extLst>
              <a:ext uri="{FF2B5EF4-FFF2-40B4-BE49-F238E27FC236}">
                <a16:creationId xmlns:a16="http://schemas.microsoft.com/office/drawing/2014/main" id="{7F140100-6E0B-F6A8-2197-4449F167D4DC}"/>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39268" name="Rectangle 2">
            <a:extLst>
              <a:ext uri="{FF2B5EF4-FFF2-40B4-BE49-F238E27FC236}">
                <a16:creationId xmlns:a16="http://schemas.microsoft.com/office/drawing/2014/main" id="{AB4DE8E1-43BB-EAFC-9888-81D4065F86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6">
            <a:extLst>
              <a:ext uri="{FF2B5EF4-FFF2-40B4-BE49-F238E27FC236}">
                <a16:creationId xmlns:a16="http://schemas.microsoft.com/office/drawing/2014/main" id="{979BDADE-006A-50B2-5E6A-0D9C7229CE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1B94539B-E983-4188-A79F-95FF0BEE3B1A}"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33</a:t>
            </a:fld>
            <a:endParaRPr lang="en-US" altLang="en-US">
              <a:solidFill>
                <a:srgbClr val="000000"/>
              </a:solidFill>
              <a:latin typeface="Times New Roman" panose="02020603050405020304" pitchFamily="18" charset="0"/>
              <a:cs typeface="DejaVu Sans" charset="0"/>
            </a:endParaRPr>
          </a:p>
        </p:txBody>
      </p:sp>
      <p:sp>
        <p:nvSpPr>
          <p:cNvPr id="157699" name="Rectangle 1">
            <a:extLst>
              <a:ext uri="{FF2B5EF4-FFF2-40B4-BE49-F238E27FC236}">
                <a16:creationId xmlns:a16="http://schemas.microsoft.com/office/drawing/2014/main" id="{1D8989D7-4A03-DCBD-4FE9-6C4F8C49D96E}"/>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7700" name="Rectangle 2">
            <a:extLst>
              <a:ext uri="{FF2B5EF4-FFF2-40B4-BE49-F238E27FC236}">
                <a16:creationId xmlns:a16="http://schemas.microsoft.com/office/drawing/2014/main" id="{9F73156D-0001-13FE-3240-DC4D4EA6C7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6">
            <a:extLst>
              <a:ext uri="{FF2B5EF4-FFF2-40B4-BE49-F238E27FC236}">
                <a16:creationId xmlns:a16="http://schemas.microsoft.com/office/drawing/2014/main" id="{813A8155-F2AB-CE01-AF60-47CC08830B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4F86B5C7-FDF2-48D3-82BD-0AAB8AD8EF7E}"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34</a:t>
            </a:fld>
            <a:endParaRPr lang="en-US" altLang="en-US">
              <a:solidFill>
                <a:srgbClr val="000000"/>
              </a:solidFill>
              <a:latin typeface="Times New Roman" panose="02020603050405020304" pitchFamily="18" charset="0"/>
              <a:cs typeface="DejaVu Sans" charset="0"/>
            </a:endParaRPr>
          </a:p>
        </p:txBody>
      </p:sp>
      <p:sp>
        <p:nvSpPr>
          <p:cNvPr id="158723" name="Rectangle 1">
            <a:extLst>
              <a:ext uri="{FF2B5EF4-FFF2-40B4-BE49-F238E27FC236}">
                <a16:creationId xmlns:a16="http://schemas.microsoft.com/office/drawing/2014/main" id="{25EB28E7-B89F-5520-2866-7545963FA5F7}"/>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8724" name="Rectangle 2">
            <a:extLst>
              <a:ext uri="{FF2B5EF4-FFF2-40B4-BE49-F238E27FC236}">
                <a16:creationId xmlns:a16="http://schemas.microsoft.com/office/drawing/2014/main" id="{345F80E6-188A-7AFD-D5FA-B63F13C99E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06C6E93B-1DB0-29FB-B206-1FAA017B5C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6A02177D-43D1-DBEE-BE76-758A7F11BB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159748" name="Slide Number Placeholder 3">
            <a:extLst>
              <a:ext uri="{FF2B5EF4-FFF2-40B4-BE49-F238E27FC236}">
                <a16:creationId xmlns:a16="http://schemas.microsoft.com/office/drawing/2014/main" id="{AF14EC5F-97E1-DC25-D34B-C78F393866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08BA51A-82FA-46B9-8267-44C267D55B3F}" type="slidenum">
              <a:rPr lang="en-IN" altLang="en-US"/>
              <a:pPr/>
              <a:t>54</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6">
            <a:extLst>
              <a:ext uri="{FF2B5EF4-FFF2-40B4-BE49-F238E27FC236}">
                <a16:creationId xmlns:a16="http://schemas.microsoft.com/office/drawing/2014/main" id="{2014371F-5B00-1D96-D707-1D6AC7F7B5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26DB0F8-3683-4922-8437-3F3D66B9C551}"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75</a:t>
            </a:fld>
            <a:endParaRPr lang="en-US" altLang="en-US">
              <a:solidFill>
                <a:srgbClr val="000000"/>
              </a:solidFill>
              <a:latin typeface="Times New Roman" panose="02020603050405020304" pitchFamily="18" charset="0"/>
              <a:cs typeface="DejaVu Sans" charset="0"/>
            </a:endParaRPr>
          </a:p>
        </p:txBody>
      </p:sp>
      <p:sp>
        <p:nvSpPr>
          <p:cNvPr id="160771" name="Rectangle 1">
            <a:extLst>
              <a:ext uri="{FF2B5EF4-FFF2-40B4-BE49-F238E27FC236}">
                <a16:creationId xmlns:a16="http://schemas.microsoft.com/office/drawing/2014/main" id="{189D8EDE-CA5E-2571-8A52-5C00B5FD745F}"/>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0772" name="Rectangle 2">
            <a:extLst>
              <a:ext uri="{FF2B5EF4-FFF2-40B4-BE49-F238E27FC236}">
                <a16:creationId xmlns:a16="http://schemas.microsoft.com/office/drawing/2014/main" id="{DDD1E8B4-F149-016B-42D5-F0A49938E6C6}"/>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6">
            <a:extLst>
              <a:ext uri="{FF2B5EF4-FFF2-40B4-BE49-F238E27FC236}">
                <a16:creationId xmlns:a16="http://schemas.microsoft.com/office/drawing/2014/main" id="{5264922F-EA11-595A-8AC7-8F91984CB1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12DCA316-862C-4EF2-8DFC-99855782D8B0}"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76</a:t>
            </a:fld>
            <a:endParaRPr lang="en-US" altLang="en-US">
              <a:solidFill>
                <a:srgbClr val="000000"/>
              </a:solidFill>
              <a:latin typeface="Times New Roman" panose="02020603050405020304" pitchFamily="18" charset="0"/>
              <a:cs typeface="DejaVu Sans" charset="0"/>
            </a:endParaRPr>
          </a:p>
        </p:txBody>
      </p:sp>
      <p:sp>
        <p:nvSpPr>
          <p:cNvPr id="161795" name="Rectangle 1">
            <a:extLst>
              <a:ext uri="{FF2B5EF4-FFF2-40B4-BE49-F238E27FC236}">
                <a16:creationId xmlns:a16="http://schemas.microsoft.com/office/drawing/2014/main" id="{E171E55F-63A3-6515-97E3-22DBFADD6DA1}"/>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1796" name="Rectangle 2">
            <a:extLst>
              <a:ext uri="{FF2B5EF4-FFF2-40B4-BE49-F238E27FC236}">
                <a16:creationId xmlns:a16="http://schemas.microsoft.com/office/drawing/2014/main" id="{A8FDE2C9-D519-8331-B4DE-5B2E7081024D}"/>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6">
            <a:extLst>
              <a:ext uri="{FF2B5EF4-FFF2-40B4-BE49-F238E27FC236}">
                <a16:creationId xmlns:a16="http://schemas.microsoft.com/office/drawing/2014/main" id="{E8E31F6B-19FD-065F-DD1D-3A3EC1E9DE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F4FBD89E-0BB0-47B5-81EA-709B8429D935}"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77</a:t>
            </a:fld>
            <a:endParaRPr lang="en-US" altLang="en-US">
              <a:solidFill>
                <a:srgbClr val="000000"/>
              </a:solidFill>
              <a:latin typeface="Times New Roman" panose="02020603050405020304" pitchFamily="18" charset="0"/>
              <a:cs typeface="DejaVu Sans" charset="0"/>
            </a:endParaRPr>
          </a:p>
        </p:txBody>
      </p:sp>
      <p:sp>
        <p:nvSpPr>
          <p:cNvPr id="162819" name="Rectangle 1">
            <a:extLst>
              <a:ext uri="{FF2B5EF4-FFF2-40B4-BE49-F238E27FC236}">
                <a16:creationId xmlns:a16="http://schemas.microsoft.com/office/drawing/2014/main" id="{6179136A-BA12-45B1-5C0B-EE21FD1A4959}"/>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2820" name="Rectangle 2">
            <a:extLst>
              <a:ext uri="{FF2B5EF4-FFF2-40B4-BE49-F238E27FC236}">
                <a16:creationId xmlns:a16="http://schemas.microsoft.com/office/drawing/2014/main" id="{81A84262-C902-CF1D-D28F-1999C6DCC48F}"/>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6">
            <a:extLst>
              <a:ext uri="{FF2B5EF4-FFF2-40B4-BE49-F238E27FC236}">
                <a16:creationId xmlns:a16="http://schemas.microsoft.com/office/drawing/2014/main" id="{606E0BD6-9BA0-AB24-7E5B-06CCF6A656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F54723D9-5ADF-47D5-BCDC-7BA984E30C67}"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78</a:t>
            </a:fld>
            <a:endParaRPr lang="en-US" altLang="en-US">
              <a:solidFill>
                <a:srgbClr val="000000"/>
              </a:solidFill>
              <a:latin typeface="Times New Roman" panose="02020603050405020304" pitchFamily="18" charset="0"/>
              <a:cs typeface="DejaVu Sans" charset="0"/>
            </a:endParaRPr>
          </a:p>
        </p:txBody>
      </p:sp>
      <p:sp>
        <p:nvSpPr>
          <p:cNvPr id="163843" name="Rectangle 1">
            <a:extLst>
              <a:ext uri="{FF2B5EF4-FFF2-40B4-BE49-F238E27FC236}">
                <a16:creationId xmlns:a16="http://schemas.microsoft.com/office/drawing/2014/main" id="{4B6CF715-4256-C966-C2B9-33B0ACAE3843}"/>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3844" name="Rectangle 2">
            <a:extLst>
              <a:ext uri="{FF2B5EF4-FFF2-40B4-BE49-F238E27FC236}">
                <a16:creationId xmlns:a16="http://schemas.microsoft.com/office/drawing/2014/main" id="{6D9AC2FC-6347-E30A-FFE6-74E9EDABEB35}"/>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6">
            <a:extLst>
              <a:ext uri="{FF2B5EF4-FFF2-40B4-BE49-F238E27FC236}">
                <a16:creationId xmlns:a16="http://schemas.microsoft.com/office/drawing/2014/main" id="{CAF7BCFC-4FFB-CE5A-B3FF-79A701A264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16A51FB6-51CB-4AC1-809D-7B4FEE43AD7D}"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79</a:t>
            </a:fld>
            <a:endParaRPr lang="en-US" altLang="en-US">
              <a:solidFill>
                <a:srgbClr val="000000"/>
              </a:solidFill>
              <a:latin typeface="Times New Roman" panose="02020603050405020304" pitchFamily="18" charset="0"/>
              <a:cs typeface="DejaVu Sans" charset="0"/>
            </a:endParaRPr>
          </a:p>
        </p:txBody>
      </p:sp>
      <p:sp>
        <p:nvSpPr>
          <p:cNvPr id="164867" name="Rectangle 1">
            <a:extLst>
              <a:ext uri="{FF2B5EF4-FFF2-40B4-BE49-F238E27FC236}">
                <a16:creationId xmlns:a16="http://schemas.microsoft.com/office/drawing/2014/main" id="{499AA7C0-A99E-465A-B9DD-1898FDA8BF06}"/>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4868" name="Rectangle 2">
            <a:extLst>
              <a:ext uri="{FF2B5EF4-FFF2-40B4-BE49-F238E27FC236}">
                <a16:creationId xmlns:a16="http://schemas.microsoft.com/office/drawing/2014/main" id="{64AC98B0-A300-4CFF-013C-0DD7485B78E8}"/>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6">
            <a:extLst>
              <a:ext uri="{FF2B5EF4-FFF2-40B4-BE49-F238E27FC236}">
                <a16:creationId xmlns:a16="http://schemas.microsoft.com/office/drawing/2014/main" id="{16FAE84A-5E04-F3DF-2CAA-4A8920A2A0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0816DE39-1E42-4280-8346-BA37A39D29D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80</a:t>
            </a:fld>
            <a:endParaRPr lang="en-US" altLang="en-US">
              <a:solidFill>
                <a:srgbClr val="000000"/>
              </a:solidFill>
              <a:latin typeface="Times New Roman" panose="02020603050405020304" pitchFamily="18" charset="0"/>
              <a:cs typeface="DejaVu Sans" charset="0"/>
            </a:endParaRPr>
          </a:p>
        </p:txBody>
      </p:sp>
      <p:sp>
        <p:nvSpPr>
          <p:cNvPr id="165891" name="Rectangle 1">
            <a:extLst>
              <a:ext uri="{FF2B5EF4-FFF2-40B4-BE49-F238E27FC236}">
                <a16:creationId xmlns:a16="http://schemas.microsoft.com/office/drawing/2014/main" id="{DC471B74-9E7E-DAB2-4FD1-AFB2A7738B97}"/>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5892" name="Rectangle 2">
            <a:extLst>
              <a:ext uri="{FF2B5EF4-FFF2-40B4-BE49-F238E27FC236}">
                <a16:creationId xmlns:a16="http://schemas.microsoft.com/office/drawing/2014/main" id="{2C74707E-D807-4CEE-D41D-B3A96B1811A5}"/>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6">
            <a:extLst>
              <a:ext uri="{FF2B5EF4-FFF2-40B4-BE49-F238E27FC236}">
                <a16:creationId xmlns:a16="http://schemas.microsoft.com/office/drawing/2014/main" id="{A2C0C756-CE70-E377-3200-F27D438B7A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6166BFE-D483-401F-9398-EFB2C999EE16}"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81</a:t>
            </a:fld>
            <a:endParaRPr lang="en-US" altLang="en-US">
              <a:solidFill>
                <a:srgbClr val="000000"/>
              </a:solidFill>
              <a:latin typeface="Times New Roman" panose="02020603050405020304" pitchFamily="18" charset="0"/>
              <a:cs typeface="DejaVu Sans" charset="0"/>
            </a:endParaRPr>
          </a:p>
        </p:txBody>
      </p:sp>
      <p:sp>
        <p:nvSpPr>
          <p:cNvPr id="166915" name="Rectangle 1">
            <a:extLst>
              <a:ext uri="{FF2B5EF4-FFF2-40B4-BE49-F238E27FC236}">
                <a16:creationId xmlns:a16="http://schemas.microsoft.com/office/drawing/2014/main" id="{ED411C99-4332-A89C-1F12-23FE973B80DA}"/>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6916" name="Rectangle 2">
            <a:extLst>
              <a:ext uri="{FF2B5EF4-FFF2-40B4-BE49-F238E27FC236}">
                <a16:creationId xmlns:a16="http://schemas.microsoft.com/office/drawing/2014/main" id="{900DC2C2-7F39-275E-09C4-4854C8C7EDCC}"/>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6">
            <a:extLst>
              <a:ext uri="{FF2B5EF4-FFF2-40B4-BE49-F238E27FC236}">
                <a16:creationId xmlns:a16="http://schemas.microsoft.com/office/drawing/2014/main" id="{72748CAF-5FB9-8978-867F-B319761428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6AB050B1-3473-463C-9B6E-FF773690AA84}"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16</a:t>
            </a:fld>
            <a:endParaRPr lang="en-US" altLang="en-US">
              <a:solidFill>
                <a:srgbClr val="000000"/>
              </a:solidFill>
              <a:latin typeface="Times New Roman" panose="02020603050405020304" pitchFamily="18" charset="0"/>
              <a:cs typeface="DejaVu Sans" charset="0"/>
            </a:endParaRPr>
          </a:p>
        </p:txBody>
      </p:sp>
      <p:sp>
        <p:nvSpPr>
          <p:cNvPr id="140291" name="Rectangle 1">
            <a:extLst>
              <a:ext uri="{FF2B5EF4-FFF2-40B4-BE49-F238E27FC236}">
                <a16:creationId xmlns:a16="http://schemas.microsoft.com/office/drawing/2014/main" id="{30FA3787-3D9B-1A72-A841-1B42FB33000B}"/>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0292" name="Rectangle 2">
            <a:extLst>
              <a:ext uri="{FF2B5EF4-FFF2-40B4-BE49-F238E27FC236}">
                <a16:creationId xmlns:a16="http://schemas.microsoft.com/office/drawing/2014/main" id="{C817ACBA-8351-A549-E148-F0CD1A73A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6">
            <a:extLst>
              <a:ext uri="{FF2B5EF4-FFF2-40B4-BE49-F238E27FC236}">
                <a16:creationId xmlns:a16="http://schemas.microsoft.com/office/drawing/2014/main" id="{21BE3D85-D3A6-4F5A-F3E2-33256F19F0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B259483D-1E87-4BB9-B6FD-ADC37DF9518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82</a:t>
            </a:fld>
            <a:endParaRPr lang="en-US" altLang="en-US">
              <a:solidFill>
                <a:srgbClr val="000000"/>
              </a:solidFill>
              <a:latin typeface="Times New Roman" panose="02020603050405020304" pitchFamily="18" charset="0"/>
              <a:cs typeface="DejaVu Sans" charset="0"/>
            </a:endParaRPr>
          </a:p>
        </p:txBody>
      </p:sp>
      <p:sp>
        <p:nvSpPr>
          <p:cNvPr id="167939" name="Rectangle 1">
            <a:extLst>
              <a:ext uri="{FF2B5EF4-FFF2-40B4-BE49-F238E27FC236}">
                <a16:creationId xmlns:a16="http://schemas.microsoft.com/office/drawing/2014/main" id="{7239D4B0-1985-0B1B-21EC-24245673DE80}"/>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7940" name="Rectangle 2">
            <a:extLst>
              <a:ext uri="{FF2B5EF4-FFF2-40B4-BE49-F238E27FC236}">
                <a16:creationId xmlns:a16="http://schemas.microsoft.com/office/drawing/2014/main" id="{58A5A689-BB38-EC14-ED36-608B2082EFD3}"/>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6">
            <a:extLst>
              <a:ext uri="{FF2B5EF4-FFF2-40B4-BE49-F238E27FC236}">
                <a16:creationId xmlns:a16="http://schemas.microsoft.com/office/drawing/2014/main" id="{A40887A9-93B1-58AA-6858-2C55339185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8DA8E073-35C4-4E1D-B015-4BCF0221680A}"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83</a:t>
            </a:fld>
            <a:endParaRPr lang="en-US" altLang="en-US">
              <a:solidFill>
                <a:srgbClr val="000000"/>
              </a:solidFill>
              <a:latin typeface="Times New Roman" panose="02020603050405020304" pitchFamily="18" charset="0"/>
              <a:cs typeface="DejaVu Sans" charset="0"/>
            </a:endParaRPr>
          </a:p>
        </p:txBody>
      </p:sp>
      <p:sp>
        <p:nvSpPr>
          <p:cNvPr id="168963" name="Rectangle 1">
            <a:extLst>
              <a:ext uri="{FF2B5EF4-FFF2-40B4-BE49-F238E27FC236}">
                <a16:creationId xmlns:a16="http://schemas.microsoft.com/office/drawing/2014/main" id="{8A28A8E5-A5BD-2D12-8E39-F8F703C08869}"/>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8964" name="Rectangle 2">
            <a:extLst>
              <a:ext uri="{FF2B5EF4-FFF2-40B4-BE49-F238E27FC236}">
                <a16:creationId xmlns:a16="http://schemas.microsoft.com/office/drawing/2014/main" id="{8C6FF1D9-82E2-F9EA-1C9B-356C67FBA2DD}"/>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6">
            <a:extLst>
              <a:ext uri="{FF2B5EF4-FFF2-40B4-BE49-F238E27FC236}">
                <a16:creationId xmlns:a16="http://schemas.microsoft.com/office/drawing/2014/main" id="{A4D683CE-054E-2478-DB48-F5CA73EAA2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0BB2D267-EFF8-4A44-AD18-961768CF997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84</a:t>
            </a:fld>
            <a:endParaRPr lang="en-US" altLang="en-US">
              <a:solidFill>
                <a:srgbClr val="000000"/>
              </a:solidFill>
              <a:latin typeface="Times New Roman" panose="02020603050405020304" pitchFamily="18" charset="0"/>
              <a:cs typeface="DejaVu Sans" charset="0"/>
            </a:endParaRPr>
          </a:p>
        </p:txBody>
      </p:sp>
      <p:sp>
        <p:nvSpPr>
          <p:cNvPr id="169987" name="Rectangle 1">
            <a:extLst>
              <a:ext uri="{FF2B5EF4-FFF2-40B4-BE49-F238E27FC236}">
                <a16:creationId xmlns:a16="http://schemas.microsoft.com/office/drawing/2014/main" id="{54C3FD16-979A-98AD-72EA-977759C0DF13}"/>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69988" name="Rectangle 2">
            <a:extLst>
              <a:ext uri="{FF2B5EF4-FFF2-40B4-BE49-F238E27FC236}">
                <a16:creationId xmlns:a16="http://schemas.microsoft.com/office/drawing/2014/main" id="{649BB5EC-C34C-F682-8CFA-3D9AC5EB0082}"/>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6">
            <a:extLst>
              <a:ext uri="{FF2B5EF4-FFF2-40B4-BE49-F238E27FC236}">
                <a16:creationId xmlns:a16="http://schemas.microsoft.com/office/drawing/2014/main" id="{032AEE46-A7EB-E70A-609F-F88EEFDECE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D36BEE2B-78DF-45D5-8A45-FFED3FED581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85</a:t>
            </a:fld>
            <a:endParaRPr lang="en-US" altLang="en-US">
              <a:solidFill>
                <a:srgbClr val="000000"/>
              </a:solidFill>
              <a:latin typeface="Times New Roman" panose="02020603050405020304" pitchFamily="18" charset="0"/>
              <a:cs typeface="DejaVu Sans" charset="0"/>
            </a:endParaRPr>
          </a:p>
        </p:txBody>
      </p:sp>
      <p:sp>
        <p:nvSpPr>
          <p:cNvPr id="171011" name="Rectangle 1">
            <a:extLst>
              <a:ext uri="{FF2B5EF4-FFF2-40B4-BE49-F238E27FC236}">
                <a16:creationId xmlns:a16="http://schemas.microsoft.com/office/drawing/2014/main" id="{57FC0441-5285-3482-D512-F5AF52CF28D6}"/>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1012" name="Rectangle 2">
            <a:extLst>
              <a:ext uri="{FF2B5EF4-FFF2-40B4-BE49-F238E27FC236}">
                <a16:creationId xmlns:a16="http://schemas.microsoft.com/office/drawing/2014/main" id="{713A9A19-1739-3C72-6189-AED946264B6D}"/>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6">
            <a:extLst>
              <a:ext uri="{FF2B5EF4-FFF2-40B4-BE49-F238E27FC236}">
                <a16:creationId xmlns:a16="http://schemas.microsoft.com/office/drawing/2014/main" id="{D31E371E-B519-B16B-270D-9E399D43A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A5A720C8-0643-40DD-A51C-9118DB2B79F0}"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86</a:t>
            </a:fld>
            <a:endParaRPr lang="en-US" altLang="en-US">
              <a:solidFill>
                <a:srgbClr val="000000"/>
              </a:solidFill>
              <a:latin typeface="Times New Roman" panose="02020603050405020304" pitchFamily="18" charset="0"/>
              <a:cs typeface="DejaVu Sans" charset="0"/>
            </a:endParaRPr>
          </a:p>
        </p:txBody>
      </p:sp>
      <p:sp>
        <p:nvSpPr>
          <p:cNvPr id="172035" name="Rectangle 1">
            <a:extLst>
              <a:ext uri="{FF2B5EF4-FFF2-40B4-BE49-F238E27FC236}">
                <a16:creationId xmlns:a16="http://schemas.microsoft.com/office/drawing/2014/main" id="{4EAB183B-7CC0-5D0D-0419-ABF87C6AC966}"/>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2036" name="Rectangle 2">
            <a:extLst>
              <a:ext uri="{FF2B5EF4-FFF2-40B4-BE49-F238E27FC236}">
                <a16:creationId xmlns:a16="http://schemas.microsoft.com/office/drawing/2014/main" id="{4C98E2DE-644C-F76D-6725-D7BB1B9F5DFB}"/>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6">
            <a:extLst>
              <a:ext uri="{FF2B5EF4-FFF2-40B4-BE49-F238E27FC236}">
                <a16:creationId xmlns:a16="http://schemas.microsoft.com/office/drawing/2014/main" id="{8FAC500A-88F6-B160-EC6F-D5CF3717E1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35D15725-FC47-43B8-A950-C093DE38AEDE}"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87</a:t>
            </a:fld>
            <a:endParaRPr lang="en-US" altLang="en-US">
              <a:solidFill>
                <a:srgbClr val="000000"/>
              </a:solidFill>
              <a:latin typeface="Times New Roman" panose="02020603050405020304" pitchFamily="18" charset="0"/>
              <a:cs typeface="DejaVu Sans" charset="0"/>
            </a:endParaRPr>
          </a:p>
        </p:txBody>
      </p:sp>
      <p:sp>
        <p:nvSpPr>
          <p:cNvPr id="173059" name="Rectangle 1">
            <a:extLst>
              <a:ext uri="{FF2B5EF4-FFF2-40B4-BE49-F238E27FC236}">
                <a16:creationId xmlns:a16="http://schemas.microsoft.com/office/drawing/2014/main" id="{EEBE965A-ACA0-48B0-C83F-C897F68D2A84}"/>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3060" name="Rectangle 2">
            <a:extLst>
              <a:ext uri="{FF2B5EF4-FFF2-40B4-BE49-F238E27FC236}">
                <a16:creationId xmlns:a16="http://schemas.microsoft.com/office/drawing/2014/main" id="{6ECBE024-ADBD-E6C2-C957-6A72390540D4}"/>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6">
            <a:extLst>
              <a:ext uri="{FF2B5EF4-FFF2-40B4-BE49-F238E27FC236}">
                <a16:creationId xmlns:a16="http://schemas.microsoft.com/office/drawing/2014/main" id="{EB791883-AF2F-65E0-14A9-1603914A55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BB7B36A4-0441-475A-AEE2-831793EF389C}"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88</a:t>
            </a:fld>
            <a:endParaRPr lang="en-US" altLang="en-US">
              <a:solidFill>
                <a:srgbClr val="000000"/>
              </a:solidFill>
              <a:latin typeface="Times New Roman" panose="02020603050405020304" pitchFamily="18" charset="0"/>
              <a:cs typeface="DejaVu Sans" charset="0"/>
            </a:endParaRPr>
          </a:p>
        </p:txBody>
      </p:sp>
      <p:sp>
        <p:nvSpPr>
          <p:cNvPr id="174083" name="Rectangle 1">
            <a:extLst>
              <a:ext uri="{FF2B5EF4-FFF2-40B4-BE49-F238E27FC236}">
                <a16:creationId xmlns:a16="http://schemas.microsoft.com/office/drawing/2014/main" id="{55B8B4FB-599D-6A30-2BB2-D9CA39BE72EF}"/>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4084" name="Rectangle 2">
            <a:extLst>
              <a:ext uri="{FF2B5EF4-FFF2-40B4-BE49-F238E27FC236}">
                <a16:creationId xmlns:a16="http://schemas.microsoft.com/office/drawing/2014/main" id="{E41F08C8-2B10-FEDE-F1DC-87B175D2D77B}"/>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6">
            <a:extLst>
              <a:ext uri="{FF2B5EF4-FFF2-40B4-BE49-F238E27FC236}">
                <a16:creationId xmlns:a16="http://schemas.microsoft.com/office/drawing/2014/main" id="{D64ED8BE-33B4-7772-7436-0AF721FB26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6A45F00D-2307-4713-BE00-3378169022CC}"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89</a:t>
            </a:fld>
            <a:endParaRPr lang="en-US" altLang="en-US">
              <a:solidFill>
                <a:srgbClr val="000000"/>
              </a:solidFill>
              <a:latin typeface="Times New Roman" panose="02020603050405020304" pitchFamily="18" charset="0"/>
              <a:cs typeface="DejaVu Sans" charset="0"/>
            </a:endParaRPr>
          </a:p>
        </p:txBody>
      </p:sp>
      <p:sp>
        <p:nvSpPr>
          <p:cNvPr id="175107" name="Rectangle 1">
            <a:extLst>
              <a:ext uri="{FF2B5EF4-FFF2-40B4-BE49-F238E27FC236}">
                <a16:creationId xmlns:a16="http://schemas.microsoft.com/office/drawing/2014/main" id="{45320605-4806-9332-487B-40F6FD5A34E5}"/>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5108" name="Rectangle 2">
            <a:extLst>
              <a:ext uri="{FF2B5EF4-FFF2-40B4-BE49-F238E27FC236}">
                <a16:creationId xmlns:a16="http://schemas.microsoft.com/office/drawing/2014/main" id="{FC02AB95-FAF1-44D1-DA2E-9D470528C20F}"/>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6">
            <a:extLst>
              <a:ext uri="{FF2B5EF4-FFF2-40B4-BE49-F238E27FC236}">
                <a16:creationId xmlns:a16="http://schemas.microsoft.com/office/drawing/2014/main" id="{6E1F04EF-544D-378E-FA47-227AA3BA1A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A60781FA-108C-41E0-A342-02FC9F5108C3}"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90</a:t>
            </a:fld>
            <a:endParaRPr lang="en-US" altLang="en-US">
              <a:solidFill>
                <a:srgbClr val="000000"/>
              </a:solidFill>
              <a:latin typeface="Times New Roman" panose="02020603050405020304" pitchFamily="18" charset="0"/>
              <a:cs typeface="DejaVu Sans" charset="0"/>
            </a:endParaRPr>
          </a:p>
        </p:txBody>
      </p:sp>
      <p:sp>
        <p:nvSpPr>
          <p:cNvPr id="176131" name="Rectangle 1">
            <a:extLst>
              <a:ext uri="{FF2B5EF4-FFF2-40B4-BE49-F238E27FC236}">
                <a16:creationId xmlns:a16="http://schemas.microsoft.com/office/drawing/2014/main" id="{05864550-10D3-715E-C75C-3E790459660B}"/>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6132" name="Rectangle 2">
            <a:extLst>
              <a:ext uri="{FF2B5EF4-FFF2-40B4-BE49-F238E27FC236}">
                <a16:creationId xmlns:a16="http://schemas.microsoft.com/office/drawing/2014/main" id="{5B9F150B-EDFB-77BF-9B15-D8E6CED86752}"/>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6">
            <a:extLst>
              <a:ext uri="{FF2B5EF4-FFF2-40B4-BE49-F238E27FC236}">
                <a16:creationId xmlns:a16="http://schemas.microsoft.com/office/drawing/2014/main" id="{54025DBB-641B-EF7A-BF94-9ABC71604B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091AB054-6E65-4C27-B679-2A217C2A214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91</a:t>
            </a:fld>
            <a:endParaRPr lang="en-US" altLang="en-US">
              <a:solidFill>
                <a:srgbClr val="000000"/>
              </a:solidFill>
              <a:latin typeface="Times New Roman" panose="02020603050405020304" pitchFamily="18" charset="0"/>
              <a:cs typeface="DejaVu Sans" charset="0"/>
            </a:endParaRPr>
          </a:p>
        </p:txBody>
      </p:sp>
      <p:sp>
        <p:nvSpPr>
          <p:cNvPr id="177155" name="Rectangle 1">
            <a:extLst>
              <a:ext uri="{FF2B5EF4-FFF2-40B4-BE49-F238E27FC236}">
                <a16:creationId xmlns:a16="http://schemas.microsoft.com/office/drawing/2014/main" id="{DD543D9A-D1F4-FE0E-133D-7A729D767A92}"/>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7156" name="Rectangle 2">
            <a:extLst>
              <a:ext uri="{FF2B5EF4-FFF2-40B4-BE49-F238E27FC236}">
                <a16:creationId xmlns:a16="http://schemas.microsoft.com/office/drawing/2014/main" id="{1315E3D5-3FE7-3951-DD4A-DD30B86E15E4}"/>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a:extLst>
              <a:ext uri="{FF2B5EF4-FFF2-40B4-BE49-F238E27FC236}">
                <a16:creationId xmlns:a16="http://schemas.microsoft.com/office/drawing/2014/main" id="{15366AD1-4EA7-1A12-8F3E-4C3A2B17B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32E6D2BD-C6E0-449A-B41F-4219D21F04B0}"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17</a:t>
            </a:fld>
            <a:endParaRPr lang="en-US" altLang="en-US">
              <a:solidFill>
                <a:srgbClr val="000000"/>
              </a:solidFill>
              <a:latin typeface="Times New Roman" panose="02020603050405020304" pitchFamily="18" charset="0"/>
              <a:cs typeface="DejaVu Sans" charset="0"/>
            </a:endParaRPr>
          </a:p>
        </p:txBody>
      </p:sp>
      <p:sp>
        <p:nvSpPr>
          <p:cNvPr id="141315" name="Rectangle 1">
            <a:extLst>
              <a:ext uri="{FF2B5EF4-FFF2-40B4-BE49-F238E27FC236}">
                <a16:creationId xmlns:a16="http://schemas.microsoft.com/office/drawing/2014/main" id="{659BD8FB-1303-0EDF-12E9-78265AD7FB69}"/>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1316" name="Rectangle 2">
            <a:extLst>
              <a:ext uri="{FF2B5EF4-FFF2-40B4-BE49-F238E27FC236}">
                <a16:creationId xmlns:a16="http://schemas.microsoft.com/office/drawing/2014/main" id="{010D8292-41DF-1634-1F33-C2F9824617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6">
            <a:extLst>
              <a:ext uri="{FF2B5EF4-FFF2-40B4-BE49-F238E27FC236}">
                <a16:creationId xmlns:a16="http://schemas.microsoft.com/office/drawing/2014/main" id="{F3A01C22-43C3-9997-1CD3-DF768EB843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6718EBD2-E0DC-45D7-8CCE-04EA0A670232}"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92</a:t>
            </a:fld>
            <a:endParaRPr lang="en-US" altLang="en-US">
              <a:solidFill>
                <a:srgbClr val="000000"/>
              </a:solidFill>
              <a:latin typeface="Times New Roman" panose="02020603050405020304" pitchFamily="18" charset="0"/>
              <a:cs typeface="DejaVu Sans" charset="0"/>
            </a:endParaRPr>
          </a:p>
        </p:txBody>
      </p:sp>
      <p:sp>
        <p:nvSpPr>
          <p:cNvPr id="178179" name="Rectangle 1">
            <a:extLst>
              <a:ext uri="{FF2B5EF4-FFF2-40B4-BE49-F238E27FC236}">
                <a16:creationId xmlns:a16="http://schemas.microsoft.com/office/drawing/2014/main" id="{21B30807-9159-CC7D-9889-3AA334C06003}"/>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8180" name="Rectangle 2">
            <a:extLst>
              <a:ext uri="{FF2B5EF4-FFF2-40B4-BE49-F238E27FC236}">
                <a16:creationId xmlns:a16="http://schemas.microsoft.com/office/drawing/2014/main" id="{F0BE6712-4ABF-A699-EBBF-E6F2B4564EE0}"/>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6">
            <a:extLst>
              <a:ext uri="{FF2B5EF4-FFF2-40B4-BE49-F238E27FC236}">
                <a16:creationId xmlns:a16="http://schemas.microsoft.com/office/drawing/2014/main" id="{2F097BD1-8CE9-C272-81BE-057BC0C35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5DDBFB5F-D8C2-4F52-BC55-2D1515C94C5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93</a:t>
            </a:fld>
            <a:endParaRPr lang="en-US" altLang="en-US">
              <a:solidFill>
                <a:srgbClr val="000000"/>
              </a:solidFill>
              <a:latin typeface="Times New Roman" panose="02020603050405020304" pitchFamily="18" charset="0"/>
              <a:cs typeface="DejaVu Sans" charset="0"/>
            </a:endParaRPr>
          </a:p>
        </p:txBody>
      </p:sp>
      <p:sp>
        <p:nvSpPr>
          <p:cNvPr id="179203" name="Rectangle 1">
            <a:extLst>
              <a:ext uri="{FF2B5EF4-FFF2-40B4-BE49-F238E27FC236}">
                <a16:creationId xmlns:a16="http://schemas.microsoft.com/office/drawing/2014/main" id="{19933D51-950E-F32D-71D5-BEABB18043E2}"/>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79204" name="Rectangle 2">
            <a:extLst>
              <a:ext uri="{FF2B5EF4-FFF2-40B4-BE49-F238E27FC236}">
                <a16:creationId xmlns:a16="http://schemas.microsoft.com/office/drawing/2014/main" id="{4DB49B30-5D17-59C9-B0A4-AF86F76C3CEF}"/>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6">
            <a:extLst>
              <a:ext uri="{FF2B5EF4-FFF2-40B4-BE49-F238E27FC236}">
                <a16:creationId xmlns:a16="http://schemas.microsoft.com/office/drawing/2014/main" id="{1A1B94F1-8617-8D89-10D5-75DB240800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5806391-E486-4D62-8029-851465491A22}"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94</a:t>
            </a:fld>
            <a:endParaRPr lang="en-US" altLang="en-US">
              <a:solidFill>
                <a:srgbClr val="000000"/>
              </a:solidFill>
              <a:latin typeface="Times New Roman" panose="02020603050405020304" pitchFamily="18" charset="0"/>
              <a:cs typeface="DejaVu Sans" charset="0"/>
            </a:endParaRPr>
          </a:p>
        </p:txBody>
      </p:sp>
      <p:sp>
        <p:nvSpPr>
          <p:cNvPr id="180227" name="Rectangle 1">
            <a:extLst>
              <a:ext uri="{FF2B5EF4-FFF2-40B4-BE49-F238E27FC236}">
                <a16:creationId xmlns:a16="http://schemas.microsoft.com/office/drawing/2014/main" id="{CF394145-8BFE-97BB-E39C-39401AAC8E94}"/>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0228" name="Rectangle 2">
            <a:extLst>
              <a:ext uri="{FF2B5EF4-FFF2-40B4-BE49-F238E27FC236}">
                <a16:creationId xmlns:a16="http://schemas.microsoft.com/office/drawing/2014/main" id="{84104359-1CA9-6A86-8C75-7916116B97AA}"/>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6">
            <a:extLst>
              <a:ext uri="{FF2B5EF4-FFF2-40B4-BE49-F238E27FC236}">
                <a16:creationId xmlns:a16="http://schemas.microsoft.com/office/drawing/2014/main" id="{2C0B9C34-0B13-DA3F-C9BD-95214A2C71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DC558E5A-DE19-4506-924F-039DCB859D8D}"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95</a:t>
            </a:fld>
            <a:endParaRPr lang="en-US" altLang="en-US">
              <a:solidFill>
                <a:srgbClr val="000000"/>
              </a:solidFill>
              <a:latin typeface="Times New Roman" panose="02020603050405020304" pitchFamily="18" charset="0"/>
              <a:cs typeface="DejaVu Sans" charset="0"/>
            </a:endParaRPr>
          </a:p>
        </p:txBody>
      </p:sp>
      <p:sp>
        <p:nvSpPr>
          <p:cNvPr id="181251" name="Rectangle 1">
            <a:extLst>
              <a:ext uri="{FF2B5EF4-FFF2-40B4-BE49-F238E27FC236}">
                <a16:creationId xmlns:a16="http://schemas.microsoft.com/office/drawing/2014/main" id="{584CFEC2-220F-DFA3-6F16-7F22798C4DFC}"/>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1252" name="Rectangle 2">
            <a:extLst>
              <a:ext uri="{FF2B5EF4-FFF2-40B4-BE49-F238E27FC236}">
                <a16:creationId xmlns:a16="http://schemas.microsoft.com/office/drawing/2014/main" id="{CDA5A68A-4BBF-54B1-A694-A1646E21212B}"/>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6">
            <a:extLst>
              <a:ext uri="{FF2B5EF4-FFF2-40B4-BE49-F238E27FC236}">
                <a16:creationId xmlns:a16="http://schemas.microsoft.com/office/drawing/2014/main" id="{ABFF0AEE-91F6-895B-B695-0E5367CCD5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5AD2C1F-83F5-4508-8CFF-1F08B46A980F}"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96</a:t>
            </a:fld>
            <a:endParaRPr lang="en-US" altLang="en-US">
              <a:solidFill>
                <a:srgbClr val="000000"/>
              </a:solidFill>
              <a:latin typeface="Times New Roman" panose="02020603050405020304" pitchFamily="18" charset="0"/>
              <a:cs typeface="DejaVu Sans" charset="0"/>
            </a:endParaRPr>
          </a:p>
        </p:txBody>
      </p:sp>
      <p:sp>
        <p:nvSpPr>
          <p:cNvPr id="182275" name="Rectangle 1">
            <a:extLst>
              <a:ext uri="{FF2B5EF4-FFF2-40B4-BE49-F238E27FC236}">
                <a16:creationId xmlns:a16="http://schemas.microsoft.com/office/drawing/2014/main" id="{9DBF015E-1752-F40D-6CA6-DBF95520D2DC}"/>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2276" name="Rectangle 2">
            <a:extLst>
              <a:ext uri="{FF2B5EF4-FFF2-40B4-BE49-F238E27FC236}">
                <a16:creationId xmlns:a16="http://schemas.microsoft.com/office/drawing/2014/main" id="{EFF02B39-2621-D32D-EEE6-E99AB19BFCA7}"/>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6">
            <a:extLst>
              <a:ext uri="{FF2B5EF4-FFF2-40B4-BE49-F238E27FC236}">
                <a16:creationId xmlns:a16="http://schemas.microsoft.com/office/drawing/2014/main" id="{08254DF1-5735-7C82-AA78-EF7C48732C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45A937BF-5737-48C6-8D3B-0A1CBD68533F}"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97</a:t>
            </a:fld>
            <a:endParaRPr lang="en-US" altLang="en-US">
              <a:solidFill>
                <a:srgbClr val="000000"/>
              </a:solidFill>
              <a:latin typeface="Times New Roman" panose="02020603050405020304" pitchFamily="18" charset="0"/>
              <a:cs typeface="DejaVu Sans" charset="0"/>
            </a:endParaRPr>
          </a:p>
        </p:txBody>
      </p:sp>
      <p:sp>
        <p:nvSpPr>
          <p:cNvPr id="183299" name="Rectangle 1">
            <a:extLst>
              <a:ext uri="{FF2B5EF4-FFF2-40B4-BE49-F238E27FC236}">
                <a16:creationId xmlns:a16="http://schemas.microsoft.com/office/drawing/2014/main" id="{CDCAB6B4-DBA6-3417-0564-A0F8ECD7F4F7}"/>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3300" name="Rectangle 2">
            <a:extLst>
              <a:ext uri="{FF2B5EF4-FFF2-40B4-BE49-F238E27FC236}">
                <a16:creationId xmlns:a16="http://schemas.microsoft.com/office/drawing/2014/main" id="{220357A1-74BB-5771-C938-6B2FCA9D73FE}"/>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6">
            <a:extLst>
              <a:ext uri="{FF2B5EF4-FFF2-40B4-BE49-F238E27FC236}">
                <a16:creationId xmlns:a16="http://schemas.microsoft.com/office/drawing/2014/main" id="{11140F10-3B47-E578-7449-068B5E9DB3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ADE0E1E8-2FA7-4F94-B034-7BBF803C5149}"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98</a:t>
            </a:fld>
            <a:endParaRPr lang="en-US" altLang="en-US">
              <a:solidFill>
                <a:srgbClr val="000000"/>
              </a:solidFill>
              <a:latin typeface="Times New Roman" panose="02020603050405020304" pitchFamily="18" charset="0"/>
              <a:cs typeface="DejaVu Sans" charset="0"/>
            </a:endParaRPr>
          </a:p>
        </p:txBody>
      </p:sp>
      <p:sp>
        <p:nvSpPr>
          <p:cNvPr id="184323" name="Rectangle 1">
            <a:extLst>
              <a:ext uri="{FF2B5EF4-FFF2-40B4-BE49-F238E27FC236}">
                <a16:creationId xmlns:a16="http://schemas.microsoft.com/office/drawing/2014/main" id="{8E6975DF-0CA8-4793-06FB-5B223EDA1CD4}"/>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4324" name="Rectangle 2">
            <a:extLst>
              <a:ext uri="{FF2B5EF4-FFF2-40B4-BE49-F238E27FC236}">
                <a16:creationId xmlns:a16="http://schemas.microsoft.com/office/drawing/2014/main" id="{CF6F5F72-B8E7-1648-BBD7-BE7857040BC0}"/>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6">
            <a:extLst>
              <a:ext uri="{FF2B5EF4-FFF2-40B4-BE49-F238E27FC236}">
                <a16:creationId xmlns:a16="http://schemas.microsoft.com/office/drawing/2014/main" id="{52EEAAC9-A44F-0845-969F-5334C06B7C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A6AEDEE5-D98E-4FA0-B0C1-9A00215DCBB6}"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99</a:t>
            </a:fld>
            <a:endParaRPr lang="en-US" altLang="en-US">
              <a:solidFill>
                <a:srgbClr val="000000"/>
              </a:solidFill>
              <a:latin typeface="Times New Roman" panose="02020603050405020304" pitchFamily="18" charset="0"/>
              <a:cs typeface="DejaVu Sans" charset="0"/>
            </a:endParaRPr>
          </a:p>
        </p:txBody>
      </p:sp>
      <p:sp>
        <p:nvSpPr>
          <p:cNvPr id="185347" name="Rectangle 1">
            <a:extLst>
              <a:ext uri="{FF2B5EF4-FFF2-40B4-BE49-F238E27FC236}">
                <a16:creationId xmlns:a16="http://schemas.microsoft.com/office/drawing/2014/main" id="{164C7872-7546-1B47-906C-E3D9285D0B70}"/>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5348" name="Rectangle 2">
            <a:extLst>
              <a:ext uri="{FF2B5EF4-FFF2-40B4-BE49-F238E27FC236}">
                <a16:creationId xmlns:a16="http://schemas.microsoft.com/office/drawing/2014/main" id="{D6BDD39A-BDE6-03C2-E6E3-B13F2CF60210}"/>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6">
            <a:extLst>
              <a:ext uri="{FF2B5EF4-FFF2-40B4-BE49-F238E27FC236}">
                <a16:creationId xmlns:a16="http://schemas.microsoft.com/office/drawing/2014/main" id="{04B101E4-A059-3D0A-8925-FC8B874C0A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B18C4E63-850F-4813-8BFF-7A43267502A5}"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100</a:t>
            </a:fld>
            <a:endParaRPr lang="en-US" altLang="en-US">
              <a:solidFill>
                <a:srgbClr val="000000"/>
              </a:solidFill>
              <a:latin typeface="Times New Roman" panose="02020603050405020304" pitchFamily="18" charset="0"/>
              <a:cs typeface="DejaVu Sans" charset="0"/>
            </a:endParaRPr>
          </a:p>
        </p:txBody>
      </p:sp>
      <p:sp>
        <p:nvSpPr>
          <p:cNvPr id="186371" name="Rectangle 1">
            <a:extLst>
              <a:ext uri="{FF2B5EF4-FFF2-40B4-BE49-F238E27FC236}">
                <a16:creationId xmlns:a16="http://schemas.microsoft.com/office/drawing/2014/main" id="{A1BC539A-622D-CCD4-8A93-BA9AF1D115BE}"/>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6372" name="Rectangle 2">
            <a:extLst>
              <a:ext uri="{FF2B5EF4-FFF2-40B4-BE49-F238E27FC236}">
                <a16:creationId xmlns:a16="http://schemas.microsoft.com/office/drawing/2014/main" id="{29235D11-A014-668C-68C4-524A6FCA5BBA}"/>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6">
            <a:extLst>
              <a:ext uri="{FF2B5EF4-FFF2-40B4-BE49-F238E27FC236}">
                <a16:creationId xmlns:a16="http://schemas.microsoft.com/office/drawing/2014/main" id="{CA425D35-D4F0-870B-CFDB-F79AFACAD0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CCB4687C-27A6-410D-BBEC-7558F8653853}"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101</a:t>
            </a:fld>
            <a:endParaRPr lang="en-US" altLang="en-US">
              <a:solidFill>
                <a:srgbClr val="000000"/>
              </a:solidFill>
              <a:latin typeface="Times New Roman" panose="02020603050405020304" pitchFamily="18" charset="0"/>
              <a:cs typeface="DejaVu Sans" charset="0"/>
            </a:endParaRPr>
          </a:p>
        </p:txBody>
      </p:sp>
      <p:sp>
        <p:nvSpPr>
          <p:cNvPr id="187395" name="Rectangle 1">
            <a:extLst>
              <a:ext uri="{FF2B5EF4-FFF2-40B4-BE49-F238E27FC236}">
                <a16:creationId xmlns:a16="http://schemas.microsoft.com/office/drawing/2014/main" id="{E989A333-97FE-160F-D4F7-F4601C69E59E}"/>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7396" name="Rectangle 2">
            <a:extLst>
              <a:ext uri="{FF2B5EF4-FFF2-40B4-BE49-F238E27FC236}">
                <a16:creationId xmlns:a16="http://schemas.microsoft.com/office/drawing/2014/main" id="{B92BBBFC-5751-DB2C-15E9-0530A2CBE092}"/>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6">
            <a:extLst>
              <a:ext uri="{FF2B5EF4-FFF2-40B4-BE49-F238E27FC236}">
                <a16:creationId xmlns:a16="http://schemas.microsoft.com/office/drawing/2014/main" id="{F4C8746B-CDDB-2815-57C5-E66244B4E4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F8531244-D5ED-4834-A58A-51826E133A1E}"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18</a:t>
            </a:fld>
            <a:endParaRPr lang="en-US" altLang="en-US">
              <a:solidFill>
                <a:srgbClr val="000000"/>
              </a:solidFill>
              <a:latin typeface="Times New Roman" panose="02020603050405020304" pitchFamily="18" charset="0"/>
              <a:cs typeface="DejaVu Sans" charset="0"/>
            </a:endParaRPr>
          </a:p>
        </p:txBody>
      </p:sp>
      <p:sp>
        <p:nvSpPr>
          <p:cNvPr id="142339" name="Rectangle 1">
            <a:extLst>
              <a:ext uri="{FF2B5EF4-FFF2-40B4-BE49-F238E27FC236}">
                <a16:creationId xmlns:a16="http://schemas.microsoft.com/office/drawing/2014/main" id="{8C30FCD4-947A-33EF-4F3C-C46B88369889}"/>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2340" name="Rectangle 2">
            <a:extLst>
              <a:ext uri="{FF2B5EF4-FFF2-40B4-BE49-F238E27FC236}">
                <a16:creationId xmlns:a16="http://schemas.microsoft.com/office/drawing/2014/main" id="{38E6A60C-C294-DE50-0494-5803579AFB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6">
            <a:extLst>
              <a:ext uri="{FF2B5EF4-FFF2-40B4-BE49-F238E27FC236}">
                <a16:creationId xmlns:a16="http://schemas.microsoft.com/office/drawing/2014/main" id="{151FB106-AEAF-C9C4-E461-F2DE36BD73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1699C12-3B2A-4AEF-814A-B5B15DD77AEA}"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102</a:t>
            </a:fld>
            <a:endParaRPr lang="en-US" altLang="en-US">
              <a:solidFill>
                <a:srgbClr val="000000"/>
              </a:solidFill>
              <a:latin typeface="Times New Roman" panose="02020603050405020304" pitchFamily="18" charset="0"/>
              <a:cs typeface="DejaVu Sans" charset="0"/>
            </a:endParaRPr>
          </a:p>
        </p:txBody>
      </p:sp>
      <p:sp>
        <p:nvSpPr>
          <p:cNvPr id="188419" name="Rectangle 1">
            <a:extLst>
              <a:ext uri="{FF2B5EF4-FFF2-40B4-BE49-F238E27FC236}">
                <a16:creationId xmlns:a16="http://schemas.microsoft.com/office/drawing/2014/main" id="{4A9481A9-4153-7C77-3CEC-56206B93EDE7}"/>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8420" name="Rectangle 2">
            <a:extLst>
              <a:ext uri="{FF2B5EF4-FFF2-40B4-BE49-F238E27FC236}">
                <a16:creationId xmlns:a16="http://schemas.microsoft.com/office/drawing/2014/main" id="{1DF650BB-F6D3-7FFC-D4EA-DCAAB9E654A6}"/>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6">
            <a:extLst>
              <a:ext uri="{FF2B5EF4-FFF2-40B4-BE49-F238E27FC236}">
                <a16:creationId xmlns:a16="http://schemas.microsoft.com/office/drawing/2014/main" id="{5B3372A1-22A7-E3E9-4A6E-4214E0CFE9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C465B5C4-FDDE-479B-8077-79AA5D15765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103</a:t>
            </a:fld>
            <a:endParaRPr lang="en-US" altLang="en-US">
              <a:solidFill>
                <a:srgbClr val="000000"/>
              </a:solidFill>
              <a:latin typeface="Times New Roman" panose="02020603050405020304" pitchFamily="18" charset="0"/>
              <a:cs typeface="DejaVu Sans" charset="0"/>
            </a:endParaRPr>
          </a:p>
        </p:txBody>
      </p:sp>
      <p:sp>
        <p:nvSpPr>
          <p:cNvPr id="189443" name="Rectangle 1">
            <a:extLst>
              <a:ext uri="{FF2B5EF4-FFF2-40B4-BE49-F238E27FC236}">
                <a16:creationId xmlns:a16="http://schemas.microsoft.com/office/drawing/2014/main" id="{7ACF7F72-60B0-57C2-68E2-C37DF793EB89}"/>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89444" name="Rectangle 2">
            <a:extLst>
              <a:ext uri="{FF2B5EF4-FFF2-40B4-BE49-F238E27FC236}">
                <a16:creationId xmlns:a16="http://schemas.microsoft.com/office/drawing/2014/main" id="{687FB97C-C70A-4638-400E-7713D3534980}"/>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6">
            <a:extLst>
              <a:ext uri="{FF2B5EF4-FFF2-40B4-BE49-F238E27FC236}">
                <a16:creationId xmlns:a16="http://schemas.microsoft.com/office/drawing/2014/main" id="{509687AE-C5C3-ECA6-30CD-0102AD64B1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50BD5CDF-6CF4-4832-B1C6-2AF9A43F0B7E}"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104</a:t>
            </a:fld>
            <a:endParaRPr lang="en-US" altLang="en-US">
              <a:solidFill>
                <a:srgbClr val="000000"/>
              </a:solidFill>
              <a:latin typeface="Times New Roman" panose="02020603050405020304" pitchFamily="18" charset="0"/>
              <a:cs typeface="DejaVu Sans" charset="0"/>
            </a:endParaRPr>
          </a:p>
        </p:txBody>
      </p:sp>
      <p:sp>
        <p:nvSpPr>
          <p:cNvPr id="190467" name="Rectangle 1">
            <a:extLst>
              <a:ext uri="{FF2B5EF4-FFF2-40B4-BE49-F238E27FC236}">
                <a16:creationId xmlns:a16="http://schemas.microsoft.com/office/drawing/2014/main" id="{1070BC7C-0A71-8793-4747-86D861D3FAD4}"/>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0468" name="Rectangle 2">
            <a:extLst>
              <a:ext uri="{FF2B5EF4-FFF2-40B4-BE49-F238E27FC236}">
                <a16:creationId xmlns:a16="http://schemas.microsoft.com/office/drawing/2014/main" id="{CEBF4D2F-C7ED-8251-9895-E6A7B48F05EC}"/>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6">
            <a:extLst>
              <a:ext uri="{FF2B5EF4-FFF2-40B4-BE49-F238E27FC236}">
                <a16:creationId xmlns:a16="http://schemas.microsoft.com/office/drawing/2014/main" id="{34C90210-54F7-9220-C79E-9EED47A215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4BCEE8E9-69D7-4DA6-AF64-F80BA5B3F8A2}"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105</a:t>
            </a:fld>
            <a:endParaRPr lang="en-US" altLang="en-US">
              <a:solidFill>
                <a:srgbClr val="000000"/>
              </a:solidFill>
              <a:latin typeface="Times New Roman" panose="02020603050405020304" pitchFamily="18" charset="0"/>
              <a:cs typeface="DejaVu Sans" charset="0"/>
            </a:endParaRPr>
          </a:p>
        </p:txBody>
      </p:sp>
      <p:sp>
        <p:nvSpPr>
          <p:cNvPr id="191491" name="Rectangle 1">
            <a:extLst>
              <a:ext uri="{FF2B5EF4-FFF2-40B4-BE49-F238E27FC236}">
                <a16:creationId xmlns:a16="http://schemas.microsoft.com/office/drawing/2014/main" id="{46291301-9B02-CFF6-F60F-125B54481246}"/>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1492" name="Rectangle 2">
            <a:extLst>
              <a:ext uri="{FF2B5EF4-FFF2-40B4-BE49-F238E27FC236}">
                <a16:creationId xmlns:a16="http://schemas.microsoft.com/office/drawing/2014/main" id="{67AA4111-B20F-0FB4-FFE7-AC95D1FC043C}"/>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6">
            <a:extLst>
              <a:ext uri="{FF2B5EF4-FFF2-40B4-BE49-F238E27FC236}">
                <a16:creationId xmlns:a16="http://schemas.microsoft.com/office/drawing/2014/main" id="{E2EC8A11-7350-132D-EAD3-95CF180D13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92E5F7D5-B193-4D7B-A26A-9C327601AE4B}"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106</a:t>
            </a:fld>
            <a:endParaRPr lang="en-US" altLang="en-US">
              <a:solidFill>
                <a:srgbClr val="000000"/>
              </a:solidFill>
              <a:latin typeface="Times New Roman" panose="02020603050405020304" pitchFamily="18" charset="0"/>
              <a:cs typeface="DejaVu Sans" charset="0"/>
            </a:endParaRPr>
          </a:p>
        </p:txBody>
      </p:sp>
      <p:sp>
        <p:nvSpPr>
          <p:cNvPr id="192515" name="Rectangle 1">
            <a:extLst>
              <a:ext uri="{FF2B5EF4-FFF2-40B4-BE49-F238E27FC236}">
                <a16:creationId xmlns:a16="http://schemas.microsoft.com/office/drawing/2014/main" id="{22FEF796-CAA1-3EE9-C73D-4075343E5B59}"/>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2516" name="Rectangle 2">
            <a:extLst>
              <a:ext uri="{FF2B5EF4-FFF2-40B4-BE49-F238E27FC236}">
                <a16:creationId xmlns:a16="http://schemas.microsoft.com/office/drawing/2014/main" id="{885F0A3E-D7A9-00CB-3C16-E50730AFFFD6}"/>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6">
            <a:extLst>
              <a:ext uri="{FF2B5EF4-FFF2-40B4-BE49-F238E27FC236}">
                <a16:creationId xmlns:a16="http://schemas.microsoft.com/office/drawing/2014/main" id="{0921ADB6-C90C-8836-7FD8-7DC2D20AE1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90332851-E58F-48B3-BF89-95DB7898F346}"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107</a:t>
            </a:fld>
            <a:endParaRPr lang="en-US" altLang="en-US">
              <a:solidFill>
                <a:srgbClr val="000000"/>
              </a:solidFill>
              <a:latin typeface="Times New Roman" panose="02020603050405020304" pitchFamily="18" charset="0"/>
              <a:cs typeface="DejaVu Sans" charset="0"/>
            </a:endParaRPr>
          </a:p>
        </p:txBody>
      </p:sp>
      <p:sp>
        <p:nvSpPr>
          <p:cNvPr id="193539" name="Rectangle 1">
            <a:extLst>
              <a:ext uri="{FF2B5EF4-FFF2-40B4-BE49-F238E27FC236}">
                <a16:creationId xmlns:a16="http://schemas.microsoft.com/office/drawing/2014/main" id="{C4140D06-F0F5-C780-C9C9-D884FF561B29}"/>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3540" name="Rectangle 2">
            <a:extLst>
              <a:ext uri="{FF2B5EF4-FFF2-40B4-BE49-F238E27FC236}">
                <a16:creationId xmlns:a16="http://schemas.microsoft.com/office/drawing/2014/main" id="{CEB56FB9-8842-EFCC-F689-8388F1A24038}"/>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6">
            <a:extLst>
              <a:ext uri="{FF2B5EF4-FFF2-40B4-BE49-F238E27FC236}">
                <a16:creationId xmlns:a16="http://schemas.microsoft.com/office/drawing/2014/main" id="{DB8FA93D-B2DC-F4D7-06C2-2C2D14BBC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CA25745F-E315-4FC7-8E74-8CB3E3904977}"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108</a:t>
            </a:fld>
            <a:endParaRPr lang="en-US" altLang="en-US">
              <a:solidFill>
                <a:srgbClr val="000000"/>
              </a:solidFill>
              <a:latin typeface="Times New Roman" panose="02020603050405020304" pitchFamily="18" charset="0"/>
              <a:cs typeface="DejaVu Sans" charset="0"/>
            </a:endParaRPr>
          </a:p>
        </p:txBody>
      </p:sp>
      <p:sp>
        <p:nvSpPr>
          <p:cNvPr id="194563" name="Rectangle 1">
            <a:extLst>
              <a:ext uri="{FF2B5EF4-FFF2-40B4-BE49-F238E27FC236}">
                <a16:creationId xmlns:a16="http://schemas.microsoft.com/office/drawing/2014/main" id="{14FA9D4F-686C-3283-5D76-FF49317BB9B3}"/>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4564" name="Rectangle 2">
            <a:extLst>
              <a:ext uri="{FF2B5EF4-FFF2-40B4-BE49-F238E27FC236}">
                <a16:creationId xmlns:a16="http://schemas.microsoft.com/office/drawing/2014/main" id="{0E37B2FA-6F26-5140-62F3-6F8606AD9393}"/>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6">
            <a:extLst>
              <a:ext uri="{FF2B5EF4-FFF2-40B4-BE49-F238E27FC236}">
                <a16:creationId xmlns:a16="http://schemas.microsoft.com/office/drawing/2014/main" id="{A1F33216-A082-0018-132B-2D40A97AE6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D02EBD95-79A2-48CA-8E37-B5B81E52AFB8}"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109</a:t>
            </a:fld>
            <a:endParaRPr lang="en-US" altLang="en-US">
              <a:solidFill>
                <a:srgbClr val="000000"/>
              </a:solidFill>
              <a:latin typeface="Times New Roman" panose="02020603050405020304" pitchFamily="18" charset="0"/>
              <a:cs typeface="DejaVu Sans" charset="0"/>
            </a:endParaRPr>
          </a:p>
        </p:txBody>
      </p:sp>
      <p:sp>
        <p:nvSpPr>
          <p:cNvPr id="195587" name="Rectangle 1">
            <a:extLst>
              <a:ext uri="{FF2B5EF4-FFF2-40B4-BE49-F238E27FC236}">
                <a16:creationId xmlns:a16="http://schemas.microsoft.com/office/drawing/2014/main" id="{8F6012A1-32CB-2001-B103-46A3789F155F}"/>
              </a:ext>
            </a:extLst>
          </p:cNvPr>
          <p:cNvSpPr>
            <a:spLocks noGrp="1" noRot="1" noChangeAspect="1" noChangeArrowheads="1" noTextEdit="1"/>
          </p:cNvSpPr>
          <p:nvPr>
            <p:ph type="sldImg"/>
          </p:nvPr>
        </p:nvSpPr>
        <p:spPr bwMode="auto">
          <a:xfrm>
            <a:off x="1370013" y="763588"/>
            <a:ext cx="5030787" cy="3771900"/>
          </a:xfrm>
          <a:solidFill>
            <a:srgbClr val="FFFFFF"/>
          </a:solidFill>
          <a:ln>
            <a:solidFill>
              <a:srgbClr val="000000"/>
            </a:solidFill>
            <a:miter lim="800000"/>
            <a:headEnd/>
            <a:tailEnd/>
          </a:ln>
        </p:spPr>
      </p:sp>
      <p:sp>
        <p:nvSpPr>
          <p:cNvPr id="195588" name="Rectangle 2">
            <a:extLst>
              <a:ext uri="{FF2B5EF4-FFF2-40B4-BE49-F238E27FC236}">
                <a16:creationId xmlns:a16="http://schemas.microsoft.com/office/drawing/2014/main" id="{0AEEEEBA-8CF4-859C-161B-3259CA30F2E8}"/>
              </a:ext>
            </a:extLst>
          </p:cNvPr>
          <p:cNvSpPr>
            <a:spLocks noGrp="1" noChangeArrowheads="1"/>
          </p:cNvSpPr>
          <p:nvPr>
            <p:ph type="body" idx="1"/>
          </p:nvPr>
        </p:nvSpPr>
        <p:spPr bwMode="auto">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a:extLst>
              <a:ext uri="{FF2B5EF4-FFF2-40B4-BE49-F238E27FC236}">
                <a16:creationId xmlns:a16="http://schemas.microsoft.com/office/drawing/2014/main" id="{3E1AEBCE-0987-A36C-6F09-54DE67DCF3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D41EAEB2-7488-48EF-AEB6-303FD9BD0C05}"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19</a:t>
            </a:fld>
            <a:endParaRPr lang="en-US" altLang="en-US">
              <a:solidFill>
                <a:srgbClr val="000000"/>
              </a:solidFill>
              <a:latin typeface="Times New Roman" panose="02020603050405020304" pitchFamily="18" charset="0"/>
              <a:cs typeface="DejaVu Sans" charset="0"/>
            </a:endParaRPr>
          </a:p>
        </p:txBody>
      </p:sp>
      <p:sp>
        <p:nvSpPr>
          <p:cNvPr id="143363" name="Rectangle 1">
            <a:extLst>
              <a:ext uri="{FF2B5EF4-FFF2-40B4-BE49-F238E27FC236}">
                <a16:creationId xmlns:a16="http://schemas.microsoft.com/office/drawing/2014/main" id="{8C5A5C10-228A-50C2-ED93-3374F803B203}"/>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3364" name="Rectangle 2">
            <a:extLst>
              <a:ext uri="{FF2B5EF4-FFF2-40B4-BE49-F238E27FC236}">
                <a16:creationId xmlns:a16="http://schemas.microsoft.com/office/drawing/2014/main" id="{A36E0036-1E85-140A-2F4B-D8958F2323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6">
            <a:extLst>
              <a:ext uri="{FF2B5EF4-FFF2-40B4-BE49-F238E27FC236}">
                <a16:creationId xmlns:a16="http://schemas.microsoft.com/office/drawing/2014/main" id="{3A84A24B-529D-CFBE-80D0-78A3F5811F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715851C3-707E-4CDC-8C19-D825586EB269}"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20</a:t>
            </a:fld>
            <a:endParaRPr lang="en-US" altLang="en-US">
              <a:solidFill>
                <a:srgbClr val="000000"/>
              </a:solidFill>
              <a:latin typeface="Times New Roman" panose="02020603050405020304" pitchFamily="18" charset="0"/>
              <a:cs typeface="DejaVu Sans" charset="0"/>
            </a:endParaRPr>
          </a:p>
        </p:txBody>
      </p:sp>
      <p:sp>
        <p:nvSpPr>
          <p:cNvPr id="144387" name="Rectangle 1">
            <a:extLst>
              <a:ext uri="{FF2B5EF4-FFF2-40B4-BE49-F238E27FC236}">
                <a16:creationId xmlns:a16="http://schemas.microsoft.com/office/drawing/2014/main" id="{96571624-4CDB-0721-E04F-90881223AAC8}"/>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4388" name="Rectangle 2">
            <a:extLst>
              <a:ext uri="{FF2B5EF4-FFF2-40B4-BE49-F238E27FC236}">
                <a16:creationId xmlns:a16="http://schemas.microsoft.com/office/drawing/2014/main" id="{A9F02FB2-0C16-B400-31FC-1783322D3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a:extLst>
              <a:ext uri="{FF2B5EF4-FFF2-40B4-BE49-F238E27FC236}">
                <a16:creationId xmlns:a16="http://schemas.microsoft.com/office/drawing/2014/main" id="{58E8D2CC-1E1E-2EC0-86A9-314DF9D33D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56E1AE85-E6E6-4DD0-AF40-59D8E82B3B46}"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21</a:t>
            </a:fld>
            <a:endParaRPr lang="en-US" altLang="en-US">
              <a:solidFill>
                <a:srgbClr val="000000"/>
              </a:solidFill>
              <a:latin typeface="Times New Roman" panose="02020603050405020304" pitchFamily="18" charset="0"/>
              <a:cs typeface="DejaVu Sans" charset="0"/>
            </a:endParaRPr>
          </a:p>
        </p:txBody>
      </p:sp>
      <p:sp>
        <p:nvSpPr>
          <p:cNvPr id="145411" name="Rectangle 1">
            <a:extLst>
              <a:ext uri="{FF2B5EF4-FFF2-40B4-BE49-F238E27FC236}">
                <a16:creationId xmlns:a16="http://schemas.microsoft.com/office/drawing/2014/main" id="{BD01B6AF-782C-B27E-1A73-2E6DAA83EA3E}"/>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5412" name="Rectangle 2">
            <a:extLst>
              <a:ext uri="{FF2B5EF4-FFF2-40B4-BE49-F238E27FC236}">
                <a16:creationId xmlns:a16="http://schemas.microsoft.com/office/drawing/2014/main" id="{6B5ADD51-ACD0-43E7-12FF-D9705C564A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6">
            <a:extLst>
              <a:ext uri="{FF2B5EF4-FFF2-40B4-BE49-F238E27FC236}">
                <a16:creationId xmlns:a16="http://schemas.microsoft.com/office/drawing/2014/main" id="{0E143003-728D-4886-B7B7-993D1A262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eaLnBrk="1">
              <a:buFont typeface="Times New Roman" panose="02020603050405020304" pitchFamily="18" charset="0"/>
              <a:buNone/>
            </a:pPr>
            <a:fld id="{12DBDAA2-096D-472A-AFB0-12D80D782E10}" type="slidenum">
              <a:rPr lang="en-US" altLang="en-US">
                <a:solidFill>
                  <a:srgbClr val="000000"/>
                </a:solidFill>
                <a:latin typeface="Times New Roman" panose="02020603050405020304" pitchFamily="18" charset="0"/>
                <a:cs typeface="DejaVu Sans" charset="0"/>
              </a:rPr>
              <a:pPr eaLnBrk="1">
                <a:buFont typeface="Times New Roman" panose="02020603050405020304" pitchFamily="18" charset="0"/>
                <a:buNone/>
              </a:pPr>
              <a:t>22</a:t>
            </a:fld>
            <a:endParaRPr lang="en-US" altLang="en-US">
              <a:solidFill>
                <a:srgbClr val="000000"/>
              </a:solidFill>
              <a:latin typeface="Times New Roman" panose="02020603050405020304" pitchFamily="18" charset="0"/>
              <a:cs typeface="DejaVu Sans" charset="0"/>
            </a:endParaRPr>
          </a:p>
        </p:txBody>
      </p:sp>
      <p:sp>
        <p:nvSpPr>
          <p:cNvPr id="146435" name="Rectangle 1">
            <a:extLst>
              <a:ext uri="{FF2B5EF4-FFF2-40B4-BE49-F238E27FC236}">
                <a16:creationId xmlns:a16="http://schemas.microsoft.com/office/drawing/2014/main" id="{C91BC376-6CF2-ABCB-8238-3C3F8378CF22}"/>
              </a:ext>
            </a:extLst>
          </p:cNvPr>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6436" name="Rectangle 2">
            <a:extLst>
              <a:ext uri="{FF2B5EF4-FFF2-40B4-BE49-F238E27FC236}">
                <a16:creationId xmlns:a16="http://schemas.microsoft.com/office/drawing/2014/main" id="{1E863771-FE8A-00E6-3441-41F442AB7C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8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18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6013" cy="11414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7466013" cy="48720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516D618A-1974-D5B5-3958-2EBEC7B0E6A9}"/>
              </a:ext>
            </a:extLst>
          </p:cNvPr>
          <p:cNvSpPr>
            <a:spLocks noGrp="1" noChangeArrowheads="1"/>
          </p:cNvSpPr>
          <p:nvPr>
            <p:ph type="dt" idx="10"/>
          </p:nvPr>
        </p:nvSpPr>
        <p:spPr>
          <a:xfrm>
            <a:off x="8786813" y="268288"/>
            <a:ext cx="2009775" cy="382587"/>
          </a:xfrm>
          <a:prstGeom prst="rect">
            <a:avLst/>
          </a:prstGeom>
        </p:spPr>
        <p:txBody>
          <a:bodyPr/>
          <a:lstStyle>
            <a:lvl1pPr>
              <a:defRPr/>
            </a:lvl1pPr>
          </a:lstStyle>
          <a:p>
            <a:pPr>
              <a:defRPr/>
            </a:pPr>
            <a:r>
              <a:rPr lang="en-US"/>
              <a:t>12/16/20</a:t>
            </a:r>
          </a:p>
        </p:txBody>
      </p:sp>
      <p:sp>
        <p:nvSpPr>
          <p:cNvPr id="5" name="Rectangle 10">
            <a:extLst>
              <a:ext uri="{FF2B5EF4-FFF2-40B4-BE49-F238E27FC236}">
                <a16:creationId xmlns:a16="http://schemas.microsoft.com/office/drawing/2014/main" id="{2302A3A0-E0B4-9535-32C3-16196C7E93E5}"/>
              </a:ext>
            </a:extLst>
          </p:cNvPr>
          <p:cNvSpPr>
            <a:spLocks noGrp="1" noChangeArrowheads="1"/>
          </p:cNvSpPr>
          <p:nvPr>
            <p:ph type="sldNum" idx="11"/>
          </p:nvPr>
        </p:nvSpPr>
        <p:spPr>
          <a:xfrm>
            <a:off x="8129588" y="5734050"/>
            <a:ext cx="608012" cy="519113"/>
          </a:xfrm>
          <a:prstGeom prst="rect">
            <a:avLst/>
          </a:prstGeom>
        </p:spPr>
        <p:txBody>
          <a:bodyPr vert="horz" wrap="square" lIns="91440" tIns="45720" rIns="91440" bIns="45720" numCol="1" anchor="t" anchorCtr="0" compatLnSpc="1">
            <a:prstTxWarp prst="textNoShape">
              <a:avLst/>
            </a:prstTxWarp>
          </a:bodyPr>
          <a:lstStyle>
            <a:lvl1pPr>
              <a:defRPr/>
            </a:lvl1pPr>
          </a:lstStyle>
          <a:p>
            <a:fld id="{A88EA50D-2418-469F-A314-AFD8C2E46905}" type="slidenum">
              <a:rPr lang="en-IN" altLang="en-US"/>
              <a:pPr/>
              <a:t>‹#›</a:t>
            </a:fld>
            <a:endParaRPr lang="en-IN" altLang="en-US"/>
          </a:p>
        </p:txBody>
      </p:sp>
    </p:spTree>
    <p:extLst>
      <p:ext uri="{BB962C8B-B14F-4D97-AF65-F5344CB8AC3E}">
        <p14:creationId xmlns:p14="http://schemas.microsoft.com/office/powerpoint/2010/main" val="3726177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itchFamily="34" charset="0"/>
        </a:defRPr>
      </a:lvl2pPr>
      <a:lvl3pPr algn="l" rtl="0" eaLnBrk="0" fontAlgn="base" hangingPunct="0">
        <a:lnSpc>
          <a:spcPct val="90000"/>
        </a:lnSpc>
        <a:spcBef>
          <a:spcPct val="0"/>
        </a:spcBef>
        <a:spcAft>
          <a:spcPct val="0"/>
        </a:spcAft>
        <a:defRPr sz="4400">
          <a:solidFill>
            <a:schemeClr val="tx1"/>
          </a:solidFill>
          <a:latin typeface="Calibri" pitchFamily="34" charset="0"/>
        </a:defRPr>
      </a:lvl3pPr>
      <a:lvl4pPr algn="l" rtl="0" eaLnBrk="0" fontAlgn="base" hangingPunct="0">
        <a:lnSpc>
          <a:spcPct val="90000"/>
        </a:lnSpc>
        <a:spcBef>
          <a:spcPct val="0"/>
        </a:spcBef>
        <a:spcAft>
          <a:spcPct val="0"/>
        </a:spcAft>
        <a:defRPr sz="4400">
          <a:solidFill>
            <a:schemeClr val="tx1"/>
          </a:solidFill>
          <a:latin typeface="Calibri" pitchFamily="34" charset="0"/>
        </a:defRPr>
      </a:lvl4pPr>
      <a:lvl5pPr algn="l" rtl="0" eaLnBrk="0" fontAlgn="base" hangingPunct="0">
        <a:lnSpc>
          <a:spcPct val="90000"/>
        </a:lnSpc>
        <a:spcBef>
          <a:spcPct val="0"/>
        </a:spcBef>
        <a:spcAft>
          <a:spcPct val="0"/>
        </a:spcAft>
        <a:defRPr sz="4400">
          <a:solidFill>
            <a:schemeClr val="tx1"/>
          </a:solidFill>
          <a:latin typeface="Calibri" pitchFamily="34" charset="0"/>
        </a:defRPr>
      </a:lvl5pPr>
      <a:lvl6pPr marL="457200" algn="l" rtl="0" fontAlgn="base">
        <a:lnSpc>
          <a:spcPct val="90000"/>
        </a:lnSpc>
        <a:spcBef>
          <a:spcPct val="0"/>
        </a:spcBef>
        <a:spcAft>
          <a:spcPct val="0"/>
        </a:spcAft>
        <a:defRPr sz="4400">
          <a:solidFill>
            <a:schemeClr val="tx1"/>
          </a:solidFill>
          <a:latin typeface="Calibri" pitchFamily="34" charset="0"/>
        </a:defRPr>
      </a:lvl6pPr>
      <a:lvl7pPr marL="914400" algn="l" rtl="0" fontAlgn="base">
        <a:lnSpc>
          <a:spcPct val="90000"/>
        </a:lnSpc>
        <a:spcBef>
          <a:spcPct val="0"/>
        </a:spcBef>
        <a:spcAft>
          <a:spcPct val="0"/>
        </a:spcAft>
        <a:defRPr sz="4400">
          <a:solidFill>
            <a:schemeClr val="tx1"/>
          </a:solidFill>
          <a:latin typeface="Calibri" pitchFamily="34" charset="0"/>
        </a:defRPr>
      </a:lvl7pPr>
      <a:lvl8pPr marL="1371600" algn="l" rtl="0" fontAlgn="base">
        <a:lnSpc>
          <a:spcPct val="90000"/>
        </a:lnSpc>
        <a:spcBef>
          <a:spcPct val="0"/>
        </a:spcBef>
        <a:spcAft>
          <a:spcPct val="0"/>
        </a:spcAft>
        <a:defRPr sz="4400">
          <a:solidFill>
            <a:schemeClr val="tx1"/>
          </a:solidFill>
          <a:latin typeface="Calibri" pitchFamily="34" charset="0"/>
        </a:defRPr>
      </a:lvl8pPr>
      <a:lvl9pPr marL="1828800" algn="l" rtl="0" fontAlgn="base">
        <a:lnSpc>
          <a:spcPct val="90000"/>
        </a:lnSpc>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11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6.jpeg"/></Relationships>
</file>

<file path=ppt/slides/_rels/slide11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11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11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2.jpeg"/><Relationship Id="rId4" Type="http://schemas.openxmlformats.org/officeDocument/2006/relationships/image" Target="../media/image51.jpeg"/></Relationships>
</file>

<file path=ppt/slides/_rels/slide11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12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12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12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4.jpeg"/></Relationships>
</file>

<file path=ppt/slides/_rels/slide12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5.jpeg"/></Relationships>
</file>

<file path=ppt/slides/_rels/slide12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6.jpeg"/></Relationships>
</file>

<file path=ppt/slides/_rels/slide12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13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8.jpeg"/></Relationships>
</file>

<file path=ppt/slides/_rels/slide13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9.jpeg"/></Relationships>
</file>

<file path=ppt/slides/_rels/slide13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hyperlink" Target="http://www.javatpoint.com/data-structure-introductio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www.javatpoint.com/data-structure-introduction" TargetMode="External"/><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EE63749E-8D7E-71EC-BBB5-94F4AA80FC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a:extLst>
              <a:ext uri="{FF2B5EF4-FFF2-40B4-BE49-F238E27FC236}">
                <a16:creationId xmlns:a16="http://schemas.microsoft.com/office/drawing/2014/main" id="{E3B14F9C-511D-610C-A29A-FC2CBF1AEB00}"/>
              </a:ext>
            </a:extLst>
          </p:cNvPr>
          <p:cNvSpPr>
            <a:spLocks noChangeArrowheads="1"/>
          </p:cNvSpPr>
          <p:nvPr/>
        </p:nvSpPr>
        <p:spPr bwMode="auto">
          <a:xfrm>
            <a:off x="209550" y="1295400"/>
            <a:ext cx="8516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92100" indent="-292100" algn="just" eaLnBrk="1" hangingPunct="1">
              <a:lnSpc>
                <a:spcPts val="2850"/>
              </a:lnSpc>
              <a:spcAft>
                <a:spcPts val="2525"/>
              </a:spcAft>
              <a:defRPr/>
            </a:pPr>
            <a:r>
              <a:rPr lang="en-US" sz="2400" dirty="0">
                <a:latin typeface="Times New Roman" pitchFamily="18" charset="0"/>
              </a:rPr>
              <a:t>               </a:t>
            </a:r>
            <a:r>
              <a:rPr lang="en-US" sz="2400" dirty="0">
                <a:solidFill>
                  <a:srgbClr val="C00000"/>
                </a:solidFill>
                <a:latin typeface="Times New Roman"/>
              </a:rPr>
              <a:t>Subject Name : </a:t>
            </a:r>
            <a:r>
              <a:rPr lang="en-US" sz="2400" b="1" spc="-50" dirty="0">
                <a:solidFill>
                  <a:srgbClr val="C00000"/>
                </a:solidFill>
                <a:latin typeface="Calibri"/>
              </a:rPr>
              <a:t>Data Structures and Algorithms</a:t>
            </a:r>
          </a:p>
          <a:p>
            <a:pPr marL="292100" indent="-292100" algn="just" eaLnBrk="1" hangingPunct="1">
              <a:lnSpc>
                <a:spcPts val="2850"/>
              </a:lnSpc>
              <a:spcAft>
                <a:spcPts val="2525"/>
              </a:spcAft>
              <a:defRPr/>
            </a:pPr>
            <a:endParaRPr lang="en-US" sz="2400" dirty="0">
              <a:solidFill>
                <a:srgbClr val="C00000"/>
              </a:solidFill>
              <a:latin typeface="Times New Roman" pitchFamily="18" charset="0"/>
              <a:cs typeface="Times New Roman" pitchFamily="18" charset="0"/>
            </a:endParaRPr>
          </a:p>
          <a:p>
            <a:pPr marL="292100" indent="-292100" algn="ctr" eaLnBrk="1" hangingPunct="1">
              <a:lnSpc>
                <a:spcPts val="2850"/>
              </a:lnSpc>
              <a:spcAft>
                <a:spcPts val="2525"/>
              </a:spcAft>
              <a:defRPr/>
            </a:pPr>
            <a:r>
              <a:rPr lang="en-US" sz="2400" dirty="0">
                <a:solidFill>
                  <a:srgbClr val="C00000"/>
                </a:solidFill>
                <a:latin typeface="Times New Roman"/>
              </a:rPr>
              <a:t>Subject Code : </a:t>
            </a:r>
            <a:r>
              <a:rPr lang="en-US" sz="2400" spc="-50" dirty="0">
                <a:solidFill>
                  <a:srgbClr val="C00000"/>
                </a:solidFill>
                <a:latin typeface="Calibri"/>
              </a:rPr>
              <a:t>22</a:t>
            </a:r>
            <a:r>
              <a:rPr lang="en-US" sz="2400" dirty="0">
                <a:solidFill>
                  <a:srgbClr val="C00000"/>
                </a:solidFill>
                <a:latin typeface="Calibri"/>
              </a:rPr>
              <a:t>CSE</a:t>
            </a:r>
            <a:r>
              <a:rPr lang="en-US" sz="2400" spc="-50" dirty="0">
                <a:solidFill>
                  <a:srgbClr val="C00000"/>
                </a:solidFill>
                <a:latin typeface="Calibri"/>
              </a:rPr>
              <a:t>108 </a:t>
            </a: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2052" name="Rectangle 4">
            <a:extLst>
              <a:ext uri="{FF2B5EF4-FFF2-40B4-BE49-F238E27FC236}">
                <a16:creationId xmlns:a16="http://schemas.microsoft.com/office/drawing/2014/main" id="{D887B4A0-3F49-EB0C-6E1E-2F68C2BEA2C5}"/>
              </a:ext>
            </a:extLst>
          </p:cNvPr>
          <p:cNvSpPr>
            <a:spLocks noChangeArrowheads="1"/>
          </p:cNvSpPr>
          <p:nvPr/>
        </p:nvSpPr>
        <p:spPr bwMode="auto">
          <a:xfrm>
            <a:off x="1752600" y="2584450"/>
            <a:ext cx="85423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en-US" sz="2400">
                <a:latin typeface="Times New Roman" panose="02020603050405020304" pitchFamily="18" charset="0"/>
              </a:rPr>
              <a:t> </a:t>
            </a:r>
          </a:p>
        </p:txBody>
      </p:sp>
      <p:sp>
        <p:nvSpPr>
          <p:cNvPr id="21510" name="Rectangle 5">
            <a:extLst>
              <a:ext uri="{FF2B5EF4-FFF2-40B4-BE49-F238E27FC236}">
                <a16:creationId xmlns:a16="http://schemas.microsoft.com/office/drawing/2014/main" id="{75D3B4E1-F4F7-6C3D-3EE7-40EDF4EA28F6}"/>
              </a:ext>
            </a:extLst>
          </p:cNvPr>
          <p:cNvSpPr>
            <a:spLocks noChangeArrowheads="1"/>
          </p:cNvSpPr>
          <p:nvPr/>
        </p:nvSpPr>
        <p:spPr bwMode="auto">
          <a:xfrm>
            <a:off x="196850" y="3429000"/>
            <a:ext cx="8516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88900" algn="ctr" eaLnBrk="1" fontAlgn="auto" hangingPunct="1">
              <a:lnSpc>
                <a:spcPts val="4152"/>
              </a:lnSpc>
              <a:spcBef>
                <a:spcPts val="0"/>
              </a:spcBef>
              <a:spcAft>
                <a:spcPts val="10290"/>
              </a:spcAft>
              <a:defRPr/>
            </a:pPr>
            <a:r>
              <a:rPr lang="en-US" sz="2400" dirty="0">
                <a:solidFill>
                  <a:srgbClr val="C00000"/>
                </a:solidFill>
                <a:latin typeface="Times New Roman"/>
              </a:rPr>
              <a:t>Total Contact Hours : </a:t>
            </a:r>
            <a:r>
              <a:rPr lang="en-US" sz="2400" dirty="0">
                <a:solidFill>
                  <a:srgbClr val="C00000"/>
                </a:solidFill>
                <a:latin typeface="Times New Roman" pitchFamily="18" charset="0"/>
              </a:rPr>
              <a:t>45</a:t>
            </a:r>
            <a:r>
              <a:rPr lang="en-US" sz="2400" dirty="0">
                <a:solidFill>
                  <a:srgbClr val="C00000"/>
                </a:solidFill>
                <a:latin typeface="Times New Roman"/>
              </a:rPr>
              <a:t> </a:t>
            </a:r>
          </a:p>
          <a:p>
            <a:pPr>
              <a:defRPr/>
            </a:pPr>
            <a:endParaRPr lang="en-US" sz="2400" dirty="0">
              <a:latin typeface="Times New Roman" pitchFamily="18" charset="0"/>
            </a:endParaRPr>
          </a:p>
        </p:txBody>
      </p:sp>
      <p:sp>
        <p:nvSpPr>
          <p:cNvPr id="2054" name="Rectangle 6">
            <a:extLst>
              <a:ext uri="{FF2B5EF4-FFF2-40B4-BE49-F238E27FC236}">
                <a16:creationId xmlns:a16="http://schemas.microsoft.com/office/drawing/2014/main" id="{E35F49E2-5BD4-FA08-6C6F-F8D637BC1AA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F49F545-1F75-3C93-0162-907B6D0B28B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056" name="Rectangle 5">
            <a:extLst>
              <a:ext uri="{FF2B5EF4-FFF2-40B4-BE49-F238E27FC236}">
                <a16:creationId xmlns:a16="http://schemas.microsoft.com/office/drawing/2014/main" id="{824C0553-865B-6323-A730-6E1E4D75D865}"/>
              </a:ext>
            </a:extLst>
          </p:cNvPr>
          <p:cNvSpPr>
            <a:spLocks noChangeArrowheads="1"/>
          </p:cNvSpPr>
          <p:nvPr/>
        </p:nvSpPr>
        <p:spPr bwMode="auto">
          <a:xfrm>
            <a:off x="239713" y="45005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solidFill>
                  <a:srgbClr val="C00000"/>
                </a:solidFill>
                <a:latin typeface="Times New Roman" panose="02020603050405020304" pitchFamily="18" charset="0"/>
              </a:rPr>
              <a:t>			Credits : 03 L-T-P    : 1</a:t>
            </a:r>
            <a:r>
              <a:rPr lang="en-US" altLang="en-US" sz="2400" b="1">
                <a:solidFill>
                  <a:srgbClr val="C00000"/>
                </a:solidFill>
                <a:latin typeface="Times New Roman" panose="02020603050405020304" pitchFamily="18" charset="0"/>
              </a:rPr>
              <a:t>-1</a:t>
            </a:r>
            <a:r>
              <a:rPr lang="en-US" altLang="en-US" sz="2400">
                <a:solidFill>
                  <a:srgbClr val="C00000"/>
                </a:solidFill>
                <a:latin typeface="Times New Roman" panose="02020603050405020304" pitchFamily="18" charset="0"/>
              </a:rPr>
              <a:t>-2</a:t>
            </a:r>
          </a:p>
          <a:p>
            <a:endParaRPr lang="en-US" altLang="en-US" sz="2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15D3A126-AFCE-ADEC-BF02-F500D1FBF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a:extLst>
              <a:ext uri="{FF2B5EF4-FFF2-40B4-BE49-F238E27FC236}">
                <a16:creationId xmlns:a16="http://schemas.microsoft.com/office/drawing/2014/main" id="{EC41C8C8-CEB6-B6E6-47B0-EF340B1660B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9FD1B99-BF63-0527-ABE5-09DE4E78BA3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269" name="Title 1">
            <a:extLst>
              <a:ext uri="{FF2B5EF4-FFF2-40B4-BE49-F238E27FC236}">
                <a16:creationId xmlns:a16="http://schemas.microsoft.com/office/drawing/2014/main" id="{84CD6D9C-C62F-6B78-5B9F-B0FEA2977AA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Bubble Sort Analysis</a:t>
            </a:r>
          </a:p>
        </p:txBody>
      </p:sp>
      <p:sp>
        <p:nvSpPr>
          <p:cNvPr id="11270" name="Content Placeholder 2">
            <a:extLst>
              <a:ext uri="{FF2B5EF4-FFF2-40B4-BE49-F238E27FC236}">
                <a16:creationId xmlns:a16="http://schemas.microsoft.com/office/drawing/2014/main" id="{9DE439D3-7832-8807-7B1E-83D4DE006AE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When </a:t>
            </a:r>
            <a:r>
              <a:rPr lang="en-US" altLang="en-US" sz="2400" b="1">
                <a:solidFill>
                  <a:srgbClr val="00B050"/>
                </a:solidFill>
                <a:sym typeface="Wingdings" panose="05000000000000000000" pitchFamily="2" charset="2"/>
              </a:rPr>
              <a:t>Current=0</a:t>
            </a:r>
            <a:r>
              <a:rPr lang="en-US" altLang="en-US" sz="2400">
                <a:solidFill>
                  <a:srgbClr val="000000"/>
                </a:solidFill>
                <a:sym typeface="Wingdings" panose="05000000000000000000" pitchFamily="2" charset="2"/>
              </a:rPr>
              <a:t> then </a:t>
            </a:r>
            <a:r>
              <a:rPr lang="en-US" altLang="en-US" sz="2400" b="1">
                <a:solidFill>
                  <a:srgbClr val="00B0F0"/>
                </a:solidFill>
                <a:sym typeface="Wingdings" panose="05000000000000000000" pitchFamily="2" charset="2"/>
              </a:rPr>
              <a:t>Walk=</a:t>
            </a:r>
            <a:r>
              <a:rPr lang="en-US" altLang="en-US" sz="2400">
                <a:solidFill>
                  <a:srgbClr val="000000"/>
                </a:solidFill>
                <a:sym typeface="Wingdings" panose="05000000000000000000" pitchFamily="2" charset="2"/>
              </a:rPr>
              <a:t>n-1,n-2,n-3,….,2,1</a:t>
            </a:r>
          </a:p>
          <a:p>
            <a:pPr lvl="1"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There are </a:t>
            </a:r>
            <a:r>
              <a:rPr lang="en-US" altLang="en-US" sz="2400" b="1">
                <a:solidFill>
                  <a:srgbClr val="FF0066"/>
                </a:solidFill>
                <a:sym typeface="Wingdings" panose="05000000000000000000" pitchFamily="2" charset="2"/>
              </a:rPr>
              <a:t>n-1</a:t>
            </a:r>
            <a:r>
              <a:rPr lang="en-US" altLang="en-US" sz="2400">
                <a:solidFill>
                  <a:srgbClr val="000000"/>
                </a:solidFill>
                <a:sym typeface="Wingdings" panose="05000000000000000000" pitchFamily="2" charset="2"/>
              </a:rPr>
              <a:t> values for Walk</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When </a:t>
            </a:r>
            <a:r>
              <a:rPr lang="en-US" altLang="en-US" sz="2400" b="1">
                <a:solidFill>
                  <a:srgbClr val="00B050"/>
                </a:solidFill>
                <a:sym typeface="Wingdings" panose="05000000000000000000" pitchFamily="2" charset="2"/>
              </a:rPr>
              <a:t>Current=1</a:t>
            </a:r>
            <a:r>
              <a:rPr lang="en-US" altLang="en-US" sz="2400">
                <a:solidFill>
                  <a:srgbClr val="000000"/>
                </a:solidFill>
                <a:sym typeface="Wingdings" panose="05000000000000000000" pitchFamily="2" charset="2"/>
              </a:rPr>
              <a:t> then </a:t>
            </a:r>
            <a:r>
              <a:rPr lang="en-US" altLang="en-US" sz="2400" b="1">
                <a:solidFill>
                  <a:srgbClr val="00B0F0"/>
                </a:solidFill>
                <a:sym typeface="Wingdings" panose="05000000000000000000" pitchFamily="2" charset="2"/>
              </a:rPr>
              <a:t>Walk=</a:t>
            </a:r>
            <a:r>
              <a:rPr lang="en-US" altLang="en-US" sz="2400">
                <a:solidFill>
                  <a:srgbClr val="000000"/>
                </a:solidFill>
                <a:sym typeface="Wingdings" panose="05000000000000000000" pitchFamily="2" charset="2"/>
              </a:rPr>
              <a:t>n-1,n-2,n-3,….,3,2</a:t>
            </a:r>
          </a:p>
          <a:p>
            <a:pPr lvl="1"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There are </a:t>
            </a:r>
            <a:r>
              <a:rPr lang="en-US" altLang="en-US" sz="2400" b="1">
                <a:solidFill>
                  <a:srgbClr val="FF0066"/>
                </a:solidFill>
                <a:sym typeface="Wingdings" panose="05000000000000000000" pitchFamily="2" charset="2"/>
              </a:rPr>
              <a:t>n-2</a:t>
            </a:r>
            <a:r>
              <a:rPr lang="en-US" altLang="en-US" sz="2400">
                <a:solidFill>
                  <a:srgbClr val="000000"/>
                </a:solidFill>
                <a:sym typeface="Wingdings" panose="05000000000000000000" pitchFamily="2" charset="2"/>
              </a:rPr>
              <a:t> values for Walk</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When </a:t>
            </a:r>
            <a:r>
              <a:rPr lang="en-US" altLang="en-US" sz="2400" b="1">
                <a:solidFill>
                  <a:srgbClr val="00B050"/>
                </a:solidFill>
                <a:sym typeface="Wingdings" panose="05000000000000000000" pitchFamily="2" charset="2"/>
              </a:rPr>
              <a:t>Current=2</a:t>
            </a:r>
            <a:r>
              <a:rPr lang="en-US" altLang="en-US" sz="2400">
                <a:solidFill>
                  <a:srgbClr val="000000"/>
                </a:solidFill>
                <a:sym typeface="Wingdings" panose="05000000000000000000" pitchFamily="2" charset="2"/>
              </a:rPr>
              <a:t> then </a:t>
            </a:r>
            <a:r>
              <a:rPr lang="en-US" altLang="en-US" sz="2400" b="1">
                <a:solidFill>
                  <a:srgbClr val="00B0F0"/>
                </a:solidFill>
                <a:sym typeface="Wingdings" panose="05000000000000000000" pitchFamily="2" charset="2"/>
              </a:rPr>
              <a:t>Walk=</a:t>
            </a:r>
            <a:r>
              <a:rPr lang="en-US" altLang="en-US" sz="2400">
                <a:solidFill>
                  <a:srgbClr val="000000"/>
                </a:solidFill>
                <a:sym typeface="Wingdings" panose="05000000000000000000" pitchFamily="2" charset="2"/>
              </a:rPr>
              <a:t>n-1,n-2,n-3,….,4,3</a:t>
            </a:r>
          </a:p>
          <a:p>
            <a:pPr lvl="1"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There are </a:t>
            </a:r>
            <a:r>
              <a:rPr lang="en-US" altLang="en-US" sz="2400" b="1">
                <a:solidFill>
                  <a:srgbClr val="FF0066"/>
                </a:solidFill>
                <a:sym typeface="Wingdings" panose="05000000000000000000" pitchFamily="2" charset="2"/>
              </a:rPr>
              <a:t>n-3</a:t>
            </a:r>
            <a:r>
              <a:rPr lang="en-US" altLang="en-US" sz="2400">
                <a:solidFill>
                  <a:srgbClr val="000000"/>
                </a:solidFill>
                <a:sym typeface="Wingdings" panose="05000000000000000000" pitchFamily="2" charset="2"/>
              </a:rPr>
              <a:t> values for Walk</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When </a:t>
            </a:r>
            <a:r>
              <a:rPr lang="en-US" altLang="en-US" sz="2400" b="1">
                <a:solidFill>
                  <a:srgbClr val="00B050"/>
                </a:solidFill>
                <a:sym typeface="Wingdings" panose="05000000000000000000" pitchFamily="2" charset="2"/>
              </a:rPr>
              <a:t>Current=n-2</a:t>
            </a:r>
            <a:r>
              <a:rPr lang="en-US" altLang="en-US" sz="2400">
                <a:solidFill>
                  <a:srgbClr val="000000"/>
                </a:solidFill>
                <a:sym typeface="Wingdings" panose="05000000000000000000" pitchFamily="2" charset="2"/>
              </a:rPr>
              <a:t> then </a:t>
            </a:r>
            <a:r>
              <a:rPr lang="en-US" altLang="en-US" sz="2400" b="1">
                <a:solidFill>
                  <a:srgbClr val="00B0F0"/>
                </a:solidFill>
                <a:sym typeface="Wingdings" panose="05000000000000000000" pitchFamily="2" charset="2"/>
              </a:rPr>
              <a:t>Walk=</a:t>
            </a:r>
            <a:r>
              <a:rPr lang="en-US" altLang="en-US" sz="2400">
                <a:solidFill>
                  <a:srgbClr val="000000"/>
                </a:solidFill>
                <a:sym typeface="Wingdings" panose="05000000000000000000" pitchFamily="2" charset="2"/>
              </a:rPr>
              <a:t>n-1</a:t>
            </a:r>
          </a:p>
          <a:p>
            <a:pPr lvl="1"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There is only  </a:t>
            </a:r>
            <a:r>
              <a:rPr lang="en-US" altLang="en-US" sz="2400" b="1">
                <a:solidFill>
                  <a:srgbClr val="FF0066"/>
                </a:solidFill>
                <a:sym typeface="Wingdings" panose="05000000000000000000" pitchFamily="2" charset="2"/>
              </a:rPr>
              <a:t>1</a:t>
            </a:r>
            <a:r>
              <a:rPr lang="en-US" altLang="en-US" sz="2400">
                <a:solidFill>
                  <a:srgbClr val="000000"/>
                </a:solidFill>
                <a:sym typeface="Wingdings" panose="05000000000000000000" pitchFamily="2" charset="2"/>
              </a:rPr>
              <a:t> value for Walk</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So the comparison </a:t>
            </a:r>
            <a:r>
              <a:rPr lang="en-US" altLang="en-US" sz="2400" b="1">
                <a:solidFill>
                  <a:srgbClr val="FF0066"/>
                </a:solidFill>
                <a:sym typeface="Wingdings" panose="05000000000000000000" pitchFamily="2" charset="2"/>
              </a:rPr>
              <a:t>A[Walk]&lt; A[Walk-1] </a:t>
            </a:r>
            <a:r>
              <a:rPr lang="en-US" altLang="en-US" sz="2400">
                <a:solidFill>
                  <a:srgbClr val="000000"/>
                </a:solidFill>
                <a:sym typeface="Wingdings" panose="05000000000000000000" pitchFamily="2" charset="2"/>
              </a:rPr>
              <a:t>will take place (n-1)+(n-2)+(n-3)+…+1 = (n-1)(n)/2 = </a:t>
            </a:r>
            <a:r>
              <a:rPr lang="en-US" altLang="en-US" sz="2400">
                <a:solidFill>
                  <a:srgbClr val="FF0066"/>
                </a:solidFill>
                <a:sym typeface="Wingdings" panose="05000000000000000000" pitchFamily="2" charset="2"/>
              </a:rPr>
              <a:t>O(n</a:t>
            </a:r>
            <a:r>
              <a:rPr lang="en-US" altLang="en-US" sz="2400" baseline="30000">
                <a:solidFill>
                  <a:srgbClr val="FF0066"/>
                </a:solidFill>
                <a:sym typeface="Wingdings" panose="05000000000000000000" pitchFamily="2" charset="2"/>
              </a:rPr>
              <a:t>2</a:t>
            </a:r>
            <a:r>
              <a:rPr lang="en-US" altLang="en-US" sz="2400">
                <a:solidFill>
                  <a:srgbClr val="FF0066"/>
                </a:solidFill>
                <a:sym typeface="Wingdings" panose="05000000000000000000" pitchFamily="2" charset="2"/>
              </a:rPr>
              <a:t>) </a:t>
            </a:r>
            <a:r>
              <a:rPr lang="en-US" altLang="en-US" sz="2400">
                <a:solidFill>
                  <a:srgbClr val="000000"/>
                </a:solidFill>
                <a:sym typeface="Wingdings" panose="05000000000000000000" pitchFamily="2" charset="2"/>
              </a:rPr>
              <a:t>times</a:t>
            </a:r>
            <a:r>
              <a:rPr lang="en-US" altLang="en-US" sz="2400">
                <a:solidFill>
                  <a:srgbClr val="FF0066"/>
                </a:solidFill>
                <a:sym typeface="Wingdings" panose="05000000000000000000" pitchFamily="2" charset="2"/>
              </a:rPr>
              <a:t>.</a:t>
            </a:r>
            <a:endParaRPr lang="en-US" altLang="en-US" sz="2400">
              <a:solidFill>
                <a:srgbClr val="FF0066"/>
              </a:solidFill>
            </a:endParaRPr>
          </a:p>
          <a:p>
            <a:pPr>
              <a:lnSpc>
                <a:spcPct val="90000"/>
              </a:lnSpc>
              <a:spcBef>
                <a:spcPts val="1000"/>
              </a:spcBef>
              <a:buFont typeface="Arial" panose="020B0604020202020204" pitchFamily="34" charset="0"/>
              <a:buChar char="•"/>
            </a:pPr>
            <a:endParaRPr lang="en-IN" altLang="en-US" sz="2400" b="1">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a:extLst>
              <a:ext uri="{FF2B5EF4-FFF2-40B4-BE49-F238E27FC236}">
                <a16:creationId xmlns:a16="http://schemas.microsoft.com/office/drawing/2014/main" id="{4392C71A-466C-D70E-268D-EFB6BC6053F8}"/>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1DFC6F9B-6521-D5E3-DAAD-37C2D8EE12BE}"/>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BINARY SEARCHING </a:t>
            </a:r>
          </a:p>
          <a:p>
            <a:pPr>
              <a:buFont typeface="Arial" panose="020B0604020202020204" pitchFamily="34" charset="0"/>
              <a:buChar char="•"/>
            </a:pPr>
            <a:r>
              <a:rPr lang="en-IN" altLang="en-US" sz="2400"/>
              <a:t>Binary search is a fast search algorithm with run-time complexity of </a:t>
            </a:r>
            <a:r>
              <a:rPr lang="el-GR" altLang="en-US" sz="2400"/>
              <a:t>Ο(</a:t>
            </a:r>
            <a:r>
              <a:rPr lang="en-IN" altLang="en-US" sz="2400"/>
              <a:t>log n). </a:t>
            </a:r>
          </a:p>
          <a:p>
            <a:pPr>
              <a:buFont typeface="Arial" panose="020B0604020202020204" pitchFamily="34" charset="0"/>
              <a:buChar char="•"/>
            </a:pPr>
            <a:r>
              <a:rPr lang="en-IN" altLang="en-US" sz="2400"/>
              <a:t>This search algorithm works on the principle of divide and conquer. </a:t>
            </a:r>
          </a:p>
          <a:p>
            <a:pPr>
              <a:buFont typeface="Arial" panose="020B0604020202020204" pitchFamily="34" charset="0"/>
              <a:buChar char="•"/>
            </a:pPr>
            <a:r>
              <a:rPr lang="en-IN" altLang="en-US" sz="2400"/>
              <a:t>Binary search looks for a particular item by comparing the middle most item of the collection. </a:t>
            </a:r>
          </a:p>
          <a:p>
            <a:pPr>
              <a:buFont typeface="Arial" panose="020B0604020202020204" pitchFamily="34" charset="0"/>
              <a:buChar char="•"/>
            </a:pPr>
            <a:r>
              <a:rPr lang="en-IN" altLang="en-US" sz="2400"/>
              <a:t>If a match occurs, then the index of item is returned. </a:t>
            </a:r>
          </a:p>
          <a:p>
            <a:pPr>
              <a:buFont typeface="Arial" panose="020B0604020202020204" pitchFamily="34" charset="0"/>
              <a:buChar char="•"/>
            </a:pPr>
            <a:r>
              <a:rPr lang="en-IN" altLang="en-US" sz="2400"/>
              <a:t>If the middle item is greater than the item, then the item </a:t>
            </a:r>
          </a:p>
          <a:p>
            <a:r>
              <a:rPr lang="en-IN" altLang="en-US" sz="2400"/>
              <a:t>is searched in the sub-array to the left of the middle item. </a:t>
            </a:r>
          </a:p>
          <a:p>
            <a:pPr>
              <a:buFont typeface="Arial" panose="020B0604020202020204" pitchFamily="34" charset="0"/>
              <a:buChar char="•"/>
            </a:pPr>
            <a:r>
              <a:rPr lang="en-IN" altLang="en-US" sz="2400"/>
              <a:t>Otherwise, the item is searched for in the sub-array to the right of the middle item. </a:t>
            </a:r>
          </a:p>
          <a:p>
            <a:pPr>
              <a:buFont typeface="Arial" panose="020B0604020202020204" pitchFamily="34" charset="0"/>
              <a:buChar char="•"/>
            </a:pPr>
            <a:r>
              <a:rPr lang="en-IN" altLang="en-US" sz="2400"/>
              <a:t>This process continues on the sub-array as well until the size of the sub array reduces to zero. </a:t>
            </a:r>
            <a:endParaRPr lang="en-IN" altLang="en-US" sz="2200">
              <a:solidFill>
                <a:srgbClr val="FF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7" dur="500"/>
                                        <p:tgtEl>
                                          <p:spTgt spid="5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a:extLst>
              <a:ext uri="{FF2B5EF4-FFF2-40B4-BE49-F238E27FC236}">
                <a16:creationId xmlns:a16="http://schemas.microsoft.com/office/drawing/2014/main" id="{46DF0065-D873-2C3A-17F6-81F9174553DF}"/>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33567C3D-E583-187D-78CB-AD924A81CFB2}"/>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Before applying binary searching, the list of items should be sorted in ascending or descending order. </a:t>
            </a:r>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04452" name="Picture 2" descr="E:\Jain_2022\Jain_2022\T2\DS\Study Material\Jain_Temp\M4\img\2.jpg">
            <a:extLst>
              <a:ext uri="{FF2B5EF4-FFF2-40B4-BE49-F238E27FC236}">
                <a16:creationId xmlns:a16="http://schemas.microsoft.com/office/drawing/2014/main" id="{1EA95C06-931F-7BBB-8581-793C90667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2005013"/>
            <a:ext cx="63150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a:extLst>
              <a:ext uri="{FF2B5EF4-FFF2-40B4-BE49-F238E27FC236}">
                <a16:creationId xmlns:a16="http://schemas.microsoft.com/office/drawing/2014/main" id="{6B7F6D00-FA5B-623C-586D-36AF0356E673}"/>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2E069AF0-C6E8-5C0D-8E40-AC6B5E9DB7D4}"/>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05476" name="Picture 2" descr="E:\Jain_2022\Jain_2022\T2\DS\Study Material\Jain_Temp\M4\img\3.jpg">
            <a:extLst>
              <a:ext uri="{FF2B5EF4-FFF2-40B4-BE49-F238E27FC236}">
                <a16:creationId xmlns:a16="http://schemas.microsoft.com/office/drawing/2014/main" id="{6859518D-19E0-376A-DAE2-936C93A8A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912813"/>
            <a:ext cx="5924550"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a:extLst>
              <a:ext uri="{FF2B5EF4-FFF2-40B4-BE49-F238E27FC236}">
                <a16:creationId xmlns:a16="http://schemas.microsoft.com/office/drawing/2014/main" id="{9B60DA05-0C36-2A31-2E53-4E9A0E55AFF9}"/>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613E7F89-996C-0388-41D7-ED76F3CC1F40}"/>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Radix sort is the linear sorting algorithm that is used for integers.</a:t>
            </a:r>
          </a:p>
          <a:p>
            <a:pPr>
              <a:buFont typeface="Arial" panose="020B0604020202020204" pitchFamily="34" charset="0"/>
              <a:buChar char="•"/>
            </a:pPr>
            <a:r>
              <a:rPr lang="en-IN" altLang="en-US" sz="2400"/>
              <a:t>In Radix sort, there is digit by digit sorting is performed that is started from the least significant digit to the most significant digit.</a:t>
            </a:r>
          </a:p>
          <a:p>
            <a:pPr>
              <a:buFont typeface="Arial" panose="020B0604020202020204" pitchFamily="34" charset="0"/>
              <a:buChar char="•"/>
            </a:pPr>
            <a:r>
              <a:rPr lang="en-IN" altLang="en-US" sz="2400"/>
              <a:t>The process of radix sort works similar to the sorting of students names, according to the alphabetical order.</a:t>
            </a:r>
          </a:p>
          <a:p>
            <a:pPr>
              <a:buFont typeface="Arial" panose="020B0604020202020204" pitchFamily="34" charset="0"/>
              <a:buChar char="•"/>
            </a:pPr>
            <a:r>
              <a:rPr lang="en-IN" altLang="en-US" sz="2400"/>
              <a:t>In this case, there are 26 radix formed due to the 26 alphabets in English. </a:t>
            </a:r>
          </a:p>
          <a:p>
            <a:pPr>
              <a:buFont typeface="Arial" panose="020B0604020202020204" pitchFamily="34" charset="0"/>
              <a:buChar char="•"/>
            </a:pPr>
            <a:r>
              <a:rPr lang="en-IN" altLang="en-US" sz="2400"/>
              <a:t>In the first pass, the names of students are grouped according to the ascending order of the first letter of their names.</a:t>
            </a:r>
          </a:p>
          <a:p>
            <a:pPr>
              <a:buFont typeface="Arial" panose="020B0604020202020204" pitchFamily="34" charset="0"/>
              <a:buChar char="•"/>
            </a:pPr>
            <a:r>
              <a:rPr lang="en-IN" altLang="en-US" sz="2400"/>
              <a:t>After that, in the second pass, their names are grouped according to the ascending order of the second letter of their name. And the process continues until we find the sorted list.</a:t>
            </a:r>
            <a:endParaRPr lang="en-IN" altLang="en-US" sz="2200">
              <a:solidFill>
                <a:srgbClr val="FF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a:extLst>
              <a:ext uri="{FF2B5EF4-FFF2-40B4-BE49-F238E27FC236}">
                <a16:creationId xmlns:a16="http://schemas.microsoft.com/office/drawing/2014/main" id="{DB78E412-BBF1-B3DB-2CA2-38F3DC69252A}"/>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8FA3DD01-4D40-286D-432F-41CA3A1B000F}"/>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Algorithm</a:t>
            </a:r>
          </a:p>
          <a:p>
            <a:r>
              <a:rPr lang="en-IN" altLang="en-US" sz="2400"/>
              <a:t>	</a:t>
            </a:r>
            <a:endParaRPr lang="en-IN" altLang="en-US" sz="2400" b="1"/>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07524" name="Picture 2" descr="E:\Jain_2022\Jain_2022\T2\DS\Study Material\Jain_Temp\M4\img\radix.png">
            <a:extLst>
              <a:ext uri="{FF2B5EF4-FFF2-40B4-BE49-F238E27FC236}">
                <a16:creationId xmlns:a16="http://schemas.microsoft.com/office/drawing/2014/main" id="{07FA5F49-B800-B26A-4FCA-579EC2733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295400"/>
            <a:ext cx="5649913"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a:extLst>
              <a:ext uri="{FF2B5EF4-FFF2-40B4-BE49-F238E27FC236}">
                <a16:creationId xmlns:a16="http://schemas.microsoft.com/office/drawing/2014/main" id="{7DA7C0DD-2622-FF33-D8D5-2BA77B2497FA}"/>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2D845ACE-DD34-F5E9-CABD-8398647C74D4}"/>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Working of Radix sort Algorithm</a:t>
            </a:r>
          </a:p>
          <a:p>
            <a:pPr>
              <a:buFont typeface="Arial" panose="020B0604020202020204" pitchFamily="34" charset="0"/>
              <a:buChar char="•"/>
            </a:pPr>
            <a:endParaRPr lang="en-IN" altLang="en-US" sz="2400" b="1"/>
          </a:p>
          <a:p>
            <a:pPr>
              <a:buFont typeface="Arial" panose="020B0604020202020204" pitchFamily="34" charset="0"/>
              <a:buChar char="•"/>
            </a:pPr>
            <a:endParaRPr lang="en-IN" altLang="en-US" sz="2400" b="1"/>
          </a:p>
          <a:p>
            <a:pPr>
              <a:buFont typeface="Arial" panose="020B0604020202020204" pitchFamily="34" charset="0"/>
              <a:buChar char="•"/>
            </a:pPr>
            <a:r>
              <a:rPr lang="en-IN" altLang="en-US" sz="2400"/>
              <a:t>First, we have to find the largest element (suppose </a:t>
            </a:r>
            <a:r>
              <a:rPr lang="en-IN" altLang="en-US" sz="2400" b="1"/>
              <a:t>max</a:t>
            </a:r>
            <a:r>
              <a:rPr lang="en-IN" altLang="en-US" sz="2400"/>
              <a:t>) from the given array. Suppose </a:t>
            </a:r>
            <a:r>
              <a:rPr lang="en-IN" altLang="en-US" sz="2400" b="1"/>
              <a:t>'x'</a:t>
            </a:r>
            <a:r>
              <a:rPr lang="en-IN" altLang="en-US" sz="2400"/>
              <a:t> be the number of digits in </a:t>
            </a:r>
            <a:r>
              <a:rPr lang="en-IN" altLang="en-US" sz="2400" b="1"/>
              <a:t>max</a:t>
            </a:r>
            <a:r>
              <a:rPr lang="en-IN" altLang="en-US" sz="2400"/>
              <a:t>.</a:t>
            </a:r>
          </a:p>
          <a:p>
            <a:pPr>
              <a:buFont typeface="Arial" panose="020B0604020202020204" pitchFamily="34" charset="0"/>
              <a:buChar char="•"/>
            </a:pPr>
            <a:r>
              <a:rPr lang="en-IN" altLang="en-US" sz="2400"/>
              <a:t>The </a:t>
            </a:r>
            <a:r>
              <a:rPr lang="en-IN" altLang="en-US" sz="2400" b="1"/>
              <a:t>'x'</a:t>
            </a:r>
            <a:r>
              <a:rPr lang="en-IN" altLang="en-US" sz="2400"/>
              <a:t> is calculated because we need to go through the significant places of all elements.</a:t>
            </a:r>
          </a:p>
          <a:p>
            <a:pPr>
              <a:buFont typeface="Arial" panose="020B0604020202020204" pitchFamily="34" charset="0"/>
              <a:buChar char="•"/>
            </a:pPr>
            <a:r>
              <a:rPr lang="en-IN" altLang="en-US" sz="2400"/>
              <a:t>After that, go through one by one each significant place. Here, we have to use any stable sorting algorithm to sort the digits of each significant place.</a:t>
            </a:r>
          </a:p>
          <a:p>
            <a:pPr>
              <a:buFont typeface="Arial" panose="020B0604020202020204" pitchFamily="34" charset="0"/>
              <a:buChar char="•"/>
            </a:pPr>
            <a:r>
              <a:rPr lang="en-IN" altLang="en-US" sz="2400"/>
              <a:t>In the given array, the largest element is </a:t>
            </a:r>
            <a:r>
              <a:rPr lang="en-IN" altLang="en-US" sz="2400" b="1"/>
              <a:t>736</a:t>
            </a:r>
            <a:r>
              <a:rPr lang="en-IN" altLang="en-US" sz="2400"/>
              <a:t> that have </a:t>
            </a:r>
            <a:r>
              <a:rPr lang="en-IN" altLang="en-US" sz="2400" b="1"/>
              <a:t>3</a:t>
            </a:r>
            <a:r>
              <a:rPr lang="en-IN" altLang="en-US" sz="2400"/>
              <a:t> digits in it. So, the loop will run up to three times (i.e., to the </a:t>
            </a:r>
            <a:r>
              <a:rPr lang="en-IN" altLang="en-US" sz="2400" b="1"/>
              <a:t>hundreds place</a:t>
            </a:r>
            <a:r>
              <a:rPr lang="en-IN" altLang="en-US" sz="2400"/>
              <a:t>).</a:t>
            </a:r>
          </a:p>
          <a:p>
            <a:pPr>
              <a:buFont typeface="Arial" panose="020B0604020202020204" pitchFamily="34" charset="0"/>
              <a:buChar char="•"/>
            </a:pPr>
            <a:r>
              <a:rPr lang="en-IN" altLang="en-US" sz="2400"/>
              <a:t>That means three passes are required to sort the array.</a:t>
            </a:r>
            <a:endParaRPr lang="en-IN" altLang="en-US" sz="2400" b="1"/>
          </a:p>
          <a:p>
            <a:pPr>
              <a:buFont typeface="Arial" panose="020B0604020202020204" pitchFamily="34" charset="0"/>
              <a:buChar char="•"/>
            </a:pPr>
            <a:endParaRPr lang="en-IN" altLang="en-US" sz="2400" b="1"/>
          </a:p>
          <a:p>
            <a:pPr>
              <a:buFont typeface="Arial" panose="020B0604020202020204" pitchFamily="34" charset="0"/>
              <a:buChar char="•"/>
            </a:pPr>
            <a:endParaRPr lang="en-IN" altLang="en-US" sz="2400" b="1"/>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08548" name="Picture 2" descr="E:\Jain_2022\Jain_2022\T2\DS\Study Material\Jain_Temp\M4\img\30.png">
            <a:extLst>
              <a:ext uri="{FF2B5EF4-FFF2-40B4-BE49-F238E27FC236}">
                <a16:creationId xmlns:a16="http://schemas.microsoft.com/office/drawing/2014/main" id="{B920D697-342B-9672-C177-E4102E2D7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5238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27" dur="500"/>
                                        <p:tgtEl>
                                          <p:spTgt spid="512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32"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a:extLst>
              <a:ext uri="{FF2B5EF4-FFF2-40B4-BE49-F238E27FC236}">
                <a16:creationId xmlns:a16="http://schemas.microsoft.com/office/drawing/2014/main" id="{EDD3ED93-9B0B-5593-A551-72A2E691CE0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D46C2942-F660-AE4C-0E6C-6E582592A48C}"/>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Now, first sort the elements on the basis of unit place digits (i.e., </a:t>
            </a:r>
            <a:r>
              <a:rPr lang="en-IN" altLang="en-US" sz="2400" b="1"/>
              <a:t>x = 0</a:t>
            </a:r>
            <a:r>
              <a:rPr lang="en-IN" altLang="en-US" sz="2400"/>
              <a:t>). Here, we are using the counting sort algorithm to sort the elements.</a:t>
            </a:r>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09572" name="Picture 2" descr="E:\Jain_2022\Jain_2022\T2\DS\Study Material\Jain_Temp\M4\img\4.jpg">
            <a:extLst>
              <a:ext uri="{FF2B5EF4-FFF2-40B4-BE49-F238E27FC236}">
                <a16:creationId xmlns:a16="http://schemas.microsoft.com/office/drawing/2014/main" id="{4477A742-9F0E-5D0F-3399-70A9EFDE8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14550"/>
            <a:ext cx="5867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a:extLst>
              <a:ext uri="{FF2B5EF4-FFF2-40B4-BE49-F238E27FC236}">
                <a16:creationId xmlns:a16="http://schemas.microsoft.com/office/drawing/2014/main" id="{7DCDCA3F-81B7-ABDC-3621-003310D433CC}"/>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7C4A2D01-AF0F-547F-66E0-85DDDD882A16}"/>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After the first pass, the array elements are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Pass 2:</a:t>
            </a:r>
          </a:p>
          <a:p>
            <a:pPr>
              <a:buFont typeface="Arial" panose="020B0604020202020204" pitchFamily="34" charset="0"/>
              <a:buChar char="•"/>
            </a:pPr>
            <a:r>
              <a:rPr lang="en-IN" altLang="en-US" sz="2400"/>
              <a:t>In this pass, the list is sorted on the basis of the next significant digits (i.e., digits at 10</a:t>
            </a:r>
            <a:r>
              <a:rPr lang="en-IN" altLang="en-US" sz="2400" baseline="30000"/>
              <a:t>th</a:t>
            </a:r>
            <a:r>
              <a:rPr lang="en-IN" altLang="en-US" sz="2400"/>
              <a:t> place).</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10596" name="Picture 2" descr="E:\Jain_2022\Jain_2022\T2\DS\Study Material\Jain_Temp\M4\img\31.png">
            <a:extLst>
              <a:ext uri="{FF2B5EF4-FFF2-40B4-BE49-F238E27FC236}">
                <a16:creationId xmlns:a16="http://schemas.microsoft.com/office/drawing/2014/main" id="{F74DB323-BA8A-C9BD-FD5B-659FCE2C4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5238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3" descr="E:\Jain_2022\Jain_2022\T2\DS\Study Material\Jain_Temp\M4\img\32.png">
            <a:extLst>
              <a:ext uri="{FF2B5EF4-FFF2-40B4-BE49-F238E27FC236}">
                <a16:creationId xmlns:a16="http://schemas.microsoft.com/office/drawing/2014/main" id="{E1C51CCF-77EB-DADD-9D8C-9AE45C99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048000"/>
            <a:ext cx="378142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1E5FE99B-25E9-77A0-083C-A841B9384786}"/>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8BE6BD63-E55F-F4D5-9F0B-CC729CC7882A}"/>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After the second pass, the array elements are –</a:t>
            </a:r>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a:p>
            <a:pPr>
              <a:buFont typeface="Arial" panose="020B0604020202020204" pitchFamily="34" charset="0"/>
              <a:buChar char="•"/>
            </a:pPr>
            <a:r>
              <a:rPr lang="en-IN" altLang="en-US" sz="2400"/>
              <a:t>Pass 3:</a:t>
            </a:r>
          </a:p>
          <a:p>
            <a:pPr>
              <a:buFont typeface="Arial" panose="020B0604020202020204" pitchFamily="34" charset="0"/>
              <a:buChar char="•"/>
            </a:pPr>
            <a:r>
              <a:rPr lang="en-IN" altLang="en-US" sz="2400"/>
              <a:t>In this pass, the list is sorted on the basis of the next significant digits (i.e., digits at 100</a:t>
            </a:r>
            <a:r>
              <a:rPr lang="en-IN" altLang="en-US" sz="2400" baseline="30000"/>
              <a:t>th</a:t>
            </a:r>
            <a:r>
              <a:rPr lang="en-IN" altLang="en-US" sz="2400"/>
              <a:t> place).</a:t>
            </a:r>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11620" name="Picture 2" descr="E:\Jain_2022\Jain_2022\T2\DS\Study Material\Jain_Temp\M4\img\33.png">
            <a:extLst>
              <a:ext uri="{FF2B5EF4-FFF2-40B4-BE49-F238E27FC236}">
                <a16:creationId xmlns:a16="http://schemas.microsoft.com/office/drawing/2014/main" id="{7A6116C2-B58D-594E-C422-68E991888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238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1" name="Picture 3" descr="E:\Jain_2022\Jain_2022\T2\DS\Study Material\Jain_Temp\M4\img\34.png">
            <a:extLst>
              <a:ext uri="{FF2B5EF4-FFF2-40B4-BE49-F238E27FC236}">
                <a16:creationId xmlns:a16="http://schemas.microsoft.com/office/drawing/2014/main" id="{7F5602FE-EFA9-9E43-78D6-08F43986A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0" y="3068638"/>
            <a:ext cx="33337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a:extLst>
              <a:ext uri="{FF2B5EF4-FFF2-40B4-BE49-F238E27FC236}">
                <a16:creationId xmlns:a16="http://schemas.microsoft.com/office/drawing/2014/main" id="{2A267E8F-8C9D-C074-3071-148F83733CF1}"/>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Radix Sort</a:t>
            </a:r>
          </a:p>
        </p:txBody>
      </p:sp>
      <p:sp>
        <p:nvSpPr>
          <p:cNvPr id="5122" name="Text Box 2">
            <a:extLst>
              <a:ext uri="{FF2B5EF4-FFF2-40B4-BE49-F238E27FC236}">
                <a16:creationId xmlns:a16="http://schemas.microsoft.com/office/drawing/2014/main" id="{FE3F44F5-EB2E-2DF6-2B6F-4C9C4210A9FA}"/>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After the third pass, the array elements are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200">
              <a:solidFill>
                <a:srgbClr val="FF0000"/>
              </a:solidFill>
              <a:latin typeface="Century Schoolbook" panose="02040604050505020304" pitchFamily="18" charset="0"/>
              <a:cs typeface="Noto Sans SC Regular" charset="0"/>
            </a:endParaRPr>
          </a:p>
        </p:txBody>
      </p:sp>
      <p:pic>
        <p:nvPicPr>
          <p:cNvPr id="112644" name="Picture 2" descr="E:\Jain_2022\Jain_2022\T2\DS\Study Material\Jain_Temp\M4\img\36.png">
            <a:extLst>
              <a:ext uri="{FF2B5EF4-FFF2-40B4-BE49-F238E27FC236}">
                <a16:creationId xmlns:a16="http://schemas.microsoft.com/office/drawing/2014/main" id="{D17492B9-23CA-1036-4FF0-DF6C28455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238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9F0DB39-7AA7-312B-C19B-D0090126FBF9}"/>
              </a:ext>
            </a:extLst>
          </p:cNvPr>
          <p:cNvSpPr>
            <a:spLocks noGrp="1" noChangeArrowheads="1"/>
          </p:cNvSpPr>
          <p:nvPr>
            <p:ph type="title" idx="4294967295"/>
            <p:custDataLst>
              <p:tags r:id="rId1"/>
            </p:custDataLst>
          </p:nvPr>
        </p:nvSpPr>
        <p:spPr bwMode="auto">
          <a:xfrm>
            <a:off x="428625" y="0"/>
            <a:ext cx="7467600"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r>
              <a:rPr lang="en-US" altLang="en-US" sz="3000"/>
              <a:t>Bubble Sort Example </a:t>
            </a:r>
            <a:endParaRPr lang="en-IN" altLang="en-US" sz="3000"/>
          </a:p>
        </p:txBody>
      </p:sp>
      <p:graphicFrame>
        <p:nvGraphicFramePr>
          <p:cNvPr id="11267" name="Content Placeholder 3">
            <a:extLst>
              <a:ext uri="{FF2B5EF4-FFF2-40B4-BE49-F238E27FC236}">
                <a16:creationId xmlns:a16="http://schemas.microsoft.com/office/drawing/2014/main" id="{F575B6AC-501E-0DBA-CC7D-4DB1F63E2251}"/>
              </a:ext>
            </a:extLst>
          </p:cNvPr>
          <p:cNvGraphicFramePr>
            <a:graphicFrameLocks noGrp="1"/>
          </p:cNvGraphicFramePr>
          <p:nvPr/>
        </p:nvGraphicFramePr>
        <p:xfrm>
          <a:off x="2643188" y="960438"/>
          <a:ext cx="2643187"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73" name="Table 7">
            <a:extLst>
              <a:ext uri="{FF2B5EF4-FFF2-40B4-BE49-F238E27FC236}">
                <a16:creationId xmlns:a16="http://schemas.microsoft.com/office/drawing/2014/main" id="{1C1E7C75-0C6B-08EE-79A2-088404AC4077}"/>
              </a:ext>
            </a:extLst>
          </p:cNvPr>
          <p:cNvGraphicFramePr>
            <a:graphicFrameLocks noGrp="1"/>
          </p:cNvGraphicFramePr>
          <p:nvPr/>
        </p:nvGraphicFramePr>
        <p:xfrm>
          <a:off x="428625" y="928688"/>
          <a:ext cx="2000250" cy="388937"/>
        </p:xfrm>
        <a:graphic>
          <a:graphicData uri="http://schemas.openxmlformats.org/drawingml/2006/table">
            <a:tbl>
              <a:tblPr/>
              <a:tblGrid>
                <a:gridCol w="2000250">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Sort the Array:</a:t>
                      </a:r>
                      <a:endParaRPr kumimoji="0" lang="en-IN"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75" name="Content Placeholder 3">
            <a:extLst>
              <a:ext uri="{FF2B5EF4-FFF2-40B4-BE49-F238E27FC236}">
                <a16:creationId xmlns:a16="http://schemas.microsoft.com/office/drawing/2014/main" id="{782A8CF5-75BE-B146-8AE1-BDB66669D3C8}"/>
              </a:ext>
            </a:extLst>
          </p:cNvPr>
          <p:cNvGraphicFramePr>
            <a:graphicFrameLocks noGrp="1"/>
          </p:cNvGraphicFramePr>
          <p:nvPr/>
        </p:nvGraphicFramePr>
        <p:xfrm>
          <a:off x="2714625" y="2271713"/>
          <a:ext cx="2643188"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81" name="Table 28">
            <a:extLst>
              <a:ext uri="{FF2B5EF4-FFF2-40B4-BE49-F238E27FC236}">
                <a16:creationId xmlns:a16="http://schemas.microsoft.com/office/drawing/2014/main" id="{383BFC06-FAF9-1053-97A9-C3F27EB8A23B}"/>
              </a:ext>
            </a:extLst>
          </p:cNvPr>
          <p:cNvGraphicFramePr>
            <a:graphicFrameLocks noGrp="1"/>
          </p:cNvGraphicFramePr>
          <p:nvPr/>
        </p:nvGraphicFramePr>
        <p:xfrm>
          <a:off x="928688" y="2239963"/>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4</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83" name="Table 29">
            <a:extLst>
              <a:ext uri="{FF2B5EF4-FFF2-40B4-BE49-F238E27FC236}">
                <a16:creationId xmlns:a16="http://schemas.microsoft.com/office/drawing/2014/main" id="{FAF5B820-ADF5-B824-2452-A0341B3FE3B6}"/>
              </a:ext>
            </a:extLst>
          </p:cNvPr>
          <p:cNvGraphicFramePr>
            <a:graphicFrameLocks noGrp="1"/>
          </p:cNvGraphicFramePr>
          <p:nvPr/>
        </p:nvGraphicFramePr>
        <p:xfrm>
          <a:off x="1000125" y="1682750"/>
          <a:ext cx="2786063" cy="388938"/>
        </p:xfrm>
        <a:graphic>
          <a:graphicData uri="http://schemas.openxmlformats.org/drawingml/2006/table">
            <a:tbl>
              <a:tblPr/>
              <a:tblGrid>
                <a:gridCol w="2786063">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Pass 1: current=0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85" name="Content Placeholder 3">
            <a:extLst>
              <a:ext uri="{FF2B5EF4-FFF2-40B4-BE49-F238E27FC236}">
                <a16:creationId xmlns:a16="http://schemas.microsoft.com/office/drawing/2014/main" id="{3AC3556A-DCFA-594A-883C-BA5BE17C4F9B}"/>
              </a:ext>
            </a:extLst>
          </p:cNvPr>
          <p:cNvGraphicFramePr>
            <a:graphicFrameLocks noGrp="1"/>
          </p:cNvGraphicFramePr>
          <p:nvPr/>
        </p:nvGraphicFramePr>
        <p:xfrm>
          <a:off x="2786063" y="3771900"/>
          <a:ext cx="2716212"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91" name="Table 31">
            <a:extLst>
              <a:ext uri="{FF2B5EF4-FFF2-40B4-BE49-F238E27FC236}">
                <a16:creationId xmlns:a16="http://schemas.microsoft.com/office/drawing/2014/main" id="{78B07C0C-A31C-0692-62C7-0A177ACD4A19}"/>
              </a:ext>
            </a:extLst>
          </p:cNvPr>
          <p:cNvGraphicFramePr>
            <a:graphicFrameLocks noGrp="1"/>
          </p:cNvGraphicFramePr>
          <p:nvPr/>
        </p:nvGraphicFramePr>
        <p:xfrm>
          <a:off x="1000125" y="3740150"/>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Walk=  2</a:t>
                      </a:r>
                      <a:endParaRPr kumimoji="0" lang="en-IN"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93" name="Content Placeholder 3">
            <a:extLst>
              <a:ext uri="{FF2B5EF4-FFF2-40B4-BE49-F238E27FC236}">
                <a16:creationId xmlns:a16="http://schemas.microsoft.com/office/drawing/2014/main" id="{7FEF210A-834A-F38D-ABAD-AB7D947157DA}"/>
              </a:ext>
            </a:extLst>
          </p:cNvPr>
          <p:cNvGraphicFramePr>
            <a:graphicFrameLocks noGrp="1"/>
          </p:cNvGraphicFramePr>
          <p:nvPr/>
        </p:nvGraphicFramePr>
        <p:xfrm>
          <a:off x="2714625" y="2986088"/>
          <a:ext cx="2643188"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299" name="Table 33">
            <a:extLst>
              <a:ext uri="{FF2B5EF4-FFF2-40B4-BE49-F238E27FC236}">
                <a16:creationId xmlns:a16="http://schemas.microsoft.com/office/drawing/2014/main" id="{7701644E-223A-D4F0-2766-C24AF6B77DA7}"/>
              </a:ext>
            </a:extLst>
          </p:cNvPr>
          <p:cNvGraphicFramePr>
            <a:graphicFrameLocks noGrp="1"/>
          </p:cNvGraphicFramePr>
          <p:nvPr/>
        </p:nvGraphicFramePr>
        <p:xfrm>
          <a:off x="928688" y="2954338"/>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3</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01" name="Content Placeholder 3">
            <a:extLst>
              <a:ext uri="{FF2B5EF4-FFF2-40B4-BE49-F238E27FC236}">
                <a16:creationId xmlns:a16="http://schemas.microsoft.com/office/drawing/2014/main" id="{C723E3EE-9239-5D90-E6D6-0F0444D36575}"/>
              </a:ext>
            </a:extLst>
          </p:cNvPr>
          <p:cNvGraphicFramePr>
            <a:graphicFrameLocks noGrp="1"/>
          </p:cNvGraphicFramePr>
          <p:nvPr/>
        </p:nvGraphicFramePr>
        <p:xfrm>
          <a:off x="2786063" y="4772025"/>
          <a:ext cx="2871787" cy="371475"/>
        </p:xfrm>
        <a:graphic>
          <a:graphicData uri="http://schemas.openxmlformats.org/drawingml/2006/table">
            <a:tbl>
              <a:tblPr/>
              <a:tblGrid>
                <a:gridCol w="466725">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07" name="Table 35">
            <a:extLst>
              <a:ext uri="{FF2B5EF4-FFF2-40B4-BE49-F238E27FC236}">
                <a16:creationId xmlns:a16="http://schemas.microsoft.com/office/drawing/2014/main" id="{0D2E5DA7-BCF6-A2A7-5EAB-B01CB3F1A157}"/>
              </a:ext>
            </a:extLst>
          </p:cNvPr>
          <p:cNvGraphicFramePr>
            <a:graphicFrameLocks noGrp="1"/>
          </p:cNvGraphicFramePr>
          <p:nvPr/>
        </p:nvGraphicFramePr>
        <p:xfrm>
          <a:off x="1000125" y="4740275"/>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1</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 name="Rectangle 36">
            <a:extLst>
              <a:ext uri="{FF2B5EF4-FFF2-40B4-BE49-F238E27FC236}">
                <a16:creationId xmlns:a16="http://schemas.microsoft.com/office/drawing/2014/main" id="{3742AF13-AC62-C719-C553-813FD89022FF}"/>
              </a:ext>
            </a:extLst>
          </p:cNvPr>
          <p:cNvSpPr>
            <a:spLocks noChangeArrowheads="1"/>
          </p:cNvSpPr>
          <p:nvPr>
            <p:custDataLst>
              <p:tags r:id="rId2"/>
            </p:custDataLst>
          </p:nvPr>
        </p:nvSpPr>
        <p:spPr bwMode="auto">
          <a:xfrm>
            <a:off x="6786563" y="1000125"/>
            <a:ext cx="1357312" cy="500063"/>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a:solidFill>
                  <a:srgbClr val="FFFFFF"/>
                </a:solidFill>
                <a:cs typeface="Arial" panose="020B0604020202020204" pitchFamily="34" charset="0"/>
                <a:sym typeface="Wingdings" panose="05000000000000000000" pitchFamily="2" charset="2"/>
              </a:rPr>
              <a:t>N=5 </a:t>
            </a:r>
            <a:endParaRPr lang="en-US" altLang="en-US"/>
          </a:p>
        </p:txBody>
      </p:sp>
      <p:sp>
        <p:nvSpPr>
          <p:cNvPr id="115" name="Block Arc 43">
            <a:extLst>
              <a:ext uri="{FF2B5EF4-FFF2-40B4-BE49-F238E27FC236}">
                <a16:creationId xmlns:a16="http://schemas.microsoft.com/office/drawing/2014/main" id="{2169A4CB-0955-D59B-4AC5-779C74CE2F2F}"/>
              </a:ext>
            </a:extLst>
          </p:cNvPr>
          <p:cNvSpPr>
            <a:spLocks/>
          </p:cNvSpPr>
          <p:nvPr>
            <p:custDataLst>
              <p:tags r:id="rId3"/>
            </p:custDataLst>
          </p:nvPr>
        </p:nvSpPr>
        <p:spPr bwMode="auto">
          <a:xfrm flipV="1">
            <a:off x="4214813" y="2500313"/>
            <a:ext cx="500062" cy="357187"/>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16" name="Block Arc 44">
            <a:extLst>
              <a:ext uri="{FF2B5EF4-FFF2-40B4-BE49-F238E27FC236}">
                <a16:creationId xmlns:a16="http://schemas.microsoft.com/office/drawing/2014/main" id="{CD01FFEB-81D3-711A-F19D-FC21E1503F53}"/>
              </a:ext>
            </a:extLst>
          </p:cNvPr>
          <p:cNvSpPr>
            <a:spLocks/>
          </p:cNvSpPr>
          <p:nvPr>
            <p:custDataLst>
              <p:tags r:id="rId4"/>
            </p:custDataLst>
          </p:nvPr>
        </p:nvSpPr>
        <p:spPr bwMode="auto">
          <a:xfrm flipV="1">
            <a:off x="3714750" y="3143250"/>
            <a:ext cx="500063" cy="357188"/>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17" name="Block Arc 45">
            <a:extLst>
              <a:ext uri="{FF2B5EF4-FFF2-40B4-BE49-F238E27FC236}">
                <a16:creationId xmlns:a16="http://schemas.microsoft.com/office/drawing/2014/main" id="{D9588B84-6D42-6EA7-BF90-D456C37833E8}"/>
              </a:ext>
            </a:extLst>
          </p:cNvPr>
          <p:cNvSpPr>
            <a:spLocks/>
          </p:cNvSpPr>
          <p:nvPr>
            <p:custDataLst>
              <p:tags r:id="rId5"/>
            </p:custDataLst>
          </p:nvPr>
        </p:nvSpPr>
        <p:spPr bwMode="auto">
          <a:xfrm flipV="1">
            <a:off x="3429000" y="3929063"/>
            <a:ext cx="500063" cy="357187"/>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18" name="Block Arc 46">
            <a:extLst>
              <a:ext uri="{FF2B5EF4-FFF2-40B4-BE49-F238E27FC236}">
                <a16:creationId xmlns:a16="http://schemas.microsoft.com/office/drawing/2014/main" id="{700A17AF-141B-9A3B-FEC8-77E2FAF48951}"/>
              </a:ext>
            </a:extLst>
          </p:cNvPr>
          <p:cNvSpPr>
            <a:spLocks/>
          </p:cNvSpPr>
          <p:nvPr>
            <p:custDataLst>
              <p:tags r:id="rId6"/>
            </p:custDataLst>
          </p:nvPr>
        </p:nvSpPr>
        <p:spPr bwMode="auto">
          <a:xfrm flipV="1">
            <a:off x="3000375" y="5000625"/>
            <a:ext cx="500063" cy="357188"/>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graphicFrame>
        <p:nvGraphicFramePr>
          <p:cNvPr id="11314" name="Content Placeholder 3">
            <a:extLst>
              <a:ext uri="{FF2B5EF4-FFF2-40B4-BE49-F238E27FC236}">
                <a16:creationId xmlns:a16="http://schemas.microsoft.com/office/drawing/2014/main" id="{6CF20DDF-664D-F545-1823-1B29A62C347F}"/>
              </a:ext>
            </a:extLst>
          </p:cNvPr>
          <p:cNvGraphicFramePr>
            <a:graphicFrameLocks noGrp="1"/>
          </p:cNvGraphicFramePr>
          <p:nvPr/>
        </p:nvGraphicFramePr>
        <p:xfrm>
          <a:off x="2786063" y="5629275"/>
          <a:ext cx="2981325" cy="371475"/>
        </p:xfrm>
        <a:graphic>
          <a:graphicData uri="http://schemas.openxmlformats.org/drawingml/2006/table">
            <a:tbl>
              <a:tblPr/>
              <a:tblGrid>
                <a:gridCol w="5762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8162">
                  <a:extLst>
                    <a:ext uri="{9D8B030D-6E8A-4147-A177-3AD203B41FA5}">
                      <a16:colId xmlns:a16="http://schemas.microsoft.com/office/drawing/2014/main" val="20003"/>
                    </a:ext>
                  </a:extLst>
                </a:gridCol>
                <a:gridCol w="823913">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-45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20" name="Table 48">
            <a:extLst>
              <a:ext uri="{FF2B5EF4-FFF2-40B4-BE49-F238E27FC236}">
                <a16:creationId xmlns:a16="http://schemas.microsoft.com/office/drawing/2014/main" id="{3457D50C-A205-E794-7925-08EC810705F0}"/>
              </a:ext>
            </a:extLst>
          </p:cNvPr>
          <p:cNvGraphicFramePr>
            <a:graphicFrameLocks noGrp="1"/>
          </p:cNvGraphicFramePr>
          <p:nvPr/>
        </p:nvGraphicFramePr>
        <p:xfrm>
          <a:off x="6215063" y="5611813"/>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After Pass1</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box(in)">
                                      <p:cBhvr>
                                        <p:cTn id="7" dur="500"/>
                                        <p:tgtEl>
                                          <p:spTgt spid="11273"/>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box(in)">
                                      <p:cBhvr>
                                        <p:cTn id="10" dur="500"/>
                                        <p:tgtEl>
                                          <p:spTgt spid="112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1283"/>
                                        </p:tgtEl>
                                        <p:attrNameLst>
                                          <p:attrName>style.visibility</p:attrName>
                                        </p:attrNameLst>
                                      </p:cBhvr>
                                      <p:to>
                                        <p:strVal val="visible"/>
                                      </p:to>
                                    </p:set>
                                    <p:animEffect transition="in" filter="box(in)">
                                      <p:cBhvr>
                                        <p:cTn id="20" dur="500"/>
                                        <p:tgtEl>
                                          <p:spTgt spid="112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1281"/>
                                        </p:tgtEl>
                                        <p:attrNameLst>
                                          <p:attrName>style.visibility</p:attrName>
                                        </p:attrNameLst>
                                      </p:cBhvr>
                                      <p:to>
                                        <p:strVal val="visible"/>
                                      </p:to>
                                    </p:set>
                                    <p:animEffect transition="in" filter="box(in)">
                                      <p:cBhvr>
                                        <p:cTn id="25" dur="500"/>
                                        <p:tgtEl>
                                          <p:spTgt spid="11281"/>
                                        </p:tgtEl>
                                      </p:cBhvr>
                                    </p:animEffect>
                                  </p:childTnLst>
                                </p:cTn>
                              </p:par>
                              <p:par>
                                <p:cTn id="26" presetID="4" presetClass="entr" presetSubtype="16" fill="hold" nodeType="with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box(in)">
                                      <p:cBhvr>
                                        <p:cTn id="28" dur="500"/>
                                        <p:tgtEl>
                                          <p:spTgt spid="115"/>
                                        </p:tgtEl>
                                      </p:cBhvr>
                                    </p:animEffect>
                                  </p:childTnLst>
                                </p:cTn>
                              </p:par>
                              <p:par>
                                <p:cTn id="29" presetID="4" presetClass="entr" presetSubtype="16" fill="hold" nodeType="withEffect">
                                  <p:stCondLst>
                                    <p:cond delay="0"/>
                                  </p:stCondLst>
                                  <p:childTnLst>
                                    <p:set>
                                      <p:cBhvr>
                                        <p:cTn id="30" dur="1" fill="hold">
                                          <p:stCondLst>
                                            <p:cond delay="0"/>
                                          </p:stCondLst>
                                        </p:cTn>
                                        <p:tgtEl>
                                          <p:spTgt spid="11275"/>
                                        </p:tgtEl>
                                        <p:attrNameLst>
                                          <p:attrName>style.visibility</p:attrName>
                                        </p:attrNameLst>
                                      </p:cBhvr>
                                      <p:to>
                                        <p:strVal val="visible"/>
                                      </p:to>
                                    </p:set>
                                    <p:animEffect transition="in" filter="box(in)">
                                      <p:cBhvr>
                                        <p:cTn id="31" dur="500"/>
                                        <p:tgtEl>
                                          <p:spTgt spid="112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1299"/>
                                        </p:tgtEl>
                                        <p:attrNameLst>
                                          <p:attrName>style.visibility</p:attrName>
                                        </p:attrNameLst>
                                      </p:cBhvr>
                                      <p:to>
                                        <p:strVal val="visible"/>
                                      </p:to>
                                    </p:set>
                                    <p:animEffect transition="in" filter="box(in)">
                                      <p:cBhvr>
                                        <p:cTn id="36" dur="500"/>
                                        <p:tgtEl>
                                          <p:spTgt spid="11299"/>
                                        </p:tgtEl>
                                      </p:cBhvr>
                                    </p:animEffect>
                                  </p:childTnLst>
                                </p:cTn>
                              </p:par>
                              <p:par>
                                <p:cTn id="37" presetID="4" presetClass="entr" presetSubtype="16"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box(in)">
                                      <p:cBhvr>
                                        <p:cTn id="39" dur="500"/>
                                        <p:tgtEl>
                                          <p:spTgt spid="116"/>
                                        </p:tgtEl>
                                      </p:cBhvr>
                                    </p:animEffect>
                                  </p:childTnLst>
                                </p:cTn>
                              </p:par>
                              <p:par>
                                <p:cTn id="40" presetID="4" presetClass="entr" presetSubtype="16" fill="hold" nodeType="withEffect">
                                  <p:stCondLst>
                                    <p:cond delay="0"/>
                                  </p:stCondLst>
                                  <p:childTnLst>
                                    <p:set>
                                      <p:cBhvr>
                                        <p:cTn id="41" dur="1" fill="hold">
                                          <p:stCondLst>
                                            <p:cond delay="0"/>
                                          </p:stCondLst>
                                        </p:cTn>
                                        <p:tgtEl>
                                          <p:spTgt spid="11293"/>
                                        </p:tgtEl>
                                        <p:attrNameLst>
                                          <p:attrName>style.visibility</p:attrName>
                                        </p:attrNameLst>
                                      </p:cBhvr>
                                      <p:to>
                                        <p:strVal val="visible"/>
                                      </p:to>
                                    </p:set>
                                    <p:animEffect transition="in" filter="box(in)">
                                      <p:cBhvr>
                                        <p:cTn id="42" dur="500"/>
                                        <p:tgtEl>
                                          <p:spTgt spid="112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291"/>
                                        </p:tgtEl>
                                        <p:attrNameLst>
                                          <p:attrName>style.visibility</p:attrName>
                                        </p:attrNameLst>
                                      </p:cBhvr>
                                      <p:to>
                                        <p:strVal val="visible"/>
                                      </p:to>
                                    </p:set>
                                    <p:animEffect transition="in" filter="box(in)">
                                      <p:cBhvr>
                                        <p:cTn id="47" dur="500"/>
                                        <p:tgtEl>
                                          <p:spTgt spid="11291"/>
                                        </p:tgtEl>
                                      </p:cBhvr>
                                    </p:animEffect>
                                  </p:childTnLst>
                                </p:cTn>
                              </p:par>
                            </p:childTnLst>
                          </p:cTn>
                        </p:par>
                        <p:par>
                          <p:cTn id="48" fill="hold" nodeType="afterGroup">
                            <p:stCondLst>
                              <p:cond delay="500"/>
                            </p:stCondLst>
                            <p:childTnLst>
                              <p:par>
                                <p:cTn id="49" presetID="4" presetClass="entr" presetSubtype="16" fill="hold" nodeType="afterEffect">
                                  <p:stCondLst>
                                    <p:cond delay="0"/>
                                  </p:stCondLst>
                                  <p:childTnLst>
                                    <p:set>
                                      <p:cBhvr>
                                        <p:cTn id="50" dur="1" fill="hold">
                                          <p:stCondLst>
                                            <p:cond delay="0"/>
                                          </p:stCondLst>
                                        </p:cTn>
                                        <p:tgtEl>
                                          <p:spTgt spid="11285"/>
                                        </p:tgtEl>
                                        <p:attrNameLst>
                                          <p:attrName>style.visibility</p:attrName>
                                        </p:attrNameLst>
                                      </p:cBhvr>
                                      <p:to>
                                        <p:strVal val="visible"/>
                                      </p:to>
                                    </p:set>
                                    <p:animEffect transition="in" filter="box(in)">
                                      <p:cBhvr>
                                        <p:cTn id="51" dur="500"/>
                                        <p:tgtEl>
                                          <p:spTgt spid="11285"/>
                                        </p:tgtEl>
                                      </p:cBhvr>
                                    </p:animEffect>
                                  </p:childTnLst>
                                </p:cTn>
                              </p:par>
                              <p:par>
                                <p:cTn id="52" presetID="4" presetClass="entr" presetSubtype="16" fill="hold"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box(in)">
                                      <p:cBhvr>
                                        <p:cTn id="54" dur="500"/>
                                        <p:tgtEl>
                                          <p:spTgt spid="1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11307"/>
                                        </p:tgtEl>
                                        <p:attrNameLst>
                                          <p:attrName>style.visibility</p:attrName>
                                        </p:attrNameLst>
                                      </p:cBhvr>
                                      <p:to>
                                        <p:strVal val="visible"/>
                                      </p:to>
                                    </p:set>
                                    <p:animEffect transition="in" filter="box(in)">
                                      <p:cBhvr>
                                        <p:cTn id="59" dur="500"/>
                                        <p:tgtEl>
                                          <p:spTgt spid="11307"/>
                                        </p:tgtEl>
                                      </p:cBhvr>
                                    </p:animEffect>
                                  </p:childTnLst>
                                </p:cTn>
                              </p:par>
                              <p:par>
                                <p:cTn id="60" presetID="4" presetClass="entr" presetSubtype="16" fill="hold" nodeType="with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box(in)">
                                      <p:cBhvr>
                                        <p:cTn id="62" dur="500"/>
                                        <p:tgtEl>
                                          <p:spTgt spid="118"/>
                                        </p:tgtEl>
                                      </p:cBhvr>
                                    </p:animEffect>
                                  </p:childTnLst>
                                </p:cTn>
                              </p:par>
                              <p:par>
                                <p:cTn id="63" presetID="4" presetClass="entr" presetSubtype="16" fill="hold" nodeType="withEffect">
                                  <p:stCondLst>
                                    <p:cond delay="0"/>
                                  </p:stCondLst>
                                  <p:childTnLst>
                                    <p:set>
                                      <p:cBhvr>
                                        <p:cTn id="64" dur="1" fill="hold">
                                          <p:stCondLst>
                                            <p:cond delay="0"/>
                                          </p:stCondLst>
                                        </p:cTn>
                                        <p:tgtEl>
                                          <p:spTgt spid="11301"/>
                                        </p:tgtEl>
                                        <p:attrNameLst>
                                          <p:attrName>style.visibility</p:attrName>
                                        </p:attrNameLst>
                                      </p:cBhvr>
                                      <p:to>
                                        <p:strVal val="visible"/>
                                      </p:to>
                                    </p:set>
                                    <p:animEffect transition="in" filter="box(in)">
                                      <p:cBhvr>
                                        <p:cTn id="65" dur="500"/>
                                        <p:tgtEl>
                                          <p:spTgt spid="1130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11314"/>
                                        </p:tgtEl>
                                        <p:attrNameLst>
                                          <p:attrName>style.visibility</p:attrName>
                                        </p:attrNameLst>
                                      </p:cBhvr>
                                      <p:to>
                                        <p:strVal val="visible"/>
                                      </p:to>
                                    </p:set>
                                    <p:animEffect transition="in" filter="box(in)">
                                      <p:cBhvr>
                                        <p:cTn id="70" dur="500"/>
                                        <p:tgtEl>
                                          <p:spTgt spid="11314"/>
                                        </p:tgtEl>
                                      </p:cBhvr>
                                    </p:animEffect>
                                  </p:childTnLst>
                                </p:cTn>
                              </p:par>
                              <p:par>
                                <p:cTn id="71" presetID="4" presetClass="entr" presetSubtype="16" fill="hold" nodeType="withEffect">
                                  <p:stCondLst>
                                    <p:cond delay="0"/>
                                  </p:stCondLst>
                                  <p:childTnLst>
                                    <p:set>
                                      <p:cBhvr>
                                        <p:cTn id="72" dur="1" fill="hold">
                                          <p:stCondLst>
                                            <p:cond delay="0"/>
                                          </p:stCondLst>
                                        </p:cTn>
                                        <p:tgtEl>
                                          <p:spTgt spid="11320"/>
                                        </p:tgtEl>
                                        <p:attrNameLst>
                                          <p:attrName>style.visibility</p:attrName>
                                        </p:attrNameLst>
                                      </p:cBhvr>
                                      <p:to>
                                        <p:strVal val="visible"/>
                                      </p:to>
                                    </p:set>
                                    <p:animEffect transition="in" filter="box(in)">
                                      <p:cBhvr>
                                        <p:cTn id="73" dur="500"/>
                                        <p:tgtEl>
                                          <p:spTgt spid="1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a:extLst>
              <a:ext uri="{FF2B5EF4-FFF2-40B4-BE49-F238E27FC236}">
                <a16:creationId xmlns:a16="http://schemas.microsoft.com/office/drawing/2014/main" id="{921E84AF-DA8D-81F6-F75E-2AE59925D9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6">
            <a:extLst>
              <a:ext uri="{FF2B5EF4-FFF2-40B4-BE49-F238E27FC236}">
                <a16:creationId xmlns:a16="http://schemas.microsoft.com/office/drawing/2014/main" id="{F11103D8-D838-DAAE-EC36-9E543420E84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F9E9533-75CA-25C6-5D35-212717AF5B1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3669" name="Title 1">
            <a:extLst>
              <a:ext uri="{FF2B5EF4-FFF2-40B4-BE49-F238E27FC236}">
                <a16:creationId xmlns:a16="http://schemas.microsoft.com/office/drawing/2014/main" id="{EB9E8279-54B2-6C0A-6C30-FE04541B22BE}"/>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3670" name="Content Placeholder 2">
            <a:extLst>
              <a:ext uri="{FF2B5EF4-FFF2-40B4-BE49-F238E27FC236}">
                <a16:creationId xmlns:a16="http://schemas.microsoft.com/office/drawing/2014/main" id="{489F7C32-48C7-7733-EF1E-479A2A3A65B8}"/>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a:t>Hash Table is a data structure which store data in associative manner.</a:t>
            </a:r>
          </a:p>
          <a:p>
            <a:pPr>
              <a:lnSpc>
                <a:spcPct val="150000"/>
              </a:lnSpc>
              <a:buFont typeface="Arial" panose="020B0604020202020204" pitchFamily="34" charset="0"/>
              <a:buChar char="•"/>
            </a:pPr>
            <a:r>
              <a:rPr lang="en-IN" altLang="en-US" sz="2000"/>
              <a:t>In hash table, data is stored in array format where each data values has its own unique index value. </a:t>
            </a:r>
          </a:p>
          <a:p>
            <a:pPr>
              <a:lnSpc>
                <a:spcPct val="150000"/>
              </a:lnSpc>
              <a:buFont typeface="Arial" panose="020B0604020202020204" pitchFamily="34" charset="0"/>
              <a:buChar char="•"/>
            </a:pPr>
            <a:r>
              <a:rPr lang="en-IN" altLang="en-US" sz="2000"/>
              <a:t>Access of data becomes very fast if we know the index of desired data. </a:t>
            </a:r>
          </a:p>
          <a:p>
            <a:pPr>
              <a:lnSpc>
                <a:spcPct val="150000"/>
              </a:lnSpc>
              <a:buFont typeface="Arial" panose="020B0604020202020204" pitchFamily="34" charset="0"/>
              <a:buChar char="•"/>
            </a:pPr>
            <a:r>
              <a:rPr lang="en-IN" altLang="en-US" sz="2000"/>
              <a:t>Thus, it becomes a data structure in which insertion and search operations are very fast irrespective of size of data. </a:t>
            </a:r>
          </a:p>
          <a:p>
            <a:pPr>
              <a:lnSpc>
                <a:spcPct val="150000"/>
              </a:lnSpc>
              <a:buFont typeface="Arial" panose="020B0604020202020204" pitchFamily="34" charset="0"/>
              <a:buChar char="•"/>
            </a:pPr>
            <a:r>
              <a:rPr lang="en-IN" altLang="en-US" sz="2000"/>
              <a:t>Hash Table uses array as a storage medium and uses hash technique to generate index where an element is to be inserted or to be located from.</a:t>
            </a:r>
          </a:p>
          <a:p>
            <a:pPr>
              <a:lnSpc>
                <a:spcPct val="150000"/>
              </a:lnSpc>
              <a:buFont typeface="Arial" panose="020B0604020202020204" pitchFamily="34" charset="0"/>
              <a:buChar char="•"/>
            </a:pPr>
            <a:r>
              <a:rPr lang="en-IN" altLang="en-US" sz="2000" b="1"/>
              <a:t>Hashing</a:t>
            </a:r>
          </a:p>
          <a:p>
            <a:pPr>
              <a:lnSpc>
                <a:spcPct val="150000"/>
              </a:lnSpc>
              <a:buFont typeface="Arial" panose="020B0604020202020204" pitchFamily="34" charset="0"/>
              <a:buChar char="•"/>
            </a:pPr>
            <a:r>
              <a:rPr lang="en-IN" altLang="en-US" sz="2000"/>
              <a:t>Hashing is a technique to convert a range of key values into a range of indexes of an array.</a:t>
            </a:r>
            <a:endParaRPr lang="en-IN" altLang="en-US" sz="2000" b="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1">
            <a:extLst>
              <a:ext uri="{FF2B5EF4-FFF2-40B4-BE49-F238E27FC236}">
                <a16:creationId xmlns:a16="http://schemas.microsoft.com/office/drawing/2014/main" id="{9EC0F856-241B-3DB9-76C7-A917C02E74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6">
            <a:extLst>
              <a:ext uri="{FF2B5EF4-FFF2-40B4-BE49-F238E27FC236}">
                <a16:creationId xmlns:a16="http://schemas.microsoft.com/office/drawing/2014/main" id="{48DA3BE1-4D93-08A2-F2B1-44230B056B1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5C93DFD-EE71-BD78-D862-E1712F0D0B6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4693" name="Title 1">
            <a:extLst>
              <a:ext uri="{FF2B5EF4-FFF2-40B4-BE49-F238E27FC236}">
                <a16:creationId xmlns:a16="http://schemas.microsoft.com/office/drawing/2014/main" id="{F1A69C1F-C89A-FAB4-73DC-72B08DD756C4}"/>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4694" name="Content Placeholder 2">
            <a:extLst>
              <a:ext uri="{FF2B5EF4-FFF2-40B4-BE49-F238E27FC236}">
                <a16:creationId xmlns:a16="http://schemas.microsoft.com/office/drawing/2014/main" id="{7214FD7D-C5EF-8DFE-909C-2AC6AF9487F6}"/>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a:t>We're going to use modulo operator to get a range of key values.</a:t>
            </a:r>
          </a:p>
          <a:p>
            <a:pPr>
              <a:lnSpc>
                <a:spcPct val="150000"/>
              </a:lnSpc>
              <a:buFont typeface="Arial" panose="020B0604020202020204" pitchFamily="34" charset="0"/>
              <a:buChar char="•"/>
            </a:pPr>
            <a:r>
              <a:rPr lang="en-IN" altLang="en-US" sz="2000"/>
              <a:t>Consider an example of hash table of size 20, and following items are to be stored. Item are in key, value format. </a:t>
            </a:r>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a:p>
          <a:p>
            <a:pPr>
              <a:lnSpc>
                <a:spcPct val="150000"/>
              </a:lnSpc>
              <a:buFont typeface="Arial" panose="020B0604020202020204" pitchFamily="34" charset="0"/>
              <a:buChar char="•"/>
            </a:pPr>
            <a:endParaRPr lang="en-IN" altLang="en-US" sz="2000" b="1"/>
          </a:p>
        </p:txBody>
      </p:sp>
      <p:pic>
        <p:nvPicPr>
          <p:cNvPr id="114695" name="Picture 2" descr="E:\Jain_2022\Jain_2022\T2\DS\Study Material\Jain_Temp\M3\IMG\62.jpg">
            <a:extLst>
              <a:ext uri="{FF2B5EF4-FFF2-40B4-BE49-F238E27FC236}">
                <a16:creationId xmlns:a16="http://schemas.microsoft.com/office/drawing/2014/main" id="{27B619F0-9180-8F20-9E1A-FB85DC644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524125"/>
            <a:ext cx="64198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1">
            <a:extLst>
              <a:ext uri="{FF2B5EF4-FFF2-40B4-BE49-F238E27FC236}">
                <a16:creationId xmlns:a16="http://schemas.microsoft.com/office/drawing/2014/main" id="{BDF0B66A-4099-82A4-C681-ADD400B4ED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Rectangle 6">
            <a:extLst>
              <a:ext uri="{FF2B5EF4-FFF2-40B4-BE49-F238E27FC236}">
                <a16:creationId xmlns:a16="http://schemas.microsoft.com/office/drawing/2014/main" id="{8EE4B44B-0509-687F-8812-11AB51099F7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55E64DA-A513-355B-236D-0FE7A3165D5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5717" name="Title 1">
            <a:extLst>
              <a:ext uri="{FF2B5EF4-FFF2-40B4-BE49-F238E27FC236}">
                <a16:creationId xmlns:a16="http://schemas.microsoft.com/office/drawing/2014/main" id="{C5262BE5-0808-3FEC-2082-83096527B2CA}"/>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5718" name="Content Placeholder 2">
            <a:extLst>
              <a:ext uri="{FF2B5EF4-FFF2-40B4-BE49-F238E27FC236}">
                <a16:creationId xmlns:a16="http://schemas.microsoft.com/office/drawing/2014/main" id="{DA398B63-E38F-B3E3-DC99-AB16B31375F5}"/>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r>
              <a:rPr lang="en-IN" altLang="en-US" sz="2000" b="1"/>
              <a:t>Linear Probing</a:t>
            </a:r>
          </a:p>
          <a:p>
            <a:pPr>
              <a:lnSpc>
                <a:spcPct val="150000"/>
              </a:lnSpc>
              <a:buFont typeface="Arial" panose="020B0604020202020204" pitchFamily="34" charset="0"/>
              <a:buChar char="•"/>
            </a:pPr>
            <a:r>
              <a:rPr lang="en-IN" altLang="en-US" sz="2000"/>
              <a:t>It may happen that the hashing technique used create already used index of the array.</a:t>
            </a:r>
          </a:p>
          <a:p>
            <a:pPr>
              <a:lnSpc>
                <a:spcPct val="150000"/>
              </a:lnSpc>
              <a:buFont typeface="Arial" panose="020B0604020202020204" pitchFamily="34" charset="0"/>
              <a:buChar char="•"/>
            </a:pPr>
            <a:r>
              <a:rPr lang="en-IN" altLang="en-US" sz="2000"/>
              <a:t>In such case, we can search the next empty location in the array by looking into the next cell until we found an empty cell.</a:t>
            </a:r>
          </a:p>
          <a:p>
            <a:pPr>
              <a:lnSpc>
                <a:spcPct val="150000"/>
              </a:lnSpc>
              <a:buFont typeface="Arial" panose="020B0604020202020204" pitchFamily="34" charset="0"/>
              <a:buChar char="•"/>
            </a:pPr>
            <a:r>
              <a:rPr lang="en-IN" altLang="en-US" sz="2000"/>
              <a:t>This technique is called linear probing.</a:t>
            </a:r>
            <a:endParaRPr lang="en-IN" altLang="en-US" sz="2000" b="1"/>
          </a:p>
        </p:txBody>
      </p:sp>
      <p:pic>
        <p:nvPicPr>
          <p:cNvPr id="115719" name="Picture 2" descr="E:\Jain_2022\Jain_2022\T2\DS\Study Material\Jain_Temp\M3\IMG\63.jpg">
            <a:extLst>
              <a:ext uri="{FF2B5EF4-FFF2-40B4-BE49-F238E27FC236}">
                <a16:creationId xmlns:a16="http://schemas.microsoft.com/office/drawing/2014/main" id="{62D6F127-AF58-6036-C7A4-BF0FB398B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981075"/>
            <a:ext cx="9144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0" name="Picture 3" descr="E:\Jain_2022\Jain_2022\T2\DS\Study Material\Jain_Temp\M3\IMG\64.jpg">
            <a:extLst>
              <a:ext uri="{FF2B5EF4-FFF2-40B4-BE49-F238E27FC236}">
                <a16:creationId xmlns:a16="http://schemas.microsoft.com/office/drawing/2014/main" id="{5878AFF5-EE01-0A05-C820-42D88A1E2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790575"/>
            <a:ext cx="3028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1" name="Picture 4" descr="E:\Jain_2022\Jain_2022\T2\DS\Study Material\Jain_Temp\M3\IMG\65.jpg">
            <a:extLst>
              <a:ext uri="{FF2B5EF4-FFF2-40B4-BE49-F238E27FC236}">
                <a16:creationId xmlns:a16="http://schemas.microsoft.com/office/drawing/2014/main" id="{97C09A15-8D2B-1ED9-F67B-C2DBA387EB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429000"/>
            <a:ext cx="2495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a:extLst>
              <a:ext uri="{FF2B5EF4-FFF2-40B4-BE49-F238E27FC236}">
                <a16:creationId xmlns:a16="http://schemas.microsoft.com/office/drawing/2014/main" id="{82746D04-872C-EFFB-326A-A93B4A60B2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Rectangle 6">
            <a:extLst>
              <a:ext uri="{FF2B5EF4-FFF2-40B4-BE49-F238E27FC236}">
                <a16:creationId xmlns:a16="http://schemas.microsoft.com/office/drawing/2014/main" id="{202066D9-EEBB-D379-FC16-381E3C05717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0A6F2E3-4F17-8A5A-AD30-28545B63597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6741" name="Title 1">
            <a:extLst>
              <a:ext uri="{FF2B5EF4-FFF2-40B4-BE49-F238E27FC236}">
                <a16:creationId xmlns:a16="http://schemas.microsoft.com/office/drawing/2014/main" id="{C4C14F51-5F3A-4484-3CBA-9C79120684F7}"/>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6742" name="Content Placeholder 2">
            <a:extLst>
              <a:ext uri="{FF2B5EF4-FFF2-40B4-BE49-F238E27FC236}">
                <a16:creationId xmlns:a16="http://schemas.microsoft.com/office/drawing/2014/main" id="{D89D377C-51D0-E764-2D82-FD7371B08F11}"/>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r>
              <a:rPr lang="en-IN" altLang="en-US" sz="2000" b="1"/>
              <a:t>HASH FUNCTION</a:t>
            </a:r>
          </a:p>
          <a:p>
            <a:pPr>
              <a:lnSpc>
                <a:spcPct val="150000"/>
              </a:lnSpc>
              <a:buFont typeface="Arial" panose="020B0604020202020204" pitchFamily="34" charset="0"/>
              <a:buChar char="•"/>
            </a:pPr>
            <a:r>
              <a:rPr lang="en-IN" altLang="en-US" sz="2000"/>
              <a:t>A hash function is an algorithm that converts a hash key to a hash value. </a:t>
            </a:r>
          </a:p>
          <a:p>
            <a:pPr>
              <a:lnSpc>
                <a:spcPct val="150000"/>
              </a:lnSpc>
              <a:buFont typeface="Arial" panose="020B0604020202020204" pitchFamily="34" charset="0"/>
              <a:buChar char="•"/>
            </a:pPr>
            <a:r>
              <a:rPr lang="en-IN" altLang="en-US" sz="2000"/>
              <a:t>A good hash function is essential for the effective performance of the hash table.</a:t>
            </a:r>
            <a:endParaRPr lang="en-IN" altLang="en-US" sz="2000" b="1"/>
          </a:p>
        </p:txBody>
      </p:sp>
      <p:pic>
        <p:nvPicPr>
          <p:cNvPr id="116743" name="Picture 2" descr="E:\Jain_2022\Jain_2022\T2\DS\Study Material\Jain_Temp\M3\IMG\66.jpg">
            <a:extLst>
              <a:ext uri="{FF2B5EF4-FFF2-40B4-BE49-F238E27FC236}">
                <a16:creationId xmlns:a16="http://schemas.microsoft.com/office/drawing/2014/main" id="{A1511154-8E2E-EE35-7C80-E56997549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063625"/>
            <a:ext cx="63357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a:extLst>
              <a:ext uri="{FF2B5EF4-FFF2-40B4-BE49-F238E27FC236}">
                <a16:creationId xmlns:a16="http://schemas.microsoft.com/office/drawing/2014/main" id="{A57B42A8-CD25-A994-E740-3F9108206F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6">
            <a:extLst>
              <a:ext uri="{FF2B5EF4-FFF2-40B4-BE49-F238E27FC236}">
                <a16:creationId xmlns:a16="http://schemas.microsoft.com/office/drawing/2014/main" id="{E997F42B-87D2-3D68-FB73-BB4352CD33A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93A5F3C-D71A-2507-4E06-AAD623AFFBC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7765" name="Title 1">
            <a:extLst>
              <a:ext uri="{FF2B5EF4-FFF2-40B4-BE49-F238E27FC236}">
                <a16:creationId xmlns:a16="http://schemas.microsoft.com/office/drawing/2014/main" id="{76B8E2D5-CBD1-CD67-3DA9-319F19B74ADF}"/>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7766" name="Content Placeholder 2">
            <a:extLst>
              <a:ext uri="{FF2B5EF4-FFF2-40B4-BE49-F238E27FC236}">
                <a16:creationId xmlns:a16="http://schemas.microsoft.com/office/drawing/2014/main" id="{CD861E23-A83B-B304-CCCF-70C97A9F471C}"/>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a:t>The main requirements of a hash function are that it must:</a:t>
            </a:r>
          </a:p>
          <a:p>
            <a:pPr lvl="1">
              <a:lnSpc>
                <a:spcPct val="150000"/>
              </a:lnSpc>
              <a:buFont typeface="Arial" panose="020B0604020202020204" pitchFamily="34" charset="0"/>
              <a:buChar char="•"/>
            </a:pPr>
            <a:r>
              <a:rPr lang="en-IN" altLang="en-US" sz="2000"/>
              <a:t>always produce the same hash value for the same key.</a:t>
            </a:r>
          </a:p>
          <a:p>
            <a:pPr lvl="1">
              <a:lnSpc>
                <a:spcPct val="150000"/>
              </a:lnSpc>
              <a:buFont typeface="Arial" panose="020B0604020202020204" pitchFamily="34" charset="0"/>
              <a:buChar char="•"/>
            </a:pPr>
            <a:r>
              <a:rPr lang="en-IN" altLang="en-US" sz="2000"/>
              <a:t>provide a uniform distribution of hash values. This means that every value has an equal probability of being generated.</a:t>
            </a:r>
          </a:p>
          <a:p>
            <a:pPr lvl="1">
              <a:lnSpc>
                <a:spcPct val="150000"/>
              </a:lnSpc>
              <a:buFont typeface="Arial" panose="020B0604020202020204" pitchFamily="34" charset="0"/>
              <a:buChar char="•"/>
            </a:pPr>
            <a:r>
              <a:rPr lang="en-IN" altLang="en-US" sz="2000"/>
              <a:t>minimise clustering; this will arise when many different keys produce the same hash value. Where two or more different keys produce the same hash value, we say a ‘collision’ has occured.</a:t>
            </a:r>
          </a:p>
          <a:p>
            <a:pPr lvl="1">
              <a:lnSpc>
                <a:spcPct val="150000"/>
              </a:lnSpc>
              <a:buFont typeface="Arial" panose="020B0604020202020204" pitchFamily="34" charset="0"/>
              <a:buChar char="•"/>
            </a:pPr>
            <a:r>
              <a:rPr lang="en-IN" altLang="en-US" sz="2000"/>
              <a:t>be very fast to compute.</a:t>
            </a:r>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a:extLst>
              <a:ext uri="{FF2B5EF4-FFF2-40B4-BE49-F238E27FC236}">
                <a16:creationId xmlns:a16="http://schemas.microsoft.com/office/drawing/2014/main" id="{834689D7-19C7-ED14-D9BA-F3DF371394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Rectangle 6">
            <a:extLst>
              <a:ext uri="{FF2B5EF4-FFF2-40B4-BE49-F238E27FC236}">
                <a16:creationId xmlns:a16="http://schemas.microsoft.com/office/drawing/2014/main" id="{CFF5B105-B43C-1898-02F8-F1A67325948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5F54E02-4B83-C714-190C-82266892F4C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8789" name="Title 1">
            <a:extLst>
              <a:ext uri="{FF2B5EF4-FFF2-40B4-BE49-F238E27FC236}">
                <a16:creationId xmlns:a16="http://schemas.microsoft.com/office/drawing/2014/main" id="{E6E223B6-ADF4-9AA1-5829-01E7116E8DB4}"/>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8790" name="Content Placeholder 2">
            <a:extLst>
              <a:ext uri="{FF2B5EF4-FFF2-40B4-BE49-F238E27FC236}">
                <a16:creationId xmlns:a16="http://schemas.microsoft.com/office/drawing/2014/main" id="{8EA5C334-EEF6-FB77-A90B-9DA85B423F40}"/>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A simple hash function</a:t>
            </a:r>
          </a:p>
          <a:p>
            <a:pPr>
              <a:lnSpc>
                <a:spcPct val="150000"/>
              </a:lnSpc>
              <a:buFont typeface="Arial" panose="020B0604020202020204" pitchFamily="34" charset="0"/>
              <a:buChar char="•"/>
            </a:pPr>
            <a:r>
              <a:rPr lang="en-IN" altLang="en-US" sz="2000"/>
              <a:t>Let's take a look at a simple hash function. Here we will assume that the keys are 5 digit numbers and we have a hash table with 97 buckets.</a:t>
            </a:r>
            <a:endParaRPr lang="en-IN" altLang="en-US" sz="2000" b="1"/>
          </a:p>
          <a:p>
            <a:pPr>
              <a:lnSpc>
                <a:spcPct val="150000"/>
              </a:lnSpc>
              <a:buFont typeface="Arial" panose="020B0604020202020204" pitchFamily="34" charset="0"/>
              <a:buChar char="•"/>
            </a:pPr>
            <a:r>
              <a:rPr lang="en-IN" altLang="en-US" sz="2000">
                <a:solidFill>
                  <a:srgbClr val="FF0000"/>
                </a:solidFill>
              </a:rPr>
              <a:t>FUNCTION hash_integer(hash_key, number_of_slots) </a:t>
            </a:r>
          </a:p>
          <a:p>
            <a:pPr lvl="1">
              <a:lnSpc>
                <a:spcPct val="150000"/>
              </a:lnSpc>
              <a:buFont typeface="Arial" panose="020B0604020202020204" pitchFamily="34" charset="0"/>
              <a:buChar char="•"/>
            </a:pPr>
            <a:r>
              <a:rPr lang="en-IN" altLang="en-US" sz="2000">
                <a:solidFill>
                  <a:srgbClr val="FF0000"/>
                </a:solidFill>
              </a:rPr>
              <a:t>// Generate the hash value using the modulo operator </a:t>
            </a:r>
          </a:p>
          <a:p>
            <a:pPr lvl="1">
              <a:lnSpc>
                <a:spcPct val="150000"/>
              </a:lnSpc>
              <a:buFont typeface="Arial" panose="020B0604020202020204" pitchFamily="34" charset="0"/>
              <a:buChar char="•"/>
            </a:pPr>
            <a:r>
              <a:rPr lang="en-IN" altLang="en-US" sz="2000">
                <a:solidFill>
                  <a:srgbClr val="FF0000"/>
                </a:solidFill>
              </a:rPr>
              <a:t>hash_value = hash_key MOD number_of_slots </a:t>
            </a:r>
          </a:p>
          <a:p>
            <a:pPr lvl="1">
              <a:lnSpc>
                <a:spcPct val="150000"/>
              </a:lnSpc>
              <a:buFont typeface="Arial" panose="020B0604020202020204" pitchFamily="34" charset="0"/>
              <a:buChar char="•"/>
            </a:pPr>
            <a:r>
              <a:rPr lang="en-IN" altLang="en-US" sz="2000">
                <a:solidFill>
                  <a:srgbClr val="FF0000"/>
                </a:solidFill>
              </a:rPr>
              <a:t>// Return the hash value </a:t>
            </a:r>
          </a:p>
          <a:p>
            <a:pPr lvl="1">
              <a:lnSpc>
                <a:spcPct val="150000"/>
              </a:lnSpc>
              <a:buFont typeface="Arial" panose="020B0604020202020204" pitchFamily="34" charset="0"/>
              <a:buChar char="•"/>
            </a:pPr>
            <a:r>
              <a:rPr lang="en-IN" altLang="en-US" sz="2000">
                <a:solidFill>
                  <a:srgbClr val="FF0000"/>
                </a:solidFill>
              </a:rPr>
              <a:t>RETURN hash_value </a:t>
            </a:r>
          </a:p>
          <a:p>
            <a:pPr>
              <a:lnSpc>
                <a:spcPct val="150000"/>
              </a:lnSpc>
              <a:buFont typeface="Arial" panose="020B0604020202020204" pitchFamily="34" charset="0"/>
              <a:buChar char="•"/>
            </a:pPr>
            <a:r>
              <a:rPr lang="en-IN" altLang="en-US" sz="2000">
                <a:solidFill>
                  <a:srgbClr val="FF0000"/>
                </a:solidFill>
              </a:rPr>
              <a:t>ENDFUNCTION</a:t>
            </a:r>
            <a:endParaRPr lang="en-IN" altLang="en-US" sz="2000" b="1">
              <a:solidFill>
                <a:srgbClr val="FF0000"/>
              </a:solidFill>
            </a:endParaRPr>
          </a:p>
          <a:p>
            <a:pPr>
              <a:lnSpc>
                <a:spcPct val="150000"/>
              </a:lnSpc>
              <a:buFont typeface="Arial" panose="020B0604020202020204" pitchFamily="34" charset="0"/>
              <a:buChar char="•"/>
            </a:pPr>
            <a:endParaRPr lang="en-IN" altLang="en-US" sz="2000" b="1"/>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1">
            <a:extLst>
              <a:ext uri="{FF2B5EF4-FFF2-40B4-BE49-F238E27FC236}">
                <a16:creationId xmlns:a16="http://schemas.microsoft.com/office/drawing/2014/main" id="{29B958C1-3201-7FE2-9387-6E1CEDE466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1" name="Rectangle 6">
            <a:extLst>
              <a:ext uri="{FF2B5EF4-FFF2-40B4-BE49-F238E27FC236}">
                <a16:creationId xmlns:a16="http://schemas.microsoft.com/office/drawing/2014/main" id="{FBC3379D-83D7-A79A-8D65-5998A1F2F98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02FC71F-AC94-0B3D-F9CE-137E1B39DBE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9813" name="Title 1">
            <a:extLst>
              <a:ext uri="{FF2B5EF4-FFF2-40B4-BE49-F238E27FC236}">
                <a16:creationId xmlns:a16="http://schemas.microsoft.com/office/drawing/2014/main" id="{67BDDF67-32CF-10A7-B133-0AACAB870135}"/>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19814" name="Content Placeholder 2">
            <a:extLst>
              <a:ext uri="{FF2B5EF4-FFF2-40B4-BE49-F238E27FC236}">
                <a16:creationId xmlns:a16="http://schemas.microsoft.com/office/drawing/2014/main" id="{1D043BA2-293F-BBAD-31AF-E0470B851B50}"/>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TYPES OF HASH FUNCTION</a:t>
            </a:r>
          </a:p>
          <a:p>
            <a:pPr>
              <a:lnSpc>
                <a:spcPct val="150000"/>
              </a:lnSpc>
              <a:buFont typeface="Arial" panose="020B0604020202020204" pitchFamily="34" charset="0"/>
              <a:buChar char="•"/>
            </a:pPr>
            <a:r>
              <a:rPr lang="en-IN" altLang="en-US" sz="2000">
                <a:solidFill>
                  <a:srgbClr val="FF0000"/>
                </a:solidFill>
              </a:rPr>
              <a:t>1. Division Method:</a:t>
            </a:r>
            <a:r>
              <a:rPr lang="en-IN" altLang="en-US" sz="2000" b="1">
                <a:solidFill>
                  <a:srgbClr val="FF0000"/>
                </a:solidFill>
              </a:rPr>
              <a:t> </a:t>
            </a:r>
          </a:p>
          <a:p>
            <a:pPr lvl="1">
              <a:lnSpc>
                <a:spcPct val="150000"/>
              </a:lnSpc>
              <a:buFont typeface="Arial" panose="020B0604020202020204" pitchFamily="34" charset="0"/>
              <a:buChar char="•"/>
            </a:pPr>
            <a:r>
              <a:rPr lang="en-IN" altLang="en-US" sz="2000"/>
              <a:t>The hash function depends upon the remainder of division. Typically the divisor is table length.</a:t>
            </a:r>
          </a:p>
          <a:p>
            <a:pPr lvl="1">
              <a:lnSpc>
                <a:spcPct val="150000"/>
              </a:lnSpc>
              <a:buFont typeface="Arial" panose="020B0604020202020204" pitchFamily="34" charset="0"/>
              <a:buChar char="•"/>
            </a:pPr>
            <a:r>
              <a:rPr lang="en-IN" altLang="en-US" sz="2000"/>
              <a:t>For eg; If the record 54, 72, 89, 37 is placed in the hash table and if the table size is 10 then</a:t>
            </a:r>
          </a:p>
          <a:p>
            <a:pPr lvl="1">
              <a:lnSpc>
                <a:spcPct val="150000"/>
              </a:lnSpc>
              <a:buFont typeface="Arial" panose="020B0604020202020204" pitchFamily="34" charset="0"/>
              <a:buChar char="•"/>
            </a:pPr>
            <a:endParaRPr lang="en-IN" altLang="en-US" sz="2000" b="1">
              <a:solidFill>
                <a:srgbClr val="FF0000"/>
              </a:solidFill>
            </a:endParaRPr>
          </a:p>
        </p:txBody>
      </p:sp>
      <p:pic>
        <p:nvPicPr>
          <p:cNvPr id="119815" name="Picture 2" descr="E:\Jain_2022\Jain_2022\T2\DS\Study Material\Jain_Temp\M3\IMG\67.jpg">
            <a:extLst>
              <a:ext uri="{FF2B5EF4-FFF2-40B4-BE49-F238E27FC236}">
                <a16:creationId xmlns:a16="http://schemas.microsoft.com/office/drawing/2014/main" id="{A4EEF948-A787-63FC-8494-3936E5436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0"/>
            <a:ext cx="2189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6" name="Picture 3" descr="E:\Jain_2022\Jain_2022\T2\DS\Study Material\Jain_Temp\M3\IMG\68.jpg">
            <a:extLst>
              <a:ext uri="{FF2B5EF4-FFF2-40B4-BE49-F238E27FC236}">
                <a16:creationId xmlns:a16="http://schemas.microsoft.com/office/drawing/2014/main" id="{D0517388-521D-2272-9FD0-1419CA399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71875"/>
            <a:ext cx="1524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a:extLst>
              <a:ext uri="{FF2B5EF4-FFF2-40B4-BE49-F238E27FC236}">
                <a16:creationId xmlns:a16="http://schemas.microsoft.com/office/drawing/2014/main" id="{5787D737-6C80-D212-1402-9736602BE5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Rectangle 6">
            <a:extLst>
              <a:ext uri="{FF2B5EF4-FFF2-40B4-BE49-F238E27FC236}">
                <a16:creationId xmlns:a16="http://schemas.microsoft.com/office/drawing/2014/main" id="{D17032F8-B5F6-6A2A-36DA-BADB81764BF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46E5B07-A405-7A50-481E-44F8E4AE8E2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0837" name="Title 1">
            <a:extLst>
              <a:ext uri="{FF2B5EF4-FFF2-40B4-BE49-F238E27FC236}">
                <a16:creationId xmlns:a16="http://schemas.microsoft.com/office/drawing/2014/main" id="{B46B05C7-7CDC-9B78-A9A0-2EDBDE7EBE75}"/>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0838" name="Content Placeholder 2">
            <a:extLst>
              <a:ext uri="{FF2B5EF4-FFF2-40B4-BE49-F238E27FC236}">
                <a16:creationId xmlns:a16="http://schemas.microsoft.com/office/drawing/2014/main" id="{5C4572FD-9F9C-3C61-F538-836551F3F43B}"/>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TYPES OF HASH FUNCTION</a:t>
            </a:r>
          </a:p>
          <a:p>
            <a:pPr>
              <a:lnSpc>
                <a:spcPct val="150000"/>
              </a:lnSpc>
              <a:buFont typeface="Arial" panose="020B0604020202020204" pitchFamily="34" charset="0"/>
              <a:buChar char="•"/>
            </a:pPr>
            <a:r>
              <a:rPr lang="en-IN" altLang="en-US" sz="2000">
                <a:solidFill>
                  <a:srgbClr val="FF0000"/>
                </a:solidFill>
              </a:rPr>
              <a:t>2. Mid Square:</a:t>
            </a:r>
          </a:p>
          <a:p>
            <a:pPr lvl="1">
              <a:lnSpc>
                <a:spcPct val="150000"/>
              </a:lnSpc>
              <a:buFont typeface="Arial" panose="020B0604020202020204" pitchFamily="34" charset="0"/>
              <a:buChar char="•"/>
            </a:pPr>
            <a:r>
              <a:rPr lang="en-IN" altLang="en-US" sz="2000"/>
              <a:t>In the mid square method, the key is squared and the middle or mid part of the result is used as the index.</a:t>
            </a:r>
          </a:p>
          <a:p>
            <a:pPr lvl="1">
              <a:lnSpc>
                <a:spcPct val="150000"/>
              </a:lnSpc>
              <a:buFont typeface="Arial" panose="020B0604020202020204" pitchFamily="34" charset="0"/>
              <a:buChar char="•"/>
            </a:pPr>
            <a:r>
              <a:rPr lang="en-IN" altLang="en-US" sz="2000"/>
              <a:t>If the key is a string, it has to be preprocessed to produce a number.</a:t>
            </a:r>
          </a:p>
          <a:p>
            <a:pPr lvl="1">
              <a:lnSpc>
                <a:spcPct val="150000"/>
              </a:lnSpc>
              <a:buFont typeface="Arial" panose="020B0604020202020204" pitchFamily="34" charset="0"/>
              <a:buChar char="•"/>
            </a:pPr>
            <a:r>
              <a:rPr lang="en-IN" altLang="en-US" sz="2000"/>
              <a:t>Consider that if we want to place a record 3111 then</a:t>
            </a:r>
          </a:p>
          <a:p>
            <a:pPr lvl="1">
              <a:lnSpc>
                <a:spcPct val="150000"/>
              </a:lnSpc>
              <a:buFont typeface="Arial" panose="020B0604020202020204" pitchFamily="34" charset="0"/>
              <a:buChar char="•"/>
            </a:pPr>
            <a:r>
              <a:rPr lang="en-IN" altLang="en-US" sz="2000"/>
              <a:t>(3111) squre = 9678321 </a:t>
            </a:r>
          </a:p>
          <a:p>
            <a:pPr lvl="1">
              <a:lnSpc>
                <a:spcPct val="150000"/>
              </a:lnSpc>
              <a:buFont typeface="Arial" panose="020B0604020202020204" pitchFamily="34" charset="0"/>
              <a:buChar char="•"/>
            </a:pPr>
            <a:r>
              <a:rPr lang="en-IN" altLang="en-US" sz="2000"/>
              <a:t>for the hash table of size 1000 </a:t>
            </a:r>
          </a:p>
          <a:p>
            <a:pPr lvl="1">
              <a:lnSpc>
                <a:spcPct val="150000"/>
              </a:lnSpc>
              <a:buFont typeface="Arial" panose="020B0604020202020204" pitchFamily="34" charset="0"/>
              <a:buChar char="•"/>
            </a:pPr>
            <a:r>
              <a:rPr lang="en-IN" altLang="en-US" sz="2000"/>
              <a:t>H(3111) = 783 (the middle 3 digits)</a:t>
            </a:r>
          </a:p>
          <a:p>
            <a:pPr>
              <a:lnSpc>
                <a:spcPct val="150000"/>
              </a:lnSpc>
              <a:buFont typeface="Arial" panose="020B0604020202020204" pitchFamily="34" charset="0"/>
              <a:buChar char="•"/>
            </a:pPr>
            <a:endParaRPr lang="en-IN" altLang="en-US" sz="2000" b="1">
              <a:solidFill>
                <a:srgbClr val="FF000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
            <a:extLst>
              <a:ext uri="{FF2B5EF4-FFF2-40B4-BE49-F238E27FC236}">
                <a16:creationId xmlns:a16="http://schemas.microsoft.com/office/drawing/2014/main" id="{66DE3D10-F7FA-A9B3-4CBD-AE46EF36AD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Rectangle 6">
            <a:extLst>
              <a:ext uri="{FF2B5EF4-FFF2-40B4-BE49-F238E27FC236}">
                <a16:creationId xmlns:a16="http://schemas.microsoft.com/office/drawing/2014/main" id="{BF0FA0E8-A890-ED4B-C755-3624B87ED27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8F5D4C9-2008-C63A-F38E-C6DD3A344B2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1861" name="Title 1">
            <a:extLst>
              <a:ext uri="{FF2B5EF4-FFF2-40B4-BE49-F238E27FC236}">
                <a16:creationId xmlns:a16="http://schemas.microsoft.com/office/drawing/2014/main" id="{E391D0C9-01DB-A1C7-6898-3401F433B4C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1862" name="Content Placeholder 2">
            <a:extLst>
              <a:ext uri="{FF2B5EF4-FFF2-40B4-BE49-F238E27FC236}">
                <a16:creationId xmlns:a16="http://schemas.microsoft.com/office/drawing/2014/main" id="{8997AD44-F8E8-AF54-9881-5753B6A8ABFB}"/>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TYPES OF HASH FUNCTION</a:t>
            </a:r>
          </a:p>
          <a:p>
            <a:pPr>
              <a:lnSpc>
                <a:spcPct val="150000"/>
              </a:lnSpc>
              <a:buFont typeface="Arial" panose="020B0604020202020204" pitchFamily="34" charset="0"/>
              <a:buChar char="•"/>
            </a:pPr>
            <a:r>
              <a:rPr lang="en-IN" altLang="en-US" sz="2000">
                <a:solidFill>
                  <a:srgbClr val="FF0000"/>
                </a:solidFill>
              </a:rPr>
              <a:t>3. Digit Folding:</a:t>
            </a:r>
          </a:p>
          <a:p>
            <a:pPr lvl="1">
              <a:lnSpc>
                <a:spcPct val="150000"/>
              </a:lnSpc>
              <a:buFont typeface="Arial" panose="020B0604020202020204" pitchFamily="34" charset="0"/>
              <a:buChar char="•"/>
            </a:pPr>
            <a:r>
              <a:rPr lang="en-IN" altLang="en-US" sz="2000"/>
              <a:t>The key is divided into separate parts and using some simple operation these parts are combined to produce the hash key</a:t>
            </a:r>
          </a:p>
          <a:p>
            <a:pPr lvl="1">
              <a:lnSpc>
                <a:spcPct val="150000"/>
              </a:lnSpc>
              <a:buFont typeface="Arial" panose="020B0604020202020204" pitchFamily="34" charset="0"/>
              <a:buChar char="•"/>
            </a:pPr>
            <a:r>
              <a:rPr lang="en-IN" altLang="en-US" sz="2000"/>
              <a:t>For eg; consider a record 12365412 then it is divided into separate parts as 123 654 12 and these are added together</a:t>
            </a:r>
          </a:p>
          <a:p>
            <a:pPr lvl="1">
              <a:lnSpc>
                <a:spcPct val="150000"/>
              </a:lnSpc>
              <a:buFont typeface="Arial" panose="020B0604020202020204" pitchFamily="34" charset="0"/>
              <a:buChar char="•"/>
            </a:pPr>
            <a:r>
              <a:rPr lang="en-IN" altLang="en-US" sz="2000"/>
              <a:t>H(key) = 123+654+12 = 789 </a:t>
            </a:r>
          </a:p>
          <a:p>
            <a:pPr lvl="1">
              <a:lnSpc>
                <a:spcPct val="150000"/>
              </a:lnSpc>
              <a:buFont typeface="Arial" panose="020B0604020202020204" pitchFamily="34" charset="0"/>
              <a:buChar char="•"/>
            </a:pPr>
            <a:r>
              <a:rPr lang="en-IN" altLang="en-US" sz="2000"/>
              <a:t>The record will be placed at location 789 </a:t>
            </a:r>
            <a:endParaRPr lang="en-IN" altLang="en-US" sz="2000" b="1">
              <a:solidFill>
                <a:srgbClr val="FF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1">
            <a:extLst>
              <a:ext uri="{FF2B5EF4-FFF2-40B4-BE49-F238E27FC236}">
                <a16:creationId xmlns:a16="http://schemas.microsoft.com/office/drawing/2014/main" id="{7C200025-1BD2-FDA6-7C5F-8661D9C228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3" name="Rectangle 6">
            <a:extLst>
              <a:ext uri="{FF2B5EF4-FFF2-40B4-BE49-F238E27FC236}">
                <a16:creationId xmlns:a16="http://schemas.microsoft.com/office/drawing/2014/main" id="{A425D645-2AE8-0379-0E67-D45F96EFD02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FBAE6FA-B526-EC6F-E06D-3B8BA22412A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2885" name="Title 1">
            <a:extLst>
              <a:ext uri="{FF2B5EF4-FFF2-40B4-BE49-F238E27FC236}">
                <a16:creationId xmlns:a16="http://schemas.microsoft.com/office/drawing/2014/main" id="{F97DC1A0-B4E5-FAFD-66DD-BAC6BCF8843F}"/>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2886" name="Content Placeholder 2">
            <a:extLst>
              <a:ext uri="{FF2B5EF4-FFF2-40B4-BE49-F238E27FC236}">
                <a16:creationId xmlns:a16="http://schemas.microsoft.com/office/drawing/2014/main" id="{C6772695-7635-BF6F-A899-2EAA64D1EB63}"/>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COLLISION</a:t>
            </a:r>
          </a:p>
          <a:p>
            <a:pPr>
              <a:lnSpc>
                <a:spcPct val="150000"/>
              </a:lnSpc>
              <a:buFont typeface="Arial" panose="020B0604020202020204" pitchFamily="34" charset="0"/>
              <a:buChar char="•"/>
            </a:pPr>
            <a:r>
              <a:rPr lang="en-IN" altLang="en-US" sz="2000"/>
              <a:t>The hash function is a function that returns the key value using which the record can be placed in the hash table.</a:t>
            </a:r>
          </a:p>
          <a:p>
            <a:pPr>
              <a:lnSpc>
                <a:spcPct val="150000"/>
              </a:lnSpc>
              <a:buFont typeface="Arial" panose="020B0604020202020204" pitchFamily="34" charset="0"/>
              <a:buChar char="•"/>
            </a:pPr>
            <a:r>
              <a:rPr lang="en-IN" altLang="en-US" sz="2000"/>
              <a:t>Thus this function helps us in placing the record in the hash table at appropriate position and due to this we can retrieve the record directly from that location.</a:t>
            </a:r>
          </a:p>
          <a:p>
            <a:pPr>
              <a:lnSpc>
                <a:spcPct val="150000"/>
              </a:lnSpc>
              <a:buFont typeface="Arial" panose="020B0604020202020204" pitchFamily="34" charset="0"/>
              <a:buChar char="•"/>
            </a:pPr>
            <a:r>
              <a:rPr lang="en-IN" altLang="en-US" sz="2000"/>
              <a:t>This function need to be designed very carefully and it should not return the same hash key address for two different records. </a:t>
            </a:r>
          </a:p>
          <a:p>
            <a:pPr>
              <a:lnSpc>
                <a:spcPct val="150000"/>
              </a:lnSpc>
              <a:buFont typeface="Arial" panose="020B0604020202020204" pitchFamily="34" charset="0"/>
              <a:buChar char="•"/>
            </a:pPr>
            <a:r>
              <a:rPr lang="en-IN" altLang="en-US" sz="2000"/>
              <a:t>This is an undesirable situation in hashing.</a:t>
            </a:r>
          </a:p>
          <a:p>
            <a:pPr>
              <a:lnSpc>
                <a:spcPct val="150000"/>
              </a:lnSpc>
              <a:buFont typeface="Arial" panose="020B0604020202020204" pitchFamily="34" charset="0"/>
              <a:buChar char="•"/>
            </a:pPr>
            <a:r>
              <a:rPr lang="en-IN" altLang="en-US" sz="2000"/>
              <a:t>Similarly when there is no room for a new pair in the hash table then such a situation is called overflow.</a:t>
            </a:r>
          </a:p>
          <a:p>
            <a:pPr>
              <a:lnSpc>
                <a:spcPct val="150000"/>
              </a:lnSpc>
              <a:buFont typeface="Arial" panose="020B0604020202020204" pitchFamily="34" charset="0"/>
              <a:buChar char="•"/>
            </a:pPr>
            <a:r>
              <a:rPr lang="en-IN" altLang="en-US" sz="2000"/>
              <a:t>Collision and overflow show the poor hash functions. </a:t>
            </a:r>
            <a:endParaRPr lang="en-IN" altLang="en-US" sz="20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CF43491-7830-59FD-E66C-4E2B8A66D226}"/>
              </a:ext>
            </a:extLst>
          </p:cNvPr>
          <p:cNvSpPr>
            <a:spLocks noGrp="1" noChangeArrowheads="1"/>
          </p:cNvSpPr>
          <p:nvPr>
            <p:ph type="title" idx="4294967295"/>
            <p:custDataLst>
              <p:tags r:id="rId1"/>
            </p:custDataLst>
          </p:nvPr>
        </p:nvSpPr>
        <p:spPr bwMode="auto">
          <a:xfrm>
            <a:off x="428625" y="0"/>
            <a:ext cx="7467600"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r>
              <a:rPr lang="en-US" altLang="en-US" sz="3000"/>
              <a:t>Bubble Sort Example </a:t>
            </a:r>
            <a:endParaRPr lang="en-IN" altLang="en-US" sz="3000"/>
          </a:p>
        </p:txBody>
      </p:sp>
      <p:graphicFrame>
        <p:nvGraphicFramePr>
          <p:cNvPr id="12291" name="Table 28">
            <a:extLst>
              <a:ext uri="{FF2B5EF4-FFF2-40B4-BE49-F238E27FC236}">
                <a16:creationId xmlns:a16="http://schemas.microsoft.com/office/drawing/2014/main" id="{826E7396-6D13-88E4-61F2-B118612AB603}"/>
              </a:ext>
            </a:extLst>
          </p:cNvPr>
          <p:cNvGraphicFramePr>
            <a:graphicFrameLocks noGrp="1"/>
          </p:cNvGraphicFramePr>
          <p:nvPr/>
        </p:nvGraphicFramePr>
        <p:xfrm>
          <a:off x="928688" y="2239963"/>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4</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293" name="Table 29">
            <a:extLst>
              <a:ext uri="{FF2B5EF4-FFF2-40B4-BE49-F238E27FC236}">
                <a16:creationId xmlns:a16="http://schemas.microsoft.com/office/drawing/2014/main" id="{7FBA357F-8095-9513-9A67-00D990465723}"/>
              </a:ext>
            </a:extLst>
          </p:cNvPr>
          <p:cNvGraphicFramePr>
            <a:graphicFrameLocks noGrp="1"/>
          </p:cNvGraphicFramePr>
          <p:nvPr/>
        </p:nvGraphicFramePr>
        <p:xfrm>
          <a:off x="1000125" y="1682750"/>
          <a:ext cx="2786063" cy="388938"/>
        </p:xfrm>
        <a:graphic>
          <a:graphicData uri="http://schemas.openxmlformats.org/drawingml/2006/table">
            <a:tbl>
              <a:tblPr/>
              <a:tblGrid>
                <a:gridCol w="2786063">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Pass 2: current=1</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295" name="Content Placeholder 3">
            <a:extLst>
              <a:ext uri="{FF2B5EF4-FFF2-40B4-BE49-F238E27FC236}">
                <a16:creationId xmlns:a16="http://schemas.microsoft.com/office/drawing/2014/main" id="{87232159-3ADC-1084-0B70-A9E70266D2AF}"/>
              </a:ext>
            </a:extLst>
          </p:cNvPr>
          <p:cNvGraphicFramePr>
            <a:graphicFrameLocks noGrp="1"/>
          </p:cNvGraphicFramePr>
          <p:nvPr/>
        </p:nvGraphicFramePr>
        <p:xfrm>
          <a:off x="2786063" y="3771900"/>
          <a:ext cx="29797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01" name="Table 31">
            <a:extLst>
              <a:ext uri="{FF2B5EF4-FFF2-40B4-BE49-F238E27FC236}">
                <a16:creationId xmlns:a16="http://schemas.microsoft.com/office/drawing/2014/main" id="{3710E438-AF5F-C26A-B568-05DFDA1B5C80}"/>
              </a:ext>
            </a:extLst>
          </p:cNvPr>
          <p:cNvGraphicFramePr>
            <a:graphicFrameLocks noGrp="1"/>
          </p:cNvGraphicFramePr>
          <p:nvPr/>
        </p:nvGraphicFramePr>
        <p:xfrm>
          <a:off x="1000125" y="3740150"/>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2</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03" name="Table 33">
            <a:extLst>
              <a:ext uri="{FF2B5EF4-FFF2-40B4-BE49-F238E27FC236}">
                <a16:creationId xmlns:a16="http://schemas.microsoft.com/office/drawing/2014/main" id="{0E0F32AE-1E03-4FA1-2F52-83E77FBA3043}"/>
              </a:ext>
            </a:extLst>
          </p:cNvPr>
          <p:cNvGraphicFramePr>
            <a:graphicFrameLocks noGrp="1"/>
          </p:cNvGraphicFramePr>
          <p:nvPr/>
        </p:nvGraphicFramePr>
        <p:xfrm>
          <a:off x="714375" y="2954338"/>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3</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05" name="Content Placeholder 3">
            <a:extLst>
              <a:ext uri="{FF2B5EF4-FFF2-40B4-BE49-F238E27FC236}">
                <a16:creationId xmlns:a16="http://schemas.microsoft.com/office/drawing/2014/main" id="{D89EAC51-ACC3-AD0C-B685-BA81371AFE57}"/>
              </a:ext>
            </a:extLst>
          </p:cNvPr>
          <p:cNvGraphicFramePr>
            <a:graphicFrameLocks noGrp="1"/>
          </p:cNvGraphicFramePr>
          <p:nvPr/>
        </p:nvGraphicFramePr>
        <p:xfrm>
          <a:off x="2786063" y="4772025"/>
          <a:ext cx="30559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11" name="Table 35">
            <a:extLst>
              <a:ext uri="{FF2B5EF4-FFF2-40B4-BE49-F238E27FC236}">
                <a16:creationId xmlns:a16="http://schemas.microsoft.com/office/drawing/2014/main" id="{D9517255-16B2-5486-F200-F42E3BC4A6AF}"/>
              </a:ext>
            </a:extLst>
          </p:cNvPr>
          <p:cNvGraphicFramePr>
            <a:graphicFrameLocks noGrp="1"/>
          </p:cNvGraphicFramePr>
          <p:nvPr/>
        </p:nvGraphicFramePr>
        <p:xfrm>
          <a:off x="6215063" y="4740275"/>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After Pass2</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0" name="Block Arc 43">
            <a:extLst>
              <a:ext uri="{FF2B5EF4-FFF2-40B4-BE49-F238E27FC236}">
                <a16:creationId xmlns:a16="http://schemas.microsoft.com/office/drawing/2014/main" id="{6D461C03-5908-946E-F2D5-4114F62F09D8}"/>
              </a:ext>
            </a:extLst>
          </p:cNvPr>
          <p:cNvSpPr>
            <a:spLocks/>
          </p:cNvSpPr>
          <p:nvPr>
            <p:custDataLst>
              <p:tags r:id="rId2"/>
            </p:custDataLst>
          </p:nvPr>
        </p:nvSpPr>
        <p:spPr bwMode="auto">
          <a:xfrm flipV="1">
            <a:off x="4572000" y="2500313"/>
            <a:ext cx="500063" cy="357187"/>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21" name="Block Arc 44">
            <a:extLst>
              <a:ext uri="{FF2B5EF4-FFF2-40B4-BE49-F238E27FC236}">
                <a16:creationId xmlns:a16="http://schemas.microsoft.com/office/drawing/2014/main" id="{900380F0-24D6-CEB8-FEF1-3850697C2ECE}"/>
              </a:ext>
            </a:extLst>
          </p:cNvPr>
          <p:cNvSpPr>
            <a:spLocks/>
          </p:cNvSpPr>
          <p:nvPr>
            <p:custDataLst>
              <p:tags r:id="rId3"/>
            </p:custDataLst>
          </p:nvPr>
        </p:nvSpPr>
        <p:spPr bwMode="auto">
          <a:xfrm flipV="1">
            <a:off x="3714750" y="3143250"/>
            <a:ext cx="500063" cy="357188"/>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22" name="Block Arc 45">
            <a:extLst>
              <a:ext uri="{FF2B5EF4-FFF2-40B4-BE49-F238E27FC236}">
                <a16:creationId xmlns:a16="http://schemas.microsoft.com/office/drawing/2014/main" id="{83F7B5B4-E9A1-CCBA-4C30-9091D19B8559}"/>
              </a:ext>
            </a:extLst>
          </p:cNvPr>
          <p:cNvSpPr>
            <a:spLocks/>
          </p:cNvSpPr>
          <p:nvPr>
            <p:custDataLst>
              <p:tags r:id="rId4"/>
            </p:custDataLst>
          </p:nvPr>
        </p:nvSpPr>
        <p:spPr bwMode="auto">
          <a:xfrm flipV="1">
            <a:off x="3429000" y="3929063"/>
            <a:ext cx="500063" cy="357187"/>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graphicFrame>
        <p:nvGraphicFramePr>
          <p:cNvPr id="12316" name="Content Placeholder 3">
            <a:extLst>
              <a:ext uri="{FF2B5EF4-FFF2-40B4-BE49-F238E27FC236}">
                <a16:creationId xmlns:a16="http://schemas.microsoft.com/office/drawing/2014/main" id="{27DBB648-4FDA-CDBE-EAD8-4378FE959471}"/>
              </a:ext>
            </a:extLst>
          </p:cNvPr>
          <p:cNvGraphicFramePr>
            <a:graphicFrameLocks noGrp="1"/>
          </p:cNvGraphicFramePr>
          <p:nvPr/>
        </p:nvGraphicFramePr>
        <p:xfrm>
          <a:off x="2786063" y="874713"/>
          <a:ext cx="2981325" cy="371475"/>
        </p:xfrm>
        <a:graphic>
          <a:graphicData uri="http://schemas.openxmlformats.org/drawingml/2006/table">
            <a:tbl>
              <a:tblPr/>
              <a:tblGrid>
                <a:gridCol w="5762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8162">
                  <a:extLst>
                    <a:ext uri="{9D8B030D-6E8A-4147-A177-3AD203B41FA5}">
                      <a16:colId xmlns:a16="http://schemas.microsoft.com/office/drawing/2014/main" val="20003"/>
                    </a:ext>
                  </a:extLst>
                </a:gridCol>
                <a:gridCol w="823913">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50"/>
                          </a:solidFill>
                          <a:effectLst/>
                          <a:latin typeface="Century Schoolbook" charset="0"/>
                          <a:ea typeface="Century Schoolbook" charset="0"/>
                          <a:cs typeface="Century Schoolbook" charset="0"/>
                        </a:rPr>
                        <a:t>-45</a:t>
                      </a:r>
                      <a:endPar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22" name="Table 48">
            <a:extLst>
              <a:ext uri="{FF2B5EF4-FFF2-40B4-BE49-F238E27FC236}">
                <a16:creationId xmlns:a16="http://schemas.microsoft.com/office/drawing/2014/main" id="{06C2AA45-CEA4-DA73-6B33-58235D1479E4}"/>
              </a:ext>
            </a:extLst>
          </p:cNvPr>
          <p:cNvGraphicFramePr>
            <a:graphicFrameLocks noGrp="1"/>
          </p:cNvGraphicFramePr>
          <p:nvPr/>
        </p:nvGraphicFramePr>
        <p:xfrm>
          <a:off x="714375" y="857250"/>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After Pass1</a:t>
                      </a:r>
                      <a:endParaRPr kumimoji="0" lang="en-IN"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24" name="Content Placeholder 3">
            <a:extLst>
              <a:ext uri="{FF2B5EF4-FFF2-40B4-BE49-F238E27FC236}">
                <a16:creationId xmlns:a16="http://schemas.microsoft.com/office/drawing/2014/main" id="{2301D464-A40D-EC32-1D76-21A0D0DAC533}"/>
              </a:ext>
            </a:extLst>
          </p:cNvPr>
          <p:cNvGraphicFramePr>
            <a:graphicFrameLocks noGrp="1"/>
          </p:cNvGraphicFramePr>
          <p:nvPr/>
        </p:nvGraphicFramePr>
        <p:xfrm>
          <a:off x="2786063" y="2214563"/>
          <a:ext cx="2813050"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374650">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50"/>
                          </a:solidFill>
                          <a:effectLst/>
                          <a:latin typeface="Century Schoolbook" charset="0"/>
                          <a:ea typeface="Century Schoolbook" charset="0"/>
                          <a:cs typeface="Century Schoolbook" charset="0"/>
                        </a:rPr>
                        <a:t>-45</a:t>
                      </a:r>
                      <a:endPar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30" name="Content Placeholder 3">
            <a:extLst>
              <a:ext uri="{FF2B5EF4-FFF2-40B4-BE49-F238E27FC236}">
                <a16:creationId xmlns:a16="http://schemas.microsoft.com/office/drawing/2014/main" id="{2340FE89-EA0B-327B-1914-1F86D4418BE5}"/>
              </a:ext>
            </a:extLst>
          </p:cNvPr>
          <p:cNvGraphicFramePr>
            <a:graphicFrameLocks noGrp="1"/>
          </p:cNvGraphicFramePr>
          <p:nvPr/>
        </p:nvGraphicFramePr>
        <p:xfrm>
          <a:off x="2500313" y="2914650"/>
          <a:ext cx="2813050"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374650">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50"/>
                          </a:solidFill>
                          <a:effectLst/>
                          <a:latin typeface="Century Schoolbook" charset="0"/>
                          <a:ea typeface="Century Schoolbook" charset="0"/>
                          <a:cs typeface="Century Schoolbook" charset="0"/>
                        </a:rPr>
                        <a:t>-45</a:t>
                      </a:r>
                      <a:endPar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ox(in)">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ox(in)">
                                      <p:cBhvr>
                                        <p:cTn id="12" dur="500"/>
                                        <p:tgtEl>
                                          <p:spTgt spid="12291"/>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box(in)">
                                      <p:cBhvr>
                                        <p:cTn id="16" dur="500"/>
                                        <p:tgtEl>
                                          <p:spTgt spid="120"/>
                                        </p:tgtEl>
                                      </p:cBhvr>
                                    </p:animEffect>
                                  </p:childTnLst>
                                </p:cTn>
                              </p:par>
                            </p:childTnLst>
                          </p:cTn>
                        </p:par>
                        <p:par>
                          <p:cTn id="17" fill="hold" nodeType="afterGroup">
                            <p:stCondLst>
                              <p:cond delay="1000"/>
                            </p:stCondLst>
                            <p:childTnLst>
                              <p:par>
                                <p:cTn id="18" presetID="4" presetClass="entr" presetSubtype="16" fill="hold" nodeType="afterEffect">
                                  <p:stCondLst>
                                    <p:cond delay="0"/>
                                  </p:stCondLst>
                                  <p:childTnLst>
                                    <p:set>
                                      <p:cBhvr>
                                        <p:cTn id="19" dur="1" fill="hold">
                                          <p:stCondLst>
                                            <p:cond delay="0"/>
                                          </p:stCondLst>
                                        </p:cTn>
                                        <p:tgtEl>
                                          <p:spTgt spid="12324"/>
                                        </p:tgtEl>
                                        <p:attrNameLst>
                                          <p:attrName>style.visibility</p:attrName>
                                        </p:attrNameLst>
                                      </p:cBhvr>
                                      <p:to>
                                        <p:strVal val="visible"/>
                                      </p:to>
                                    </p:set>
                                    <p:animEffect transition="in" filter="box(in)">
                                      <p:cBhvr>
                                        <p:cTn id="20" dur="500"/>
                                        <p:tgtEl>
                                          <p:spTgt spid="123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2303"/>
                                        </p:tgtEl>
                                        <p:attrNameLst>
                                          <p:attrName>style.visibility</p:attrName>
                                        </p:attrNameLst>
                                      </p:cBhvr>
                                      <p:to>
                                        <p:strVal val="visible"/>
                                      </p:to>
                                    </p:set>
                                    <p:animEffect transition="in" filter="box(in)">
                                      <p:cBhvr>
                                        <p:cTn id="25" dur="500"/>
                                        <p:tgtEl>
                                          <p:spTgt spid="12303"/>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box(in)">
                                      <p:cBhvr>
                                        <p:cTn id="29" dur="500"/>
                                        <p:tgtEl>
                                          <p:spTgt spid="121"/>
                                        </p:tgtEl>
                                      </p:cBhvr>
                                    </p:animEffect>
                                  </p:childTnLst>
                                </p:cTn>
                              </p:par>
                            </p:childTnLst>
                          </p:cTn>
                        </p:par>
                        <p:par>
                          <p:cTn id="30" fill="hold" nodeType="afterGroup">
                            <p:stCondLst>
                              <p:cond delay="1000"/>
                            </p:stCondLst>
                            <p:childTnLst>
                              <p:par>
                                <p:cTn id="31" presetID="4" presetClass="entr" presetSubtype="16" fill="hold" nodeType="afterEffect">
                                  <p:stCondLst>
                                    <p:cond delay="0"/>
                                  </p:stCondLst>
                                  <p:childTnLst>
                                    <p:set>
                                      <p:cBhvr>
                                        <p:cTn id="32" dur="1" fill="hold">
                                          <p:stCondLst>
                                            <p:cond delay="0"/>
                                          </p:stCondLst>
                                        </p:cTn>
                                        <p:tgtEl>
                                          <p:spTgt spid="12330"/>
                                        </p:tgtEl>
                                        <p:attrNameLst>
                                          <p:attrName>style.visibility</p:attrName>
                                        </p:attrNameLst>
                                      </p:cBhvr>
                                      <p:to>
                                        <p:strVal val="visible"/>
                                      </p:to>
                                    </p:set>
                                    <p:animEffect transition="in" filter="box(in)">
                                      <p:cBhvr>
                                        <p:cTn id="33" dur="500"/>
                                        <p:tgtEl>
                                          <p:spTgt spid="123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12301"/>
                                        </p:tgtEl>
                                        <p:attrNameLst>
                                          <p:attrName>style.visibility</p:attrName>
                                        </p:attrNameLst>
                                      </p:cBhvr>
                                      <p:to>
                                        <p:strVal val="visible"/>
                                      </p:to>
                                    </p:set>
                                    <p:animEffect transition="in" filter="box(in)">
                                      <p:cBhvr>
                                        <p:cTn id="38" dur="500"/>
                                        <p:tgtEl>
                                          <p:spTgt spid="12301"/>
                                        </p:tgtEl>
                                      </p:cBhvr>
                                    </p:animEffect>
                                  </p:childTnLst>
                                </p:cTn>
                              </p:par>
                            </p:childTnLst>
                          </p:cTn>
                        </p:par>
                        <p:par>
                          <p:cTn id="39" fill="hold" nodeType="afterGroup">
                            <p:stCondLst>
                              <p:cond delay="500"/>
                            </p:stCondLst>
                            <p:childTnLst>
                              <p:par>
                                <p:cTn id="40" presetID="4" presetClass="entr" presetSubtype="16"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box(in)">
                                      <p:cBhvr>
                                        <p:cTn id="42" dur="500"/>
                                        <p:tgtEl>
                                          <p:spTgt spid="122"/>
                                        </p:tgtEl>
                                      </p:cBhvr>
                                    </p:animEffect>
                                  </p:childTnLst>
                                </p:cTn>
                              </p:par>
                            </p:childTnLst>
                          </p:cTn>
                        </p:par>
                        <p:par>
                          <p:cTn id="43" fill="hold" nodeType="afterGroup">
                            <p:stCondLst>
                              <p:cond delay="1000"/>
                            </p:stCondLst>
                            <p:childTnLst>
                              <p:par>
                                <p:cTn id="44" presetID="4" presetClass="entr" presetSubtype="16" fill="hold" nodeType="afterEffect">
                                  <p:stCondLst>
                                    <p:cond delay="0"/>
                                  </p:stCondLst>
                                  <p:childTnLst>
                                    <p:set>
                                      <p:cBhvr>
                                        <p:cTn id="45" dur="1" fill="hold">
                                          <p:stCondLst>
                                            <p:cond delay="0"/>
                                          </p:stCondLst>
                                        </p:cTn>
                                        <p:tgtEl>
                                          <p:spTgt spid="12295"/>
                                        </p:tgtEl>
                                        <p:attrNameLst>
                                          <p:attrName>style.visibility</p:attrName>
                                        </p:attrNameLst>
                                      </p:cBhvr>
                                      <p:to>
                                        <p:strVal val="visible"/>
                                      </p:to>
                                    </p:set>
                                    <p:animEffect transition="in" filter="box(in)">
                                      <p:cBhvr>
                                        <p:cTn id="46" dur="500"/>
                                        <p:tgtEl>
                                          <p:spTgt spid="1229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12305"/>
                                        </p:tgtEl>
                                        <p:attrNameLst>
                                          <p:attrName>style.visibility</p:attrName>
                                        </p:attrNameLst>
                                      </p:cBhvr>
                                      <p:to>
                                        <p:strVal val="visible"/>
                                      </p:to>
                                    </p:set>
                                    <p:animEffect transition="in" filter="box(in)">
                                      <p:cBhvr>
                                        <p:cTn id="51" dur="500"/>
                                        <p:tgtEl>
                                          <p:spTgt spid="12305"/>
                                        </p:tgtEl>
                                      </p:cBhvr>
                                    </p:animEffect>
                                  </p:childTnLst>
                                </p:cTn>
                              </p:par>
                              <p:par>
                                <p:cTn id="52" presetID="4" presetClass="entr" presetSubtype="16" fill="hold" nodeType="withEffect">
                                  <p:stCondLst>
                                    <p:cond delay="0"/>
                                  </p:stCondLst>
                                  <p:childTnLst>
                                    <p:set>
                                      <p:cBhvr>
                                        <p:cTn id="53" dur="1" fill="hold">
                                          <p:stCondLst>
                                            <p:cond delay="0"/>
                                          </p:stCondLst>
                                        </p:cTn>
                                        <p:tgtEl>
                                          <p:spTgt spid="12311"/>
                                        </p:tgtEl>
                                        <p:attrNameLst>
                                          <p:attrName>style.visibility</p:attrName>
                                        </p:attrNameLst>
                                      </p:cBhvr>
                                      <p:to>
                                        <p:strVal val="visible"/>
                                      </p:to>
                                    </p:set>
                                    <p:animEffect transition="in" filter="box(in)">
                                      <p:cBhvr>
                                        <p:cTn id="54" dur="500"/>
                                        <p:tgtEl>
                                          <p:spTgt spid="1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
            <a:extLst>
              <a:ext uri="{FF2B5EF4-FFF2-40B4-BE49-F238E27FC236}">
                <a16:creationId xmlns:a16="http://schemas.microsoft.com/office/drawing/2014/main" id="{A96C4B5A-BA9D-CC65-4B68-6B1FA5E102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6">
            <a:extLst>
              <a:ext uri="{FF2B5EF4-FFF2-40B4-BE49-F238E27FC236}">
                <a16:creationId xmlns:a16="http://schemas.microsoft.com/office/drawing/2014/main" id="{44BEDADF-9B36-80AD-C89A-499940D297E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C78EFA1-EF84-D761-CFAB-E91F8DEE8D4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3909" name="Title 1">
            <a:extLst>
              <a:ext uri="{FF2B5EF4-FFF2-40B4-BE49-F238E27FC236}">
                <a16:creationId xmlns:a16="http://schemas.microsoft.com/office/drawing/2014/main" id="{FC379EEB-E4DE-BAD4-7420-E0969006F878}"/>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3910" name="Content Placeholder 2">
            <a:extLst>
              <a:ext uri="{FF2B5EF4-FFF2-40B4-BE49-F238E27FC236}">
                <a16:creationId xmlns:a16="http://schemas.microsoft.com/office/drawing/2014/main" id="{FD3D6C84-3040-88C9-3B5D-AEE85E3D996C}"/>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COLLISION RESOLUTION TECHNIQUES</a:t>
            </a:r>
          </a:p>
          <a:p>
            <a:pPr>
              <a:lnSpc>
                <a:spcPct val="150000"/>
              </a:lnSpc>
              <a:buFont typeface="Arial" panose="020B0604020202020204" pitchFamily="34" charset="0"/>
              <a:buChar char="•"/>
            </a:pPr>
            <a:r>
              <a:rPr lang="en-IN" altLang="en-US" sz="2000"/>
              <a:t>If collision occurs then it should be handled by applying some techniques.</a:t>
            </a:r>
          </a:p>
          <a:p>
            <a:pPr>
              <a:lnSpc>
                <a:spcPct val="150000"/>
              </a:lnSpc>
              <a:buFont typeface="Arial" panose="020B0604020202020204" pitchFamily="34" charset="0"/>
              <a:buChar char="•"/>
            </a:pPr>
            <a:r>
              <a:rPr lang="en-IN" altLang="en-US" sz="2000"/>
              <a:t>Such a technique is called collision handling technique. </a:t>
            </a:r>
          </a:p>
          <a:p>
            <a:pPr lvl="1">
              <a:lnSpc>
                <a:spcPct val="150000"/>
              </a:lnSpc>
              <a:buFont typeface="Arial" panose="020B0604020202020204" pitchFamily="34" charset="0"/>
              <a:buChar char="•"/>
            </a:pPr>
            <a:r>
              <a:rPr lang="en-IN" altLang="en-US" sz="2000"/>
              <a:t>1.Chaining</a:t>
            </a:r>
          </a:p>
          <a:p>
            <a:pPr lvl="1">
              <a:lnSpc>
                <a:spcPct val="150000"/>
              </a:lnSpc>
              <a:buFont typeface="Arial" panose="020B0604020202020204" pitchFamily="34" charset="0"/>
              <a:buChar char="•"/>
            </a:pPr>
            <a:r>
              <a:rPr lang="en-IN" altLang="en-US" sz="2000"/>
              <a:t>2.Open addressing (linear probing) </a:t>
            </a:r>
          </a:p>
          <a:p>
            <a:pPr lvl="1">
              <a:lnSpc>
                <a:spcPct val="150000"/>
              </a:lnSpc>
              <a:buFont typeface="Arial" panose="020B0604020202020204" pitchFamily="34" charset="0"/>
              <a:buChar char="•"/>
            </a:pPr>
            <a:r>
              <a:rPr lang="en-IN" altLang="en-US" sz="2000"/>
              <a:t>3.Quadratic probing</a:t>
            </a:r>
          </a:p>
          <a:p>
            <a:pPr lvl="1">
              <a:lnSpc>
                <a:spcPct val="150000"/>
              </a:lnSpc>
              <a:buFont typeface="Arial" panose="020B0604020202020204" pitchFamily="34" charset="0"/>
              <a:buChar char="•"/>
            </a:pPr>
            <a:r>
              <a:rPr lang="en-IN" altLang="en-US" sz="2000"/>
              <a:t>4.Double hashing</a:t>
            </a:r>
          </a:p>
          <a:p>
            <a:pPr lvl="1">
              <a:lnSpc>
                <a:spcPct val="150000"/>
              </a:lnSpc>
              <a:buFont typeface="Arial" panose="020B0604020202020204" pitchFamily="34" charset="0"/>
              <a:buChar char="•"/>
            </a:pPr>
            <a:r>
              <a:rPr lang="en-IN" altLang="en-US" sz="2000"/>
              <a:t>5.Rehashing</a:t>
            </a:r>
            <a:endParaRPr lang="en-IN" altLang="en-US" sz="2000" b="1"/>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1">
            <a:extLst>
              <a:ext uri="{FF2B5EF4-FFF2-40B4-BE49-F238E27FC236}">
                <a16:creationId xmlns:a16="http://schemas.microsoft.com/office/drawing/2014/main" id="{CE76827D-CF9A-3CE0-0497-7250D962D6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1" name="Rectangle 6">
            <a:extLst>
              <a:ext uri="{FF2B5EF4-FFF2-40B4-BE49-F238E27FC236}">
                <a16:creationId xmlns:a16="http://schemas.microsoft.com/office/drawing/2014/main" id="{EAACBC3A-1FC0-5245-669C-C938E731894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514F7DD-48FA-E301-C937-C87860D8AB4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4933" name="Title 1">
            <a:extLst>
              <a:ext uri="{FF2B5EF4-FFF2-40B4-BE49-F238E27FC236}">
                <a16:creationId xmlns:a16="http://schemas.microsoft.com/office/drawing/2014/main" id="{B5F45B65-865E-AA8A-DE8F-82C0C14FB1D2}"/>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4934" name="Content Placeholder 2">
            <a:extLst>
              <a:ext uri="{FF2B5EF4-FFF2-40B4-BE49-F238E27FC236}">
                <a16:creationId xmlns:a16="http://schemas.microsoft.com/office/drawing/2014/main" id="{6813735F-2617-BE3C-6F90-AD158AEA740B}"/>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COLLISION RESOLUTION TECHNIQUES</a:t>
            </a:r>
          </a:p>
          <a:p>
            <a:pPr>
              <a:lnSpc>
                <a:spcPct val="150000"/>
              </a:lnSpc>
              <a:buFont typeface="Arial" panose="020B0604020202020204" pitchFamily="34" charset="0"/>
              <a:buChar char="•"/>
            </a:pPr>
            <a:r>
              <a:rPr lang="en-IN" altLang="en-US" sz="2000">
                <a:solidFill>
                  <a:srgbClr val="FF0000"/>
                </a:solidFill>
              </a:rPr>
              <a:t>CHAINING</a:t>
            </a:r>
          </a:p>
          <a:p>
            <a:pPr>
              <a:lnSpc>
                <a:spcPct val="150000"/>
              </a:lnSpc>
              <a:buFont typeface="Arial" panose="020B0604020202020204" pitchFamily="34" charset="0"/>
              <a:buChar char="•"/>
            </a:pPr>
            <a:r>
              <a:rPr lang="en-IN" altLang="en-US" sz="2000"/>
              <a:t>In collision handling method chaining is a concept which introduces an additional field with data i.e. chain.</a:t>
            </a:r>
          </a:p>
          <a:p>
            <a:pPr>
              <a:lnSpc>
                <a:spcPct val="150000"/>
              </a:lnSpc>
              <a:buFont typeface="Arial" panose="020B0604020202020204" pitchFamily="34" charset="0"/>
              <a:buChar char="•"/>
            </a:pPr>
            <a:r>
              <a:rPr lang="en-IN" altLang="en-US" sz="2000"/>
              <a:t>A separate chain table is maintained for colliding data. When collision occurs then a linked list(chain) is maintained at the home bucket. </a:t>
            </a:r>
          </a:p>
          <a:p>
            <a:pPr>
              <a:lnSpc>
                <a:spcPct val="150000"/>
              </a:lnSpc>
              <a:buFont typeface="Arial" panose="020B0604020202020204" pitchFamily="34" charset="0"/>
              <a:buChar char="•"/>
            </a:pPr>
            <a:r>
              <a:rPr lang="en-IN" altLang="en-US" sz="2000"/>
              <a:t>For eg; Consider the keys to be placed in their home buckets </a:t>
            </a:r>
            <a:r>
              <a:rPr lang="en-IN" altLang="en-US" sz="2000">
                <a:solidFill>
                  <a:srgbClr val="FF0000"/>
                </a:solidFill>
              </a:rPr>
              <a:t>are 131, 3, 4, 21, 61, 7, 97, 8, 9 </a:t>
            </a:r>
          </a:p>
          <a:p>
            <a:pPr>
              <a:lnSpc>
                <a:spcPct val="150000"/>
              </a:lnSpc>
              <a:buFont typeface="Arial" panose="020B0604020202020204" pitchFamily="34" charset="0"/>
              <a:buChar char="•"/>
            </a:pPr>
            <a:r>
              <a:rPr lang="en-IN" altLang="en-US" sz="2000"/>
              <a:t>then we will apply a hash function as H(key) = key % D </a:t>
            </a:r>
          </a:p>
          <a:p>
            <a:pPr>
              <a:lnSpc>
                <a:spcPct val="150000"/>
              </a:lnSpc>
              <a:buFont typeface="Arial" panose="020B0604020202020204" pitchFamily="34" charset="0"/>
              <a:buChar char="•"/>
            </a:pPr>
            <a:r>
              <a:rPr lang="en-IN" altLang="en-US" sz="2000"/>
              <a:t>Where D is the size of table. The hash table will beHere D = 10 </a:t>
            </a:r>
            <a:endParaRPr lang="en-IN" altLang="en-US" sz="2000" b="1">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1">
            <a:extLst>
              <a:ext uri="{FF2B5EF4-FFF2-40B4-BE49-F238E27FC236}">
                <a16:creationId xmlns:a16="http://schemas.microsoft.com/office/drawing/2014/main" id="{BAD07D91-329F-5B4A-5621-84A3C2E933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Rectangle 6">
            <a:extLst>
              <a:ext uri="{FF2B5EF4-FFF2-40B4-BE49-F238E27FC236}">
                <a16:creationId xmlns:a16="http://schemas.microsoft.com/office/drawing/2014/main" id="{A0A94533-D9B4-7F7F-A6AA-057A45C7907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422F40C-D011-9DEA-E944-26D346C1E13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5957" name="Title 1">
            <a:extLst>
              <a:ext uri="{FF2B5EF4-FFF2-40B4-BE49-F238E27FC236}">
                <a16:creationId xmlns:a16="http://schemas.microsoft.com/office/drawing/2014/main" id="{CB2AA51B-4406-6DA4-0568-C6D5DDDB6628}"/>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5958" name="Content Placeholder 2">
            <a:extLst>
              <a:ext uri="{FF2B5EF4-FFF2-40B4-BE49-F238E27FC236}">
                <a16:creationId xmlns:a16="http://schemas.microsoft.com/office/drawing/2014/main" id="{41B1F6B5-A73A-E700-3D37-4AE81F7E52D3}"/>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COLLISION RESOLUTION TECHNIQUES</a:t>
            </a:r>
          </a:p>
          <a:p>
            <a:pPr>
              <a:lnSpc>
                <a:spcPct val="150000"/>
              </a:lnSpc>
              <a:buFont typeface="Arial" panose="020B0604020202020204" pitchFamily="34" charset="0"/>
              <a:buChar char="•"/>
            </a:pPr>
            <a:r>
              <a:rPr lang="en-IN" altLang="en-US" sz="2000">
                <a:solidFill>
                  <a:srgbClr val="FF0000"/>
                </a:solidFill>
              </a:rPr>
              <a:t>CHAINING</a:t>
            </a: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a:p>
            <a:pPr>
              <a:lnSpc>
                <a:spcPct val="150000"/>
              </a:lnSpc>
              <a:buFont typeface="Arial" panose="020B0604020202020204" pitchFamily="34" charset="0"/>
              <a:buChar char="•"/>
            </a:pPr>
            <a:endParaRPr lang="en-IN" altLang="en-US" sz="2000">
              <a:solidFill>
                <a:srgbClr val="FF0000"/>
              </a:solidFill>
            </a:endParaRPr>
          </a:p>
        </p:txBody>
      </p:sp>
      <p:pic>
        <p:nvPicPr>
          <p:cNvPr id="125959" name="Picture 2" descr="E:\Jain_2022\Jain_2022\T2\DS\Study Material\Jain_Temp\M3\IMG\69.jpg">
            <a:extLst>
              <a:ext uri="{FF2B5EF4-FFF2-40B4-BE49-F238E27FC236}">
                <a16:creationId xmlns:a16="http://schemas.microsoft.com/office/drawing/2014/main" id="{912303C8-07DF-77F2-EAA9-EC4626A54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5638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1">
            <a:extLst>
              <a:ext uri="{FF2B5EF4-FFF2-40B4-BE49-F238E27FC236}">
                <a16:creationId xmlns:a16="http://schemas.microsoft.com/office/drawing/2014/main" id="{1D3DC75C-CFAD-985B-25EA-3CAFCFC295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Rectangle 6">
            <a:extLst>
              <a:ext uri="{FF2B5EF4-FFF2-40B4-BE49-F238E27FC236}">
                <a16:creationId xmlns:a16="http://schemas.microsoft.com/office/drawing/2014/main" id="{7F3D51E1-14AD-F605-1771-ED3B0840491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4087B60-EB8D-0D1A-2379-5DBA2EB03B7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6981" name="Title 1">
            <a:extLst>
              <a:ext uri="{FF2B5EF4-FFF2-40B4-BE49-F238E27FC236}">
                <a16:creationId xmlns:a16="http://schemas.microsoft.com/office/drawing/2014/main" id="{BF1E6AF6-B600-A859-3DD1-9CE7A9CB2B28}"/>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HASH TABLE</a:t>
            </a:r>
          </a:p>
        </p:txBody>
      </p:sp>
      <p:sp>
        <p:nvSpPr>
          <p:cNvPr id="126982" name="Content Placeholder 2">
            <a:extLst>
              <a:ext uri="{FF2B5EF4-FFF2-40B4-BE49-F238E27FC236}">
                <a16:creationId xmlns:a16="http://schemas.microsoft.com/office/drawing/2014/main" id="{03351292-D217-52DA-2BAC-1793927D4D52}"/>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t>COLLISION RESOLUTION TECHNIQUES</a:t>
            </a:r>
          </a:p>
          <a:p>
            <a:pPr>
              <a:lnSpc>
                <a:spcPct val="150000"/>
              </a:lnSpc>
              <a:buFont typeface="Arial" panose="020B0604020202020204" pitchFamily="34" charset="0"/>
              <a:buChar char="•"/>
            </a:pPr>
            <a:r>
              <a:rPr lang="en-IN" altLang="en-US" sz="2000" b="1">
                <a:solidFill>
                  <a:srgbClr val="FF0000"/>
                </a:solidFill>
              </a:rPr>
              <a:t>Linear Probing</a:t>
            </a:r>
          </a:p>
          <a:p>
            <a:pPr>
              <a:lnSpc>
                <a:spcPct val="150000"/>
              </a:lnSpc>
              <a:buFont typeface="Arial" panose="020B0604020202020204" pitchFamily="34" charset="0"/>
              <a:buChar char="•"/>
            </a:pPr>
            <a:r>
              <a:rPr lang="en-IN" altLang="en-US" sz="2000"/>
              <a:t>It may happen that the hashing technique used create already used index of the array.</a:t>
            </a:r>
          </a:p>
          <a:p>
            <a:pPr>
              <a:lnSpc>
                <a:spcPct val="150000"/>
              </a:lnSpc>
              <a:buFont typeface="Arial" panose="020B0604020202020204" pitchFamily="34" charset="0"/>
              <a:buChar char="•"/>
            </a:pPr>
            <a:r>
              <a:rPr lang="en-IN" altLang="en-US" sz="2000"/>
              <a:t>In such case, we can search the next empty location in the array by looking into the next cell until we found an empty cell.</a:t>
            </a:r>
          </a:p>
          <a:p>
            <a:pPr>
              <a:lnSpc>
                <a:spcPct val="150000"/>
              </a:lnSpc>
              <a:buFont typeface="Arial" panose="020B0604020202020204" pitchFamily="34" charset="0"/>
              <a:buChar char="•"/>
            </a:pPr>
            <a:r>
              <a:rPr lang="en-IN" altLang="en-US" sz="2000"/>
              <a:t>This technique is called linear probing.</a:t>
            </a:r>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p:txBody>
      </p:sp>
      <p:pic>
        <p:nvPicPr>
          <p:cNvPr id="126983" name="Picture 2" descr="E:\Jain_2022\Jain_2022\T2\DS\Study Material\Jain_Temp\M3\IMG\66.jpg">
            <a:extLst>
              <a:ext uri="{FF2B5EF4-FFF2-40B4-BE49-F238E27FC236}">
                <a16:creationId xmlns:a16="http://schemas.microsoft.com/office/drawing/2014/main" id="{7E0A422E-EA5F-FF86-7840-FCF1741E1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05263"/>
            <a:ext cx="50292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1">
            <a:extLst>
              <a:ext uri="{FF2B5EF4-FFF2-40B4-BE49-F238E27FC236}">
                <a16:creationId xmlns:a16="http://schemas.microsoft.com/office/drawing/2014/main" id="{977E733B-E7BA-BC0A-B972-77E3917EC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3" name="Rectangle 6">
            <a:extLst>
              <a:ext uri="{FF2B5EF4-FFF2-40B4-BE49-F238E27FC236}">
                <a16:creationId xmlns:a16="http://schemas.microsoft.com/office/drawing/2014/main" id="{B845153C-78B2-74A0-421B-755B03BEFCF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7D0EF5B-4433-B1A4-4BC3-CF64C4698F1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8005" name="Title 1">
            <a:extLst>
              <a:ext uri="{FF2B5EF4-FFF2-40B4-BE49-F238E27FC236}">
                <a16:creationId xmlns:a16="http://schemas.microsoft.com/office/drawing/2014/main" id="{A300D228-5816-6EA7-7D49-8712E4290AAC}"/>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28006" name="Content Placeholder 2">
            <a:extLst>
              <a:ext uri="{FF2B5EF4-FFF2-40B4-BE49-F238E27FC236}">
                <a16:creationId xmlns:a16="http://schemas.microsoft.com/office/drawing/2014/main" id="{0A197CE2-CC24-64C0-3647-82BAA63BE4E4}"/>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a:t>String matching operation is a core part in many text processing applications. </a:t>
            </a:r>
          </a:p>
          <a:p>
            <a:pPr>
              <a:lnSpc>
                <a:spcPct val="150000"/>
              </a:lnSpc>
              <a:buFont typeface="Arial" panose="020B0604020202020204" pitchFamily="34" charset="0"/>
              <a:buChar char="•"/>
            </a:pPr>
            <a:r>
              <a:rPr lang="en-IN" altLang="en-US" sz="2000"/>
              <a:t>The objective of this algorithm is to find pattern P from given text T.</a:t>
            </a:r>
          </a:p>
          <a:p>
            <a:pPr>
              <a:lnSpc>
                <a:spcPct val="150000"/>
              </a:lnSpc>
              <a:buFont typeface="Arial" panose="020B0604020202020204" pitchFamily="34" charset="0"/>
              <a:buChar char="•"/>
            </a:pPr>
            <a:r>
              <a:rPr lang="en-IN" altLang="en-US" sz="2000"/>
              <a:t>Typically |P|&lt;&lt; |T|.</a:t>
            </a:r>
          </a:p>
          <a:p>
            <a:pPr>
              <a:lnSpc>
                <a:spcPct val="150000"/>
              </a:lnSpc>
              <a:buFont typeface="Arial" panose="020B0604020202020204" pitchFamily="34" charset="0"/>
              <a:buChar char="•"/>
            </a:pPr>
            <a:r>
              <a:rPr lang="en-IN" altLang="en-US" sz="2000"/>
              <a:t> In the design of compilers and text editors, string matching operation is crucial.</a:t>
            </a:r>
          </a:p>
          <a:p>
            <a:pPr>
              <a:lnSpc>
                <a:spcPct val="150000"/>
              </a:lnSpc>
              <a:buFont typeface="Arial" panose="020B0604020202020204" pitchFamily="34" charset="0"/>
              <a:buChar char="•"/>
            </a:pPr>
            <a:r>
              <a:rPr lang="en-IN" altLang="en-US" sz="2000"/>
              <a:t>So locating P in T efficiently is very important.</a:t>
            </a:r>
          </a:p>
          <a:p>
            <a:pPr>
              <a:lnSpc>
                <a:spcPct val="150000"/>
              </a:lnSpc>
              <a:buFont typeface="Arial" panose="020B0604020202020204" pitchFamily="34" charset="0"/>
              <a:buChar char="•"/>
            </a:pPr>
            <a:r>
              <a:rPr lang="en-IN" altLang="en-US" sz="2000"/>
              <a:t>The problem is defined as follows: “Given some text string T[1….n] of size n, find all occurrences of pattern P[1…m] of size m in T.”</a:t>
            </a:r>
          </a:p>
          <a:p>
            <a:pPr>
              <a:lnSpc>
                <a:spcPct val="150000"/>
              </a:lnSpc>
              <a:buFont typeface="Arial" panose="020B0604020202020204" pitchFamily="34" charset="0"/>
              <a:buChar char="•"/>
            </a:pPr>
            <a:endParaRPr lang="en-IN" altLang="en-US" sz="2000" b="1"/>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1">
            <a:extLst>
              <a:ext uri="{FF2B5EF4-FFF2-40B4-BE49-F238E27FC236}">
                <a16:creationId xmlns:a16="http://schemas.microsoft.com/office/drawing/2014/main" id="{5506350C-F41A-AC09-001B-E6CF045BF1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7" name="Rectangle 6">
            <a:extLst>
              <a:ext uri="{FF2B5EF4-FFF2-40B4-BE49-F238E27FC236}">
                <a16:creationId xmlns:a16="http://schemas.microsoft.com/office/drawing/2014/main" id="{AB7C5F84-2F69-0D0E-2CAC-9470D52E165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8303153-2BD3-73A3-9F38-EAF55729AD3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9029" name="Title 1">
            <a:extLst>
              <a:ext uri="{FF2B5EF4-FFF2-40B4-BE49-F238E27FC236}">
                <a16:creationId xmlns:a16="http://schemas.microsoft.com/office/drawing/2014/main" id="{CDC7810B-5CC3-5B2A-BA8A-7F4D85A88BBA}"/>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29030" name="Content Placeholder 2">
            <a:extLst>
              <a:ext uri="{FF2B5EF4-FFF2-40B4-BE49-F238E27FC236}">
                <a16:creationId xmlns:a16="http://schemas.microsoft.com/office/drawing/2014/main" id="{80A3E4C1-E1DB-8847-5FF1-79645D54E522}"/>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endParaRPr lang="en-IN" altLang="en-US" sz="2000" b="1"/>
          </a:p>
          <a:p>
            <a:pPr>
              <a:lnSpc>
                <a:spcPct val="150000"/>
              </a:lnSpc>
              <a:buFont typeface="Arial" panose="020B0604020202020204" pitchFamily="34" charset="0"/>
              <a:buChar char="•"/>
            </a:pPr>
            <a:r>
              <a:rPr lang="en-IN" altLang="en-US" sz="2000"/>
              <a:t>In this example, pattern P = ARE is found in text T after four shifts.</a:t>
            </a:r>
          </a:p>
          <a:p>
            <a:pPr>
              <a:lnSpc>
                <a:spcPct val="150000"/>
              </a:lnSpc>
              <a:buFont typeface="Arial" panose="020B0604020202020204" pitchFamily="34" charset="0"/>
              <a:buChar char="•"/>
            </a:pPr>
            <a:r>
              <a:rPr lang="en-IN" altLang="en-US" sz="2000"/>
              <a:t>The classical application of such algorithms are to find particular protein pattern in DNA sequence.</a:t>
            </a:r>
          </a:p>
          <a:p>
            <a:pPr>
              <a:lnSpc>
                <a:spcPct val="150000"/>
              </a:lnSpc>
              <a:buFont typeface="Arial" panose="020B0604020202020204" pitchFamily="34" charset="0"/>
              <a:buChar char="•"/>
            </a:pPr>
            <a:endParaRPr lang="en-IN" altLang="en-US" sz="2000" b="1"/>
          </a:p>
        </p:txBody>
      </p:sp>
      <p:pic>
        <p:nvPicPr>
          <p:cNvPr id="129031" name="Picture 2" descr="E:\Jain_2022\Jain_2022\T2\DS\Study Material\Jain_Temp\M4\img\100.jpg">
            <a:extLst>
              <a:ext uri="{FF2B5EF4-FFF2-40B4-BE49-F238E27FC236}">
                <a16:creationId xmlns:a16="http://schemas.microsoft.com/office/drawing/2014/main" id="{1F580C56-0B85-CF4E-6448-9DBDB500E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623887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1">
            <a:extLst>
              <a:ext uri="{FF2B5EF4-FFF2-40B4-BE49-F238E27FC236}">
                <a16:creationId xmlns:a16="http://schemas.microsoft.com/office/drawing/2014/main" id="{56BB4859-C772-8D2D-1F0C-AB83983CD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Rectangle 6">
            <a:extLst>
              <a:ext uri="{FF2B5EF4-FFF2-40B4-BE49-F238E27FC236}">
                <a16:creationId xmlns:a16="http://schemas.microsoft.com/office/drawing/2014/main" id="{F30EDCB0-A48F-8042-4F89-45AA3080002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272D5EC-B5C3-4423-8016-AC76BA1C380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0053" name="Title 1">
            <a:extLst>
              <a:ext uri="{FF2B5EF4-FFF2-40B4-BE49-F238E27FC236}">
                <a16:creationId xmlns:a16="http://schemas.microsoft.com/office/drawing/2014/main" id="{7EFE1228-1F95-E92A-1DC4-4C6ECDCAC57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0054" name="Content Placeholder 2">
            <a:extLst>
              <a:ext uri="{FF2B5EF4-FFF2-40B4-BE49-F238E27FC236}">
                <a16:creationId xmlns:a16="http://schemas.microsoft.com/office/drawing/2014/main" id="{1D2B50BC-A9A8-C8D9-4C94-F816A4D31E27}"/>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b="1">
                <a:solidFill>
                  <a:srgbClr val="FF0000"/>
                </a:solidFill>
              </a:rPr>
              <a:t>Naive String Matching Algorithm</a:t>
            </a:r>
          </a:p>
          <a:p>
            <a:pPr>
              <a:lnSpc>
                <a:spcPct val="150000"/>
              </a:lnSpc>
              <a:buFont typeface="Arial" panose="020B0604020202020204" pitchFamily="34" charset="0"/>
              <a:buChar char="•"/>
            </a:pPr>
            <a:r>
              <a:rPr lang="en-IN" altLang="en-US" sz="2000" b="1"/>
              <a:t>Working Mechanism</a:t>
            </a:r>
          </a:p>
          <a:p>
            <a:pPr>
              <a:lnSpc>
                <a:spcPct val="150000"/>
              </a:lnSpc>
              <a:buFont typeface="Arial" panose="020B0604020202020204" pitchFamily="34" charset="0"/>
              <a:buChar char="•"/>
            </a:pPr>
            <a:r>
              <a:rPr lang="en-IN" altLang="en-US" sz="2000"/>
              <a:t>This is simple and efficient brute force approach. </a:t>
            </a:r>
          </a:p>
          <a:p>
            <a:pPr>
              <a:lnSpc>
                <a:spcPct val="150000"/>
              </a:lnSpc>
              <a:buFont typeface="Arial" panose="020B0604020202020204" pitchFamily="34" charset="0"/>
              <a:buChar char="•"/>
            </a:pPr>
            <a:r>
              <a:rPr lang="en-IN" altLang="en-US" sz="2000"/>
              <a:t> It compares the first character of pattern with searchable text. If a match is found, pointers in both strings are advanced.</a:t>
            </a:r>
          </a:p>
          <a:p>
            <a:pPr>
              <a:lnSpc>
                <a:spcPct val="150000"/>
              </a:lnSpc>
              <a:buFont typeface="Arial" panose="020B0604020202020204" pitchFamily="34" charset="0"/>
              <a:buChar char="•"/>
            </a:pPr>
            <a:r>
              <a:rPr lang="en-IN" altLang="en-US" sz="2000"/>
              <a:t>If a match is not found, the pointer to text is incremented and pointer of the pattern is reset.</a:t>
            </a:r>
          </a:p>
          <a:p>
            <a:pPr>
              <a:lnSpc>
                <a:spcPct val="150000"/>
              </a:lnSpc>
              <a:buFont typeface="Arial" panose="020B0604020202020204" pitchFamily="34" charset="0"/>
              <a:buChar char="•"/>
            </a:pPr>
            <a:r>
              <a:rPr lang="en-IN" altLang="en-US" sz="2000"/>
              <a:t>This process is repeated till the end of the text.</a:t>
            </a:r>
          </a:p>
          <a:p>
            <a:pPr>
              <a:lnSpc>
                <a:spcPct val="150000"/>
              </a:lnSpc>
              <a:buFont typeface="Arial" panose="020B0604020202020204" pitchFamily="34" charset="0"/>
              <a:buChar char="•"/>
            </a:pPr>
            <a:r>
              <a:rPr lang="en-IN" altLang="en-US" sz="2000"/>
              <a:t>The naïve approach does not require any pre-processing. Given text T and pattern P, it directly starts comparing both strings character by character.</a:t>
            </a:r>
          </a:p>
          <a:p>
            <a:pPr>
              <a:lnSpc>
                <a:spcPct val="150000"/>
              </a:lnSpc>
              <a:buFont typeface="Arial" panose="020B0604020202020204" pitchFamily="34" charset="0"/>
              <a:buChar char="•"/>
            </a:pPr>
            <a:r>
              <a:rPr lang="en-IN" altLang="en-US" sz="2000"/>
              <a:t>After each comparison, it shifts pattern string </a:t>
            </a:r>
            <a:r>
              <a:rPr lang="en-IN" altLang="en-US" sz="2000" i="1"/>
              <a:t>one position</a:t>
            </a:r>
            <a:r>
              <a:rPr lang="en-IN" altLang="en-US" sz="2000"/>
              <a:t> to the right.</a:t>
            </a:r>
          </a:p>
          <a:p>
            <a:pPr>
              <a:lnSpc>
                <a:spcPct val="150000"/>
              </a:lnSpc>
              <a:buFont typeface="Arial" panose="020B0604020202020204" pitchFamily="34" charset="0"/>
              <a:buChar char="•"/>
            </a:pPr>
            <a:endParaRPr lang="en-IN" altLang="en-US" sz="2000" b="1"/>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1">
            <a:extLst>
              <a:ext uri="{FF2B5EF4-FFF2-40B4-BE49-F238E27FC236}">
                <a16:creationId xmlns:a16="http://schemas.microsoft.com/office/drawing/2014/main" id="{7AEF0BB1-A4A2-D90B-76DC-F35BFBE7D1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Rectangle 6">
            <a:extLst>
              <a:ext uri="{FF2B5EF4-FFF2-40B4-BE49-F238E27FC236}">
                <a16:creationId xmlns:a16="http://schemas.microsoft.com/office/drawing/2014/main" id="{16793A34-7455-2BAD-D94C-0CC360F61A0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C6B8262-0407-594B-C115-C1833D57B31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1077" name="Title 1">
            <a:extLst>
              <a:ext uri="{FF2B5EF4-FFF2-40B4-BE49-F238E27FC236}">
                <a16:creationId xmlns:a16="http://schemas.microsoft.com/office/drawing/2014/main" id="{7DA971FC-353D-8306-7966-68BEFE336672}"/>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1078" name="Content Placeholder 2">
            <a:extLst>
              <a:ext uri="{FF2B5EF4-FFF2-40B4-BE49-F238E27FC236}">
                <a16:creationId xmlns:a16="http://schemas.microsoft.com/office/drawing/2014/main" id="{6D502E27-309B-E70B-E932-580693D37700}"/>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en-US" sz="2000"/>
              <a:t>Following example illustrates the working of naïve string matching algorithm. Here,</a:t>
            </a:r>
            <a:br>
              <a:rPr lang="en-IN" altLang="en-US" sz="2000"/>
            </a:br>
            <a:r>
              <a:rPr lang="en-IN" altLang="en-US" sz="2000"/>
              <a:t>T = PLANINGANDANALYASIS and P = AND</a:t>
            </a:r>
          </a:p>
          <a:p>
            <a:pPr>
              <a:lnSpc>
                <a:spcPct val="150000"/>
              </a:lnSpc>
              <a:buFont typeface="Arial" panose="020B0604020202020204" pitchFamily="34" charset="0"/>
              <a:buChar char="•"/>
            </a:pPr>
            <a:r>
              <a:rPr lang="en-IN" altLang="en-US" sz="2000"/>
              <a:t>Here, t</a:t>
            </a:r>
            <a:r>
              <a:rPr lang="en-IN" altLang="en-US" sz="2000" baseline="-25000"/>
              <a:t>i</a:t>
            </a:r>
            <a:r>
              <a:rPr lang="en-IN" altLang="en-US" sz="2000"/>
              <a:t> and p</a:t>
            </a:r>
            <a:r>
              <a:rPr lang="en-IN" altLang="en-US" sz="2000" baseline="-25000"/>
              <a:t>j</a:t>
            </a:r>
            <a:r>
              <a:rPr lang="en-IN" altLang="en-US" sz="2000"/>
              <a:t> are indices of text and pattern respectively.</a:t>
            </a:r>
          </a:p>
          <a:p>
            <a:pPr>
              <a:lnSpc>
                <a:spcPct val="150000"/>
              </a:lnSpc>
              <a:buFont typeface="Arial" panose="020B0604020202020204" pitchFamily="34" charset="0"/>
              <a:buChar char="•"/>
            </a:pPr>
            <a:endParaRPr lang="en-IN" altLang="en-US" sz="2000" b="1"/>
          </a:p>
        </p:txBody>
      </p:sp>
      <p:pic>
        <p:nvPicPr>
          <p:cNvPr id="131079" name="Picture 2" descr="E:\Jain_2022\Jain_2022\T2\DS\Study Material\Jain_Temp\M4\img\101.jpg">
            <a:extLst>
              <a:ext uri="{FF2B5EF4-FFF2-40B4-BE49-F238E27FC236}">
                <a16:creationId xmlns:a16="http://schemas.microsoft.com/office/drawing/2014/main" id="{9EBF145D-2540-D8E0-3C56-EE1A52FDA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71800"/>
            <a:ext cx="64960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1">
            <a:extLst>
              <a:ext uri="{FF2B5EF4-FFF2-40B4-BE49-F238E27FC236}">
                <a16:creationId xmlns:a16="http://schemas.microsoft.com/office/drawing/2014/main" id="{C6DA695C-7EDF-50AA-CDC1-455738FFA5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9" name="Rectangle 6">
            <a:extLst>
              <a:ext uri="{FF2B5EF4-FFF2-40B4-BE49-F238E27FC236}">
                <a16:creationId xmlns:a16="http://schemas.microsoft.com/office/drawing/2014/main" id="{D4147BBE-0B8E-E054-7A2C-EA9EB60DE8B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83A4204-5A94-984F-B34A-3C53F372530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2101" name="Title 1">
            <a:extLst>
              <a:ext uri="{FF2B5EF4-FFF2-40B4-BE49-F238E27FC236}">
                <a16:creationId xmlns:a16="http://schemas.microsoft.com/office/drawing/2014/main" id="{94A1311F-8EAA-ED08-D213-470B54533D59}"/>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2102" name="Content Placeholder 2">
            <a:extLst>
              <a:ext uri="{FF2B5EF4-FFF2-40B4-BE49-F238E27FC236}">
                <a16:creationId xmlns:a16="http://schemas.microsoft.com/office/drawing/2014/main" id="{BCA4CF7F-EAE5-6A01-CF86-D79FD3808187}"/>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p:txBody>
      </p:sp>
      <p:pic>
        <p:nvPicPr>
          <p:cNvPr id="132103" name="Picture 2" descr="E:\Jain_2022\Jain_2022\T2\DS\Study Material\Jain_Temp\M4\img\102.jpg">
            <a:extLst>
              <a:ext uri="{FF2B5EF4-FFF2-40B4-BE49-F238E27FC236}">
                <a16:creationId xmlns:a16="http://schemas.microsoft.com/office/drawing/2014/main" id="{743BA324-6DF7-FAB5-BA34-C96E7BF0E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7456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1">
            <a:extLst>
              <a:ext uri="{FF2B5EF4-FFF2-40B4-BE49-F238E27FC236}">
                <a16:creationId xmlns:a16="http://schemas.microsoft.com/office/drawing/2014/main" id="{5B04BDF3-A1E8-F29B-0B17-ED4C6C6CB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6">
            <a:extLst>
              <a:ext uri="{FF2B5EF4-FFF2-40B4-BE49-F238E27FC236}">
                <a16:creationId xmlns:a16="http://schemas.microsoft.com/office/drawing/2014/main" id="{3B4196BF-4BC6-FEBC-0769-2C3F0381792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4A08C2D-EFC2-93D2-78DA-E46AB56CECD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3125" name="Title 1">
            <a:extLst>
              <a:ext uri="{FF2B5EF4-FFF2-40B4-BE49-F238E27FC236}">
                <a16:creationId xmlns:a16="http://schemas.microsoft.com/office/drawing/2014/main" id="{C656859F-981C-9EB9-A487-C5579229DCCA}"/>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3126" name="Content Placeholder 2">
            <a:extLst>
              <a:ext uri="{FF2B5EF4-FFF2-40B4-BE49-F238E27FC236}">
                <a16:creationId xmlns:a16="http://schemas.microsoft.com/office/drawing/2014/main" id="{CAB1DB1C-F63A-B7DD-5357-CE88BC65CD3E}"/>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p:txBody>
      </p:sp>
      <p:pic>
        <p:nvPicPr>
          <p:cNvPr id="133127" name="Picture 2" descr="E:\Jain_2022\Jain_2022\T2\DS\Study Material\Jain_Temp\M4\img\103.jpg">
            <a:extLst>
              <a:ext uri="{FF2B5EF4-FFF2-40B4-BE49-F238E27FC236}">
                <a16:creationId xmlns:a16="http://schemas.microsoft.com/office/drawing/2014/main" id="{A680567E-AAFF-960A-A921-54438D0D5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74739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6E28A6D-83F7-590B-2D06-504CC1FABEBA}"/>
              </a:ext>
            </a:extLst>
          </p:cNvPr>
          <p:cNvSpPr>
            <a:spLocks noGrp="1" noChangeArrowheads="1"/>
          </p:cNvSpPr>
          <p:nvPr>
            <p:ph type="title" idx="4294967295"/>
            <p:custDataLst>
              <p:tags r:id="rId1"/>
            </p:custDataLst>
          </p:nvPr>
        </p:nvSpPr>
        <p:spPr bwMode="auto">
          <a:xfrm>
            <a:off x="428625" y="0"/>
            <a:ext cx="7467600"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r>
              <a:rPr lang="en-US" altLang="en-US" sz="3000"/>
              <a:t>Bubble Sort Example </a:t>
            </a:r>
            <a:endParaRPr lang="en-IN" altLang="en-US" sz="3000"/>
          </a:p>
        </p:txBody>
      </p:sp>
      <p:graphicFrame>
        <p:nvGraphicFramePr>
          <p:cNvPr id="13315" name="Table 28">
            <a:extLst>
              <a:ext uri="{FF2B5EF4-FFF2-40B4-BE49-F238E27FC236}">
                <a16:creationId xmlns:a16="http://schemas.microsoft.com/office/drawing/2014/main" id="{F4B149F8-F9B2-2FFD-B2BD-CF2CAB9CFA77}"/>
              </a:ext>
            </a:extLst>
          </p:cNvPr>
          <p:cNvGraphicFramePr>
            <a:graphicFrameLocks noGrp="1"/>
          </p:cNvGraphicFramePr>
          <p:nvPr/>
        </p:nvGraphicFramePr>
        <p:xfrm>
          <a:off x="928688" y="2239963"/>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4</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17" name="Table 29">
            <a:extLst>
              <a:ext uri="{FF2B5EF4-FFF2-40B4-BE49-F238E27FC236}">
                <a16:creationId xmlns:a16="http://schemas.microsoft.com/office/drawing/2014/main" id="{30EABC0D-F6E8-4211-D252-620464E0714D}"/>
              </a:ext>
            </a:extLst>
          </p:cNvPr>
          <p:cNvGraphicFramePr>
            <a:graphicFrameLocks noGrp="1"/>
          </p:cNvGraphicFramePr>
          <p:nvPr/>
        </p:nvGraphicFramePr>
        <p:xfrm>
          <a:off x="1000125" y="1682750"/>
          <a:ext cx="2786063" cy="388938"/>
        </p:xfrm>
        <a:graphic>
          <a:graphicData uri="http://schemas.openxmlformats.org/drawingml/2006/table">
            <a:tbl>
              <a:tblPr/>
              <a:tblGrid>
                <a:gridCol w="2786063">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Pass 3: current=2</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19" name="Content Placeholder 3">
            <a:extLst>
              <a:ext uri="{FF2B5EF4-FFF2-40B4-BE49-F238E27FC236}">
                <a16:creationId xmlns:a16="http://schemas.microsoft.com/office/drawing/2014/main" id="{86C74EEE-A156-6BBA-95AE-18E5BC6BB997}"/>
              </a:ext>
            </a:extLst>
          </p:cNvPr>
          <p:cNvGraphicFramePr>
            <a:graphicFrameLocks noGrp="1"/>
          </p:cNvGraphicFramePr>
          <p:nvPr/>
        </p:nvGraphicFramePr>
        <p:xfrm>
          <a:off x="2786063" y="3771900"/>
          <a:ext cx="29797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25" name="Table 31">
            <a:extLst>
              <a:ext uri="{FF2B5EF4-FFF2-40B4-BE49-F238E27FC236}">
                <a16:creationId xmlns:a16="http://schemas.microsoft.com/office/drawing/2014/main" id="{F5EA80DE-A82C-7EFE-BC24-4EE348605C5D}"/>
              </a:ext>
            </a:extLst>
          </p:cNvPr>
          <p:cNvGraphicFramePr>
            <a:graphicFrameLocks noGrp="1"/>
          </p:cNvGraphicFramePr>
          <p:nvPr/>
        </p:nvGraphicFramePr>
        <p:xfrm>
          <a:off x="6429375" y="3740150"/>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After Pass3</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27" name="Table 33">
            <a:extLst>
              <a:ext uri="{FF2B5EF4-FFF2-40B4-BE49-F238E27FC236}">
                <a16:creationId xmlns:a16="http://schemas.microsoft.com/office/drawing/2014/main" id="{061D6019-7761-C052-7139-CD0CD7DD2FDC}"/>
              </a:ext>
            </a:extLst>
          </p:cNvPr>
          <p:cNvGraphicFramePr>
            <a:graphicFrameLocks noGrp="1"/>
          </p:cNvGraphicFramePr>
          <p:nvPr/>
        </p:nvGraphicFramePr>
        <p:xfrm>
          <a:off x="785813" y="2897188"/>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3</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29" name="Content Placeholder 3">
            <a:extLst>
              <a:ext uri="{FF2B5EF4-FFF2-40B4-BE49-F238E27FC236}">
                <a16:creationId xmlns:a16="http://schemas.microsoft.com/office/drawing/2014/main" id="{81986E5E-4188-580C-05EC-5CC5C2AC0F61}"/>
              </a:ext>
            </a:extLst>
          </p:cNvPr>
          <p:cNvGraphicFramePr>
            <a:graphicFrameLocks noGrp="1"/>
          </p:cNvGraphicFramePr>
          <p:nvPr/>
        </p:nvGraphicFramePr>
        <p:xfrm>
          <a:off x="2786063" y="771525"/>
          <a:ext cx="30559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35" name="Table 35">
            <a:extLst>
              <a:ext uri="{FF2B5EF4-FFF2-40B4-BE49-F238E27FC236}">
                <a16:creationId xmlns:a16="http://schemas.microsoft.com/office/drawing/2014/main" id="{A7779594-322E-38CC-C8ED-8F768286B67E}"/>
              </a:ext>
            </a:extLst>
          </p:cNvPr>
          <p:cNvGraphicFramePr>
            <a:graphicFrameLocks noGrp="1"/>
          </p:cNvGraphicFramePr>
          <p:nvPr/>
        </p:nvGraphicFramePr>
        <p:xfrm>
          <a:off x="1000125" y="739775"/>
          <a:ext cx="1571625" cy="388938"/>
        </p:xfrm>
        <a:graphic>
          <a:graphicData uri="http://schemas.openxmlformats.org/drawingml/2006/table">
            <a:tbl>
              <a:tblPr/>
              <a:tblGrid>
                <a:gridCol w="1571625">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After Pass2</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 name="Block Arc 43">
            <a:extLst>
              <a:ext uri="{FF2B5EF4-FFF2-40B4-BE49-F238E27FC236}">
                <a16:creationId xmlns:a16="http://schemas.microsoft.com/office/drawing/2014/main" id="{C286BF4A-13EA-9A70-B634-F460F2CB024B}"/>
              </a:ext>
            </a:extLst>
          </p:cNvPr>
          <p:cNvSpPr>
            <a:spLocks/>
          </p:cNvSpPr>
          <p:nvPr>
            <p:custDataLst>
              <p:tags r:id="rId2"/>
            </p:custDataLst>
          </p:nvPr>
        </p:nvSpPr>
        <p:spPr bwMode="auto">
          <a:xfrm flipV="1">
            <a:off x="4357688" y="2428875"/>
            <a:ext cx="500062" cy="357188"/>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sp>
        <p:nvSpPr>
          <p:cNvPr id="14362" name="Block Arc 44">
            <a:extLst>
              <a:ext uri="{FF2B5EF4-FFF2-40B4-BE49-F238E27FC236}">
                <a16:creationId xmlns:a16="http://schemas.microsoft.com/office/drawing/2014/main" id="{1A063C98-88D0-15D4-5B35-599951F5116A}"/>
              </a:ext>
            </a:extLst>
          </p:cNvPr>
          <p:cNvSpPr>
            <a:spLocks/>
          </p:cNvSpPr>
          <p:nvPr>
            <p:custDataLst>
              <p:tags r:id="rId3"/>
            </p:custDataLst>
          </p:nvPr>
        </p:nvSpPr>
        <p:spPr bwMode="auto">
          <a:xfrm flipV="1">
            <a:off x="3714750" y="3143250"/>
            <a:ext cx="500063" cy="357188"/>
          </a:xfrm>
          <a:custGeom>
            <a:avLst/>
            <a:gdLst>
              <a:gd name="T0" fmla="*/ 0 w 850505"/>
              <a:gd name="T1" fmla="*/ 2551 h 607504"/>
              <a:gd name="T2" fmla="*/ 3571 w 850505"/>
              <a:gd name="T3" fmla="*/ 0 h 607504"/>
              <a:gd name="T4" fmla="*/ 7142 w 850505"/>
              <a:gd name="T5" fmla="*/ 2551 h 607504"/>
              <a:gd name="T6" fmla="*/ 7142 w 850505"/>
              <a:gd name="T7" fmla="*/ 2551 h 607504"/>
              <a:gd name="T8" fmla="*/ 5867 w 850505"/>
              <a:gd name="T9" fmla="*/ 2551 h 607504"/>
              <a:gd name="T10" fmla="*/ 3571 w 850505"/>
              <a:gd name="T11" fmla="*/ 1275 h 607504"/>
              <a:gd name="T12" fmla="*/ 1275 w 850505"/>
              <a:gd name="T13" fmla="*/ 2551 h 607504"/>
              <a:gd name="T14" fmla="*/ 1275 w 850505"/>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850505"/>
              <a:gd name="T25" fmla="*/ 0 h 607504"/>
              <a:gd name="T26" fmla="*/ 850505 w 850505"/>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0505" h="607504">
                <a:moveTo>
                  <a:pt x="0" y="303752"/>
                </a:moveTo>
                <a:cubicBezTo>
                  <a:pt x="0" y="135995"/>
                  <a:pt x="190392" y="0"/>
                  <a:pt x="425253" y="0"/>
                </a:cubicBezTo>
                <a:cubicBezTo>
                  <a:pt x="660113" y="0"/>
                  <a:pt x="850506" y="135994"/>
                  <a:pt x="850506" y="303752"/>
                </a:cubicBezTo>
                <a:cubicBezTo>
                  <a:pt x="850506" y="303752"/>
                  <a:pt x="850506" y="303752"/>
                  <a:pt x="850506" y="303752"/>
                </a:cubicBezTo>
                <a:lnTo>
                  <a:pt x="698629" y="303752"/>
                </a:lnTo>
                <a:cubicBezTo>
                  <a:pt x="698629" y="219873"/>
                  <a:pt x="576234" y="151876"/>
                  <a:pt x="425252" y="151876"/>
                </a:cubicBezTo>
                <a:cubicBezTo>
                  <a:pt x="274270"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graphicFrame>
        <p:nvGraphicFramePr>
          <p:cNvPr id="13339" name="Content Placeholder 3">
            <a:extLst>
              <a:ext uri="{FF2B5EF4-FFF2-40B4-BE49-F238E27FC236}">
                <a16:creationId xmlns:a16="http://schemas.microsoft.com/office/drawing/2014/main" id="{F60FF2CF-93E4-C5C9-49C3-218E7B982BD8}"/>
              </a:ext>
            </a:extLst>
          </p:cNvPr>
          <p:cNvGraphicFramePr>
            <a:graphicFrameLocks noGrp="1"/>
          </p:cNvGraphicFramePr>
          <p:nvPr/>
        </p:nvGraphicFramePr>
        <p:xfrm>
          <a:off x="2571750" y="2903538"/>
          <a:ext cx="2813050" cy="365160"/>
        </p:xfrm>
        <a:graphic>
          <a:graphicData uri="http://schemas.openxmlformats.org/drawingml/2006/table">
            <a:tbl>
              <a:tblPr/>
              <a:tblGrid>
                <a:gridCol w="576263">
                  <a:extLst>
                    <a:ext uri="{9D8B030D-6E8A-4147-A177-3AD203B41FA5}">
                      <a16:colId xmlns:a16="http://schemas.microsoft.com/office/drawing/2014/main" val="20000"/>
                    </a:ext>
                  </a:extLst>
                </a:gridCol>
                <a:gridCol w="373062">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50"/>
                          </a:solidFill>
                          <a:effectLst/>
                          <a:latin typeface="Century Schoolbook" charset="0"/>
                          <a:ea typeface="Century Schoolbook" charset="0"/>
                          <a:cs typeface="Century Schoolbook" charset="0"/>
                        </a:rPr>
                        <a:t>-45</a:t>
                      </a:r>
                      <a:endPar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endParaRPr>
                    </a:p>
                  </a:txBody>
                  <a:tcPr marT="45420" marB="454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50"/>
                          </a:solidFill>
                          <a:effectLst/>
                          <a:latin typeface="Century Schoolbook" charset="0"/>
                          <a:ea typeface="Century Schoolbook" charset="0"/>
                          <a:cs typeface="Century Schoolbook" charset="0"/>
                        </a:rPr>
                        <a:t>5</a:t>
                      </a:r>
                      <a:endPar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endParaRPr>
                    </a:p>
                  </a:txBody>
                  <a:tcPr marT="45420" marB="454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25</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marT="45420" marB="454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15</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marT="45420" marB="454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100</a:t>
                      </a:r>
                      <a:endParaRPr kumimoji="0" lang="en-IN" sz="1800" b="0" i="0" u="none" strike="noStrike" cap="none" normalizeH="0" baseline="0">
                        <a:ln>
                          <a:noFill/>
                        </a:ln>
                        <a:solidFill>
                          <a:srgbClr val="FF0000"/>
                        </a:solidFill>
                        <a:effectLst/>
                        <a:latin typeface="Century Schoolbook" charset="0"/>
                        <a:ea typeface="Century Schoolbook" charset="0"/>
                        <a:cs typeface="Century Schoolbook" charset="0"/>
                      </a:endParaRPr>
                    </a:p>
                  </a:txBody>
                  <a:tcPr marT="45420" marB="454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45" name="Content Placeholder 3">
            <a:extLst>
              <a:ext uri="{FF2B5EF4-FFF2-40B4-BE49-F238E27FC236}">
                <a16:creationId xmlns:a16="http://schemas.microsoft.com/office/drawing/2014/main" id="{3FB455B3-6493-A7EA-1399-193B6AA5D161}"/>
              </a:ext>
            </a:extLst>
          </p:cNvPr>
          <p:cNvGraphicFramePr>
            <a:graphicFrameLocks noGrp="1"/>
          </p:cNvGraphicFramePr>
          <p:nvPr/>
        </p:nvGraphicFramePr>
        <p:xfrm>
          <a:off x="2643188" y="2071688"/>
          <a:ext cx="2776537" cy="514350"/>
        </p:xfrm>
        <a:graphic>
          <a:graphicData uri="http://schemas.openxmlformats.org/drawingml/2006/table">
            <a:tbl>
              <a:tblPr/>
              <a:tblGrid>
                <a:gridCol w="576262">
                  <a:extLst>
                    <a:ext uri="{9D8B030D-6E8A-4147-A177-3AD203B41FA5}">
                      <a16:colId xmlns:a16="http://schemas.microsoft.com/office/drawing/2014/main" val="20000"/>
                    </a:ext>
                  </a:extLst>
                </a:gridCol>
                <a:gridCol w="373063">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51" name="Table 19">
            <a:extLst>
              <a:ext uri="{FF2B5EF4-FFF2-40B4-BE49-F238E27FC236}">
                <a16:creationId xmlns:a16="http://schemas.microsoft.com/office/drawing/2014/main" id="{DF548DEF-B720-55EB-3453-45FD6E986C1B}"/>
              </a:ext>
            </a:extLst>
          </p:cNvPr>
          <p:cNvGraphicFramePr>
            <a:graphicFrameLocks noGrp="1"/>
          </p:cNvGraphicFramePr>
          <p:nvPr/>
        </p:nvGraphicFramePr>
        <p:xfrm>
          <a:off x="785813" y="4754563"/>
          <a:ext cx="2786062" cy="388937"/>
        </p:xfrm>
        <a:graphic>
          <a:graphicData uri="http://schemas.openxmlformats.org/drawingml/2006/table">
            <a:tbl>
              <a:tblPr/>
              <a:tblGrid>
                <a:gridCol w="2786062">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Pass 4: current=3</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53" name="Table 20">
            <a:extLst>
              <a:ext uri="{FF2B5EF4-FFF2-40B4-BE49-F238E27FC236}">
                <a16:creationId xmlns:a16="http://schemas.microsoft.com/office/drawing/2014/main" id="{9CBF9096-7948-0DB7-D5C6-4AFAB9AB458B}"/>
              </a:ext>
            </a:extLst>
          </p:cNvPr>
          <p:cNvGraphicFramePr>
            <a:graphicFrameLocks noGrp="1"/>
          </p:cNvGraphicFramePr>
          <p:nvPr/>
        </p:nvGraphicFramePr>
        <p:xfrm>
          <a:off x="1081088" y="5357813"/>
          <a:ext cx="1571625" cy="388937"/>
        </p:xfrm>
        <a:graphic>
          <a:graphicData uri="http://schemas.openxmlformats.org/drawingml/2006/table">
            <a:tbl>
              <a:tblPr/>
              <a:tblGrid>
                <a:gridCol w="1571625">
                  <a:extLst>
                    <a:ext uri="{9D8B030D-6E8A-4147-A177-3AD203B41FA5}">
                      <a16:colId xmlns:a16="http://schemas.microsoft.com/office/drawing/2014/main" val="20000"/>
                    </a:ext>
                  </a:extLst>
                </a:gridCol>
              </a:tblGrid>
              <a:tr h="3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Walk=  4</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55" name="Content Placeholder 3">
            <a:extLst>
              <a:ext uri="{FF2B5EF4-FFF2-40B4-BE49-F238E27FC236}">
                <a16:creationId xmlns:a16="http://schemas.microsoft.com/office/drawing/2014/main" id="{79097610-A90D-6E62-BE46-EA33ADCA7695}"/>
              </a:ext>
            </a:extLst>
          </p:cNvPr>
          <p:cNvGraphicFramePr>
            <a:graphicFrameLocks noGrp="1"/>
          </p:cNvGraphicFramePr>
          <p:nvPr/>
        </p:nvGraphicFramePr>
        <p:xfrm>
          <a:off x="2938463" y="5343525"/>
          <a:ext cx="29797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6" name="Block Arc 25">
            <a:extLst>
              <a:ext uri="{FF2B5EF4-FFF2-40B4-BE49-F238E27FC236}">
                <a16:creationId xmlns:a16="http://schemas.microsoft.com/office/drawing/2014/main" id="{800D20C5-15D5-63FE-A493-DF4E48CDE23E}"/>
              </a:ext>
            </a:extLst>
          </p:cNvPr>
          <p:cNvSpPr>
            <a:spLocks/>
          </p:cNvSpPr>
          <p:nvPr>
            <p:custDataLst>
              <p:tags r:id="rId4"/>
            </p:custDataLst>
          </p:nvPr>
        </p:nvSpPr>
        <p:spPr bwMode="auto">
          <a:xfrm flipV="1">
            <a:off x="4857750" y="5572125"/>
            <a:ext cx="571500" cy="357188"/>
          </a:xfrm>
          <a:custGeom>
            <a:avLst/>
            <a:gdLst>
              <a:gd name="T0" fmla="*/ 0 w 972006"/>
              <a:gd name="T1" fmla="*/ 2551 h 607504"/>
              <a:gd name="T2" fmla="*/ 4081 w 972006"/>
              <a:gd name="T3" fmla="*/ 0 h 607504"/>
              <a:gd name="T4" fmla="*/ 8162 w 972006"/>
              <a:gd name="T5" fmla="*/ 2551 h 607504"/>
              <a:gd name="T6" fmla="*/ 8162 w 972006"/>
              <a:gd name="T7" fmla="*/ 2551 h 607504"/>
              <a:gd name="T8" fmla="*/ 6887 w 972006"/>
              <a:gd name="T9" fmla="*/ 2551 h 607504"/>
              <a:gd name="T10" fmla="*/ 4081 w 972006"/>
              <a:gd name="T11" fmla="*/ 1275 h 607504"/>
              <a:gd name="T12" fmla="*/ 1275 w 972006"/>
              <a:gd name="T13" fmla="*/ 2551 h 607504"/>
              <a:gd name="T14" fmla="*/ 1275 w 972006"/>
              <a:gd name="T15" fmla="*/ 2551 h 607504"/>
              <a:gd name="T16" fmla="*/ 0 60000 65536"/>
              <a:gd name="T17" fmla="*/ 0 60000 65536"/>
              <a:gd name="T18" fmla="*/ 0 60000 65536"/>
              <a:gd name="T19" fmla="*/ 0 60000 65536"/>
              <a:gd name="T20" fmla="*/ 0 60000 65536"/>
              <a:gd name="T21" fmla="*/ 0 60000 65536"/>
              <a:gd name="T22" fmla="*/ 0 60000 65536"/>
              <a:gd name="T23" fmla="*/ 0 60000 65536"/>
              <a:gd name="T24" fmla="*/ 0 w 972006"/>
              <a:gd name="T25" fmla="*/ 0 h 607504"/>
              <a:gd name="T26" fmla="*/ 972006 w 972006"/>
              <a:gd name="T27" fmla="*/ 607504 h 607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2006" h="607504">
                <a:moveTo>
                  <a:pt x="0" y="303752"/>
                </a:moveTo>
                <a:cubicBezTo>
                  <a:pt x="0" y="135995"/>
                  <a:pt x="217591" y="0"/>
                  <a:pt x="486003" y="0"/>
                </a:cubicBezTo>
                <a:cubicBezTo>
                  <a:pt x="754415" y="0"/>
                  <a:pt x="972007" y="135994"/>
                  <a:pt x="972007" y="303752"/>
                </a:cubicBezTo>
                <a:cubicBezTo>
                  <a:pt x="972007" y="303752"/>
                  <a:pt x="972007" y="303752"/>
                  <a:pt x="972007" y="303752"/>
                </a:cubicBezTo>
                <a:lnTo>
                  <a:pt x="820130" y="303752"/>
                </a:lnTo>
                <a:cubicBezTo>
                  <a:pt x="820130" y="219873"/>
                  <a:pt x="670536" y="151876"/>
                  <a:pt x="486002" y="151876"/>
                </a:cubicBezTo>
                <a:cubicBezTo>
                  <a:pt x="301469" y="151876"/>
                  <a:pt x="151875" y="219873"/>
                  <a:pt x="151875" y="303752"/>
                </a:cubicBezTo>
                <a:cubicBezTo>
                  <a:pt x="151875" y="303752"/>
                  <a:pt x="151875" y="303752"/>
                  <a:pt x="151875" y="303752"/>
                </a:cubicBezTo>
                <a:lnTo>
                  <a:pt x="0" y="303752"/>
                </a:lnTo>
                <a:close/>
              </a:path>
            </a:pathLst>
          </a:custGeom>
          <a:solidFill>
            <a:srgbClr val="000000"/>
          </a:solidFill>
          <a:ln w="25400" cap="flat" algn="ctr">
            <a:solidFill>
              <a:srgbClr val="000000"/>
            </a:solidFill>
            <a:prstDash val="solid"/>
            <a:round/>
            <a:headEnd type="none" w="med" len="med"/>
            <a:tailEnd type="none" w="med" len="med"/>
          </a:ln>
        </p:spPr>
        <p:txBody>
          <a:bodyPr anchor="ctr"/>
          <a:lstStyle/>
          <a:p>
            <a:endParaRPr lang="en-GB"/>
          </a:p>
        </p:txBody>
      </p:sp>
      <p:graphicFrame>
        <p:nvGraphicFramePr>
          <p:cNvPr id="13362" name="Content Placeholder 3">
            <a:extLst>
              <a:ext uri="{FF2B5EF4-FFF2-40B4-BE49-F238E27FC236}">
                <a16:creationId xmlns:a16="http://schemas.microsoft.com/office/drawing/2014/main" id="{32AB603A-0D47-2F05-4881-9548469EFE41}"/>
              </a:ext>
            </a:extLst>
          </p:cNvPr>
          <p:cNvGraphicFramePr>
            <a:graphicFrameLocks noGrp="1"/>
          </p:cNvGraphicFramePr>
          <p:nvPr/>
        </p:nvGraphicFramePr>
        <p:xfrm>
          <a:off x="2786063" y="6129338"/>
          <a:ext cx="2979737"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a:ln>
                            <a:noFill/>
                          </a:ln>
                          <a:solidFill>
                            <a:srgbClr val="00B050"/>
                          </a:solidFill>
                          <a:effectLst/>
                          <a:latin typeface="Century Schoolbook" charset="0"/>
                          <a:ea typeface="Century Schoolbook" charset="0"/>
                          <a:cs typeface="Century Schoolbook"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rgbClr val="00B050"/>
                          </a:solidFill>
                          <a:effectLst/>
                          <a:latin typeface="Century Schoolbook" charset="0"/>
                          <a:ea typeface="Century Schoolbook" charset="0"/>
                          <a:cs typeface="Century Schoolbook"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a:ln>
                            <a:noFill/>
                          </a:ln>
                          <a:solidFill>
                            <a:schemeClr val="tx1"/>
                          </a:solidFill>
                          <a:effectLst/>
                          <a:latin typeface="Century Schoolbook" charset="0"/>
                          <a:ea typeface="Century Schoolbook" charset="0"/>
                          <a:cs typeface="Century Schoolbook" charset="0"/>
                        </a:rPr>
                        <a:t>100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68" name="Table 27">
            <a:extLst>
              <a:ext uri="{FF2B5EF4-FFF2-40B4-BE49-F238E27FC236}">
                <a16:creationId xmlns:a16="http://schemas.microsoft.com/office/drawing/2014/main" id="{8CD34C4A-18ED-74D1-3C00-E458DFE3C019}"/>
              </a:ext>
            </a:extLst>
          </p:cNvPr>
          <p:cNvGraphicFramePr>
            <a:graphicFrameLocks noGrp="1"/>
          </p:cNvGraphicFramePr>
          <p:nvPr/>
        </p:nvGraphicFramePr>
        <p:xfrm>
          <a:off x="6215063" y="6143625"/>
          <a:ext cx="2071687" cy="388938"/>
        </p:xfrm>
        <a:graphic>
          <a:graphicData uri="http://schemas.openxmlformats.org/drawingml/2006/table">
            <a:tbl>
              <a:tblPr/>
              <a:tblGrid>
                <a:gridCol w="2071687">
                  <a:extLst>
                    <a:ext uri="{9D8B030D-6E8A-4147-A177-3AD203B41FA5}">
                      <a16:colId xmlns:a16="http://schemas.microsoft.com/office/drawing/2014/main" val="20000"/>
                    </a:ext>
                  </a:extLst>
                </a:gridCol>
              </a:tblGrid>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Sorted Array</a:t>
                      </a:r>
                      <a:endParaRPr kumimoji="0" lang="en-IN"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ox(in)">
                                      <p:cBhvr>
                                        <p:cTn id="12" dur="500"/>
                                        <p:tgtEl>
                                          <p:spTgt spid="13315"/>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box(in)">
                                      <p:cBhvr>
                                        <p:cTn id="16" dur="500"/>
                                        <p:tgtEl>
                                          <p:spTgt spid="124"/>
                                        </p:tgtEl>
                                      </p:cBhvr>
                                    </p:animEffect>
                                  </p:childTnLst>
                                </p:cTn>
                              </p:par>
                              <p:par>
                                <p:cTn id="17" presetID="4" presetClass="entr" presetSubtype="16" fill="hold" nodeType="withEffect">
                                  <p:stCondLst>
                                    <p:cond delay="0"/>
                                  </p:stCondLst>
                                  <p:childTnLst>
                                    <p:set>
                                      <p:cBhvr>
                                        <p:cTn id="18" dur="1" fill="hold">
                                          <p:stCondLst>
                                            <p:cond delay="0"/>
                                          </p:stCondLst>
                                        </p:cTn>
                                        <p:tgtEl>
                                          <p:spTgt spid="13345"/>
                                        </p:tgtEl>
                                        <p:attrNameLst>
                                          <p:attrName>style.visibility</p:attrName>
                                        </p:attrNameLst>
                                      </p:cBhvr>
                                      <p:to>
                                        <p:strVal val="visible"/>
                                      </p:to>
                                    </p:set>
                                    <p:animEffect transition="in" filter="box(in)">
                                      <p:cBhvr>
                                        <p:cTn id="19" dur="500"/>
                                        <p:tgtEl>
                                          <p:spTgt spid="1334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3327"/>
                                        </p:tgtEl>
                                        <p:attrNameLst>
                                          <p:attrName>style.visibility</p:attrName>
                                        </p:attrNameLst>
                                      </p:cBhvr>
                                      <p:to>
                                        <p:strVal val="visible"/>
                                      </p:to>
                                    </p:set>
                                    <p:animEffect transition="in" filter="box(in)">
                                      <p:cBhvr>
                                        <p:cTn id="24" dur="500"/>
                                        <p:tgtEl>
                                          <p:spTgt spid="13327"/>
                                        </p:tgtEl>
                                      </p:cBhvr>
                                    </p:animEffect>
                                  </p:childTnLst>
                                </p:cTn>
                              </p:par>
                            </p:childTnLst>
                          </p:cTn>
                        </p:par>
                        <p:par>
                          <p:cTn id="25" fill="hold" nodeType="afterGroup">
                            <p:stCondLst>
                              <p:cond delay="500"/>
                            </p:stCondLst>
                            <p:childTnLst>
                              <p:par>
                                <p:cTn id="26" presetID="4" presetClass="entr" presetSubtype="16" fill="hold" nodeType="afterEffect">
                                  <p:stCondLst>
                                    <p:cond delay="0"/>
                                  </p:stCondLst>
                                  <p:childTnLst>
                                    <p:set>
                                      <p:cBhvr>
                                        <p:cTn id="27" dur="1" fill="hold">
                                          <p:stCondLst>
                                            <p:cond delay="0"/>
                                          </p:stCondLst>
                                        </p:cTn>
                                        <p:tgtEl>
                                          <p:spTgt spid="13339"/>
                                        </p:tgtEl>
                                        <p:attrNameLst>
                                          <p:attrName>style.visibility</p:attrName>
                                        </p:attrNameLst>
                                      </p:cBhvr>
                                      <p:to>
                                        <p:strVal val="visible"/>
                                      </p:to>
                                    </p:set>
                                    <p:animEffect transition="in" filter="box(in)">
                                      <p:cBhvr>
                                        <p:cTn id="28" dur="500"/>
                                        <p:tgtEl>
                                          <p:spTgt spid="133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3319"/>
                                        </p:tgtEl>
                                        <p:attrNameLst>
                                          <p:attrName>style.visibility</p:attrName>
                                        </p:attrNameLst>
                                      </p:cBhvr>
                                      <p:to>
                                        <p:strVal val="visible"/>
                                      </p:to>
                                    </p:set>
                                    <p:animEffect transition="in" filter="box(in)">
                                      <p:cBhvr>
                                        <p:cTn id="33" dur="500"/>
                                        <p:tgtEl>
                                          <p:spTgt spid="13319"/>
                                        </p:tgtEl>
                                      </p:cBhvr>
                                    </p:animEffect>
                                  </p:child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13325"/>
                                        </p:tgtEl>
                                        <p:attrNameLst>
                                          <p:attrName>style.visibility</p:attrName>
                                        </p:attrNameLst>
                                      </p:cBhvr>
                                      <p:to>
                                        <p:strVal val="visible"/>
                                      </p:to>
                                    </p:set>
                                    <p:animEffect transition="in" filter="box(in)">
                                      <p:cBhvr>
                                        <p:cTn id="37" dur="2000"/>
                                        <p:tgtEl>
                                          <p:spTgt spid="133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351"/>
                                        </p:tgtEl>
                                        <p:attrNameLst>
                                          <p:attrName>style.visibility</p:attrName>
                                        </p:attrNameLst>
                                      </p:cBhvr>
                                      <p:to>
                                        <p:strVal val="visible"/>
                                      </p:to>
                                    </p:set>
                                    <p:animEffect transition="in" filter="box(in)">
                                      <p:cBhvr>
                                        <p:cTn id="42" dur="500"/>
                                        <p:tgtEl>
                                          <p:spTgt spid="133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box(in)">
                                      <p:cBhvr>
                                        <p:cTn id="47" dur="500"/>
                                        <p:tgtEl>
                                          <p:spTgt spid="126"/>
                                        </p:tgtEl>
                                      </p:cBhvr>
                                    </p:animEffect>
                                  </p:childTnLst>
                                </p:cTn>
                              </p:par>
                              <p:par>
                                <p:cTn id="48" presetID="4" presetClass="entr" presetSubtype="16" fill="hold" nodeType="withEffect">
                                  <p:stCondLst>
                                    <p:cond delay="0"/>
                                  </p:stCondLst>
                                  <p:childTnLst>
                                    <p:set>
                                      <p:cBhvr>
                                        <p:cTn id="49" dur="1" fill="hold">
                                          <p:stCondLst>
                                            <p:cond delay="0"/>
                                          </p:stCondLst>
                                        </p:cTn>
                                        <p:tgtEl>
                                          <p:spTgt spid="13355"/>
                                        </p:tgtEl>
                                        <p:attrNameLst>
                                          <p:attrName>style.visibility</p:attrName>
                                        </p:attrNameLst>
                                      </p:cBhvr>
                                      <p:to>
                                        <p:strVal val="visible"/>
                                      </p:to>
                                    </p:set>
                                    <p:animEffect transition="in" filter="box(in)">
                                      <p:cBhvr>
                                        <p:cTn id="50" dur="500"/>
                                        <p:tgtEl>
                                          <p:spTgt spid="13355"/>
                                        </p:tgtEl>
                                      </p:cBhvr>
                                    </p:animEffect>
                                  </p:childTnLst>
                                </p:cTn>
                              </p:par>
                              <p:par>
                                <p:cTn id="51" presetID="4" presetClass="entr" presetSubtype="16" fill="hold" nodeType="withEffect">
                                  <p:stCondLst>
                                    <p:cond delay="0"/>
                                  </p:stCondLst>
                                  <p:childTnLst>
                                    <p:set>
                                      <p:cBhvr>
                                        <p:cTn id="52" dur="1" fill="hold">
                                          <p:stCondLst>
                                            <p:cond delay="0"/>
                                          </p:stCondLst>
                                        </p:cTn>
                                        <p:tgtEl>
                                          <p:spTgt spid="13353"/>
                                        </p:tgtEl>
                                        <p:attrNameLst>
                                          <p:attrName>style.visibility</p:attrName>
                                        </p:attrNameLst>
                                      </p:cBhvr>
                                      <p:to>
                                        <p:strVal val="visible"/>
                                      </p:to>
                                    </p:set>
                                    <p:animEffect transition="in" filter="box(in)">
                                      <p:cBhvr>
                                        <p:cTn id="53" dur="500"/>
                                        <p:tgtEl>
                                          <p:spTgt spid="133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13362"/>
                                        </p:tgtEl>
                                        <p:attrNameLst>
                                          <p:attrName>style.visibility</p:attrName>
                                        </p:attrNameLst>
                                      </p:cBhvr>
                                      <p:to>
                                        <p:strVal val="visible"/>
                                      </p:to>
                                    </p:set>
                                    <p:animEffect transition="in" filter="box(in)">
                                      <p:cBhvr>
                                        <p:cTn id="58" dur="500"/>
                                        <p:tgtEl>
                                          <p:spTgt spid="13362"/>
                                        </p:tgtEl>
                                      </p:cBhvr>
                                    </p:animEffect>
                                  </p:childTnLst>
                                </p:cTn>
                              </p:par>
                            </p:childTnLst>
                          </p:cTn>
                        </p:par>
                        <p:par>
                          <p:cTn id="59" fill="hold" nodeType="afterGroup">
                            <p:stCondLst>
                              <p:cond delay="500"/>
                            </p:stCondLst>
                            <p:childTnLst>
                              <p:par>
                                <p:cTn id="60" presetID="4" presetClass="entr" presetSubtype="16" fill="hold" nodeType="afterEffect">
                                  <p:stCondLst>
                                    <p:cond delay="0"/>
                                  </p:stCondLst>
                                  <p:childTnLst>
                                    <p:set>
                                      <p:cBhvr>
                                        <p:cTn id="61" dur="1" fill="hold">
                                          <p:stCondLst>
                                            <p:cond delay="0"/>
                                          </p:stCondLst>
                                        </p:cTn>
                                        <p:tgtEl>
                                          <p:spTgt spid="13368"/>
                                        </p:tgtEl>
                                        <p:attrNameLst>
                                          <p:attrName>style.visibility</p:attrName>
                                        </p:attrNameLst>
                                      </p:cBhvr>
                                      <p:to>
                                        <p:strVal val="visible"/>
                                      </p:to>
                                    </p:set>
                                    <p:animEffect transition="in" filter="box(in)">
                                      <p:cBhvr>
                                        <p:cTn id="62" dur="500"/>
                                        <p:tgtEl>
                                          <p:spTgt spid="1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1">
            <a:extLst>
              <a:ext uri="{FF2B5EF4-FFF2-40B4-BE49-F238E27FC236}">
                <a16:creationId xmlns:a16="http://schemas.microsoft.com/office/drawing/2014/main" id="{3D112700-50C9-CE7D-3191-F504C02BA5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7" name="Rectangle 6">
            <a:extLst>
              <a:ext uri="{FF2B5EF4-FFF2-40B4-BE49-F238E27FC236}">
                <a16:creationId xmlns:a16="http://schemas.microsoft.com/office/drawing/2014/main" id="{020CD463-9388-4614-004E-759446A09EF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E4FFF55-BD93-6E5C-5845-4A21FDD6F43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4149" name="Title 1">
            <a:extLst>
              <a:ext uri="{FF2B5EF4-FFF2-40B4-BE49-F238E27FC236}">
                <a16:creationId xmlns:a16="http://schemas.microsoft.com/office/drawing/2014/main" id="{F04182B8-E552-D587-AFE1-A22CB8F8EF2E}"/>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4150" name="Content Placeholder 2">
            <a:extLst>
              <a:ext uri="{FF2B5EF4-FFF2-40B4-BE49-F238E27FC236}">
                <a16:creationId xmlns:a16="http://schemas.microsoft.com/office/drawing/2014/main" id="{048E8C7F-4F9A-1298-1905-00F164964D18}"/>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p:txBody>
      </p:sp>
      <p:pic>
        <p:nvPicPr>
          <p:cNvPr id="134151" name="Picture 2" descr="E:\Jain_2022\Jain_2022\T2\DS\Study Material\Jain_Temp\M4\img\104.jpg">
            <a:extLst>
              <a:ext uri="{FF2B5EF4-FFF2-40B4-BE49-F238E27FC236}">
                <a16:creationId xmlns:a16="http://schemas.microsoft.com/office/drawing/2014/main" id="{BB90A20A-BE31-9035-0AA5-7195506007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7699375"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1">
            <a:extLst>
              <a:ext uri="{FF2B5EF4-FFF2-40B4-BE49-F238E27FC236}">
                <a16:creationId xmlns:a16="http://schemas.microsoft.com/office/drawing/2014/main" id="{1CAB2872-87DD-9B04-327F-3AF7319C1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1" name="Rectangle 6">
            <a:extLst>
              <a:ext uri="{FF2B5EF4-FFF2-40B4-BE49-F238E27FC236}">
                <a16:creationId xmlns:a16="http://schemas.microsoft.com/office/drawing/2014/main" id="{F08A9C99-E915-A7B0-EAFE-CD52CD4CA20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03CF71C-41C1-C187-1B2D-7F163997EFF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5173" name="Title 1">
            <a:extLst>
              <a:ext uri="{FF2B5EF4-FFF2-40B4-BE49-F238E27FC236}">
                <a16:creationId xmlns:a16="http://schemas.microsoft.com/office/drawing/2014/main" id="{C4628679-7C2E-4EB9-B561-AACF306623FB}"/>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35174" name="Content Placeholder 2">
            <a:extLst>
              <a:ext uri="{FF2B5EF4-FFF2-40B4-BE49-F238E27FC236}">
                <a16:creationId xmlns:a16="http://schemas.microsoft.com/office/drawing/2014/main" id="{E24D878D-A74E-24F3-C4AD-17AF82B1F486}"/>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en-US" sz="2000" b="1"/>
          </a:p>
        </p:txBody>
      </p:sp>
      <p:pic>
        <p:nvPicPr>
          <p:cNvPr id="135175" name="Picture 2" descr="E:\Jain_2022\Jain_2022\T2\DS\Study Material\Jain_Temp\M4\img\105.jpg">
            <a:extLst>
              <a:ext uri="{FF2B5EF4-FFF2-40B4-BE49-F238E27FC236}">
                <a16:creationId xmlns:a16="http://schemas.microsoft.com/office/drawing/2014/main" id="{58D83C1A-B835-AEE2-D51E-63A907BD6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38200"/>
            <a:ext cx="78962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1">
            <a:extLst>
              <a:ext uri="{FF2B5EF4-FFF2-40B4-BE49-F238E27FC236}">
                <a16:creationId xmlns:a16="http://schemas.microsoft.com/office/drawing/2014/main" id="{2D00B890-5AC4-1607-FFD4-8350FD406E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Rectangle 6">
            <a:extLst>
              <a:ext uri="{FF2B5EF4-FFF2-40B4-BE49-F238E27FC236}">
                <a16:creationId xmlns:a16="http://schemas.microsoft.com/office/drawing/2014/main" id="{BA607128-185E-C075-945A-523254DF1D0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2FEE9CC-879B-FCD2-F38E-65CA293ECC4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6197" name="Title 1">
            <a:extLst>
              <a:ext uri="{FF2B5EF4-FFF2-40B4-BE49-F238E27FC236}">
                <a16:creationId xmlns:a16="http://schemas.microsoft.com/office/drawing/2014/main" id="{80E943EC-D9A4-7460-33AA-295641E4ED50}"/>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800"/>
              <a:t>String Matching Algorithms</a:t>
            </a:r>
          </a:p>
          <a:p>
            <a:pPr algn="ctr"/>
            <a:endParaRPr lang="en-IN" altLang="en-US" sz="2800"/>
          </a:p>
        </p:txBody>
      </p:sp>
      <p:sp>
        <p:nvSpPr>
          <p:cNvPr id="126982" name="Content Placeholder 2">
            <a:extLst>
              <a:ext uri="{FF2B5EF4-FFF2-40B4-BE49-F238E27FC236}">
                <a16:creationId xmlns:a16="http://schemas.microsoft.com/office/drawing/2014/main" id="{B21A9DB1-8917-71FE-7634-6E8F95AA987A}"/>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150000"/>
              </a:lnSpc>
              <a:buFont typeface="Arial" charset="0"/>
              <a:buChar char="•"/>
              <a:defRPr/>
            </a:pPr>
            <a:endParaRPr lang="en-IN" sz="2000" b="1" dirty="0"/>
          </a:p>
          <a:p>
            <a:pPr>
              <a:lnSpc>
                <a:spcPct val="150000"/>
              </a:lnSpc>
              <a:buFont typeface="Arial" charset="0"/>
              <a:buChar char="•"/>
              <a:defRPr/>
            </a:pPr>
            <a:endParaRPr lang="en-IN" sz="2000" b="1" dirty="0"/>
          </a:p>
          <a:p>
            <a:pPr>
              <a:lnSpc>
                <a:spcPct val="150000"/>
              </a:lnSpc>
              <a:buFont typeface="Arial" charset="0"/>
              <a:buChar char="•"/>
              <a:defRPr/>
            </a:pPr>
            <a:endParaRPr lang="en-IN" sz="2000" b="1" dirty="0"/>
          </a:p>
          <a:p>
            <a:pPr>
              <a:lnSpc>
                <a:spcPct val="150000"/>
              </a:lnSpc>
              <a:buFont typeface="Arial" charset="0"/>
              <a:buChar char="•"/>
              <a:defRPr/>
            </a:pPr>
            <a:endParaRPr lang="en-IN" sz="2000" b="1" dirty="0"/>
          </a:p>
          <a:p>
            <a:pPr>
              <a:lnSpc>
                <a:spcPct val="150000"/>
              </a:lnSpc>
              <a:buFont typeface="Arial" charset="0"/>
              <a:buChar char="•"/>
              <a:defRPr/>
            </a:pPr>
            <a:endParaRPr lang="en-IN" sz="2000" b="1" dirty="0"/>
          </a:p>
          <a:p>
            <a:pPr>
              <a:lnSpc>
                <a:spcPct val="150000"/>
              </a:lnSpc>
              <a:buFont typeface="Arial" charset="0"/>
              <a:buChar char="•"/>
              <a:defRPr/>
            </a:pPr>
            <a:endParaRPr lang="en-IN" sz="2000" b="1" dirty="0"/>
          </a:p>
          <a:p>
            <a:pPr>
              <a:lnSpc>
                <a:spcPct val="150000"/>
              </a:lnSpc>
              <a:buFont typeface="Arial" charset="0"/>
              <a:buChar char="•"/>
              <a:defRPr/>
            </a:pPr>
            <a:r>
              <a:rPr lang="en-IN" sz="2000" dirty="0"/>
              <a:t>This process continues till the possible comparison in the text string.</a:t>
            </a:r>
          </a:p>
          <a:p>
            <a:pPr marL="0" indent="0">
              <a:lnSpc>
                <a:spcPct val="150000"/>
              </a:lnSpc>
              <a:defRPr/>
            </a:pPr>
            <a:endParaRPr lang="en-IN" sz="2000" b="1"/>
          </a:p>
          <a:p>
            <a:pPr>
              <a:lnSpc>
                <a:spcPct val="150000"/>
              </a:lnSpc>
              <a:buFont typeface="Arial" charset="0"/>
              <a:buChar char="•"/>
              <a:defRPr/>
            </a:pPr>
            <a:endParaRPr lang="en-IN" sz="2000" b="1" dirty="0"/>
          </a:p>
        </p:txBody>
      </p:sp>
      <p:pic>
        <p:nvPicPr>
          <p:cNvPr id="136199" name="Picture 2" descr="E:\Jain_2022\Jain_2022\T2\DS\Study Material\Jain_Temp\M4\img\106.jpg">
            <a:extLst>
              <a:ext uri="{FF2B5EF4-FFF2-40B4-BE49-F238E27FC236}">
                <a16:creationId xmlns:a16="http://schemas.microsoft.com/office/drawing/2014/main" id="{9787D096-5CCD-67E4-C64C-C88D3795F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43000"/>
            <a:ext cx="701675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D25E863-823E-C394-6941-914FC3ABF6BA}"/>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Selecion Sort</a:t>
            </a:r>
          </a:p>
        </p:txBody>
      </p:sp>
      <p:sp>
        <p:nvSpPr>
          <p:cNvPr id="5122" name="Text Box 2">
            <a:extLst>
              <a:ext uri="{FF2B5EF4-FFF2-40B4-BE49-F238E27FC236}">
                <a16:creationId xmlns:a16="http://schemas.microsoft.com/office/drawing/2014/main" id="{978B1B37-DC30-047F-5D4E-3FDC279DA146}"/>
              </a:ext>
            </a:extLst>
          </p:cNvPr>
          <p:cNvSpPr txBox="1">
            <a:spLocks noChangeArrowheads="1"/>
          </p:cNvSpPr>
          <p:nvPr/>
        </p:nvSpPr>
        <p:spPr bwMode="auto">
          <a:xfrm>
            <a:off x="457200" y="1071563"/>
            <a:ext cx="81153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Example for n</a:t>
            </a:r>
            <a:r>
              <a:rPr lang="en-US" altLang="en-US" sz="2400" baseline="30000">
                <a:solidFill>
                  <a:srgbClr val="000000"/>
                </a:solidFill>
                <a:latin typeface="Century Schoolbook" panose="02040604050505020304" pitchFamily="18" charset="0"/>
                <a:cs typeface="Noto Sans SC Regular" charset="0"/>
              </a:rPr>
              <a:t>2</a:t>
            </a:r>
            <a:r>
              <a:rPr lang="en-US" altLang="en-US" sz="2400">
                <a:solidFill>
                  <a:srgbClr val="000000"/>
                </a:solidFill>
                <a:latin typeface="Century Schoolbook" panose="02040604050505020304" pitchFamily="18" charset="0"/>
                <a:cs typeface="Noto Sans SC Regular" charset="0"/>
              </a:rPr>
              <a:t> sort</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It is an in-place  sorting algorithm. </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Requires  no additional memory :   O(1)</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Selection sort works well for small files</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It is used for sorting the files with large values and small keys.</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Selection is made based on</a:t>
            </a:r>
            <a:r>
              <a:rPr lang="en-US" altLang="en-US" sz="2400">
                <a:solidFill>
                  <a:srgbClr val="FF0000"/>
                </a:solidFill>
                <a:latin typeface="Century Schoolbook" panose="02040604050505020304" pitchFamily="18" charset="0"/>
                <a:cs typeface="Noto Sans SC Regular" charset="0"/>
              </a:rPr>
              <a:t> keys </a:t>
            </a:r>
            <a:r>
              <a:rPr lang="en-US" altLang="en-US" sz="2400">
                <a:solidFill>
                  <a:srgbClr val="000000"/>
                </a:solidFill>
                <a:latin typeface="Century Schoolbook" panose="02040604050505020304" pitchFamily="18" charset="0"/>
                <a:cs typeface="Noto Sans SC Regular" charset="0"/>
              </a:rPr>
              <a:t>and swaps are made only when required.</a:t>
            </a:r>
          </a:p>
          <a:p>
            <a:pPr eaLnBrk="1" hangingPunct="1">
              <a:spcBef>
                <a:spcPts val="1425"/>
              </a:spcBef>
            </a:pPr>
            <a:endParaRPr lang="en-US" altLang="en-US">
              <a:solidFill>
                <a:srgbClr val="000000"/>
              </a:solidFill>
              <a:latin typeface="Century Schoolbook" panose="02040604050505020304" pitchFamily="18" charset="0"/>
              <a:cs typeface="Noto Sans SC Regular" charset="0"/>
            </a:endParaRPr>
          </a:p>
          <a:p>
            <a:pPr eaLnBrk="1" hangingPunct="1">
              <a:spcBef>
                <a:spcPts val="1425"/>
              </a:spcBef>
            </a:pPr>
            <a:endParaRPr lang="en-IN" altLang="en-US">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ED97B67C-E338-2876-AF45-0C2AA6B284BB}"/>
              </a:ext>
            </a:extLst>
          </p:cNvPr>
          <p:cNvSpPr>
            <a:spLocks noGrp="1" noChangeArrowheads="1"/>
          </p:cNvSpPr>
          <p:nvPr>
            <p:ph type="title"/>
          </p:nvPr>
        </p:nvSpPr>
        <p:spPr bwMode="auto">
          <a:xfrm>
            <a:off x="457200" y="142875"/>
            <a:ext cx="7900988" cy="439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sz="3000">
                <a:solidFill>
                  <a:srgbClr val="575F6D"/>
                </a:solidFill>
              </a:rPr>
              <a:t>Selection  Sort Concept</a:t>
            </a:r>
          </a:p>
        </p:txBody>
      </p:sp>
      <p:sp>
        <p:nvSpPr>
          <p:cNvPr id="6146" name="Text Box 2">
            <a:extLst>
              <a:ext uri="{FF2B5EF4-FFF2-40B4-BE49-F238E27FC236}">
                <a16:creationId xmlns:a16="http://schemas.microsoft.com/office/drawing/2014/main" id="{04AE0FF1-40BC-5EAD-5CDA-8FC2FA8B85DD}"/>
              </a:ext>
            </a:extLst>
          </p:cNvPr>
          <p:cNvSpPr txBox="1">
            <a:spLocks noChangeArrowheads="1"/>
          </p:cNvSpPr>
          <p:nvPr/>
        </p:nvSpPr>
        <p:spPr bwMode="auto">
          <a:xfrm>
            <a:off x="214313" y="714375"/>
            <a:ext cx="825817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9pPr>
          </a:lstStyle>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In the </a:t>
            </a:r>
            <a:r>
              <a:rPr lang="en-IN" altLang="en-US" sz="2400">
                <a:solidFill>
                  <a:srgbClr val="FF0000"/>
                </a:solidFill>
                <a:latin typeface="Century Schoolbook" panose="02040604050505020304" pitchFamily="18" charset="0"/>
                <a:cs typeface="Noto Sans SC Regular" charset="0"/>
              </a:rPr>
              <a:t>selection sort</a:t>
            </a:r>
            <a:r>
              <a:rPr lang="en-IN" altLang="en-US" sz="2400">
                <a:solidFill>
                  <a:srgbClr val="000000"/>
                </a:solidFill>
                <a:latin typeface="Century Schoolbook" panose="02040604050505020304" pitchFamily="18" charset="0"/>
                <a:cs typeface="Noto Sans SC Regular" charset="0"/>
              </a:rPr>
              <a:t>, </a:t>
            </a:r>
            <a:r>
              <a:rPr lang="en-IN" altLang="en-US" sz="2400" b="1">
                <a:solidFill>
                  <a:srgbClr val="00B050"/>
                </a:solidFill>
                <a:latin typeface="Century Schoolbook" panose="02040604050505020304" pitchFamily="18" charset="0"/>
                <a:cs typeface="Noto Sans SC Regular" charset="0"/>
              </a:rPr>
              <a:t>the list </a:t>
            </a:r>
            <a:r>
              <a:rPr lang="en-IN" altLang="en-US" sz="2400">
                <a:solidFill>
                  <a:srgbClr val="000000"/>
                </a:solidFill>
                <a:latin typeface="Century Schoolbook" panose="02040604050505020304" pitchFamily="18" charset="0"/>
                <a:cs typeface="Noto Sans SC Regular" charset="0"/>
              </a:rPr>
              <a:t>at any moment is divided into </a:t>
            </a:r>
            <a:r>
              <a:rPr lang="en-IN" altLang="en-US" sz="2400">
                <a:solidFill>
                  <a:srgbClr val="FF0000"/>
                </a:solidFill>
                <a:latin typeface="Century Schoolbook" panose="02040604050505020304" pitchFamily="18" charset="0"/>
                <a:cs typeface="Noto Sans SC Regular" charset="0"/>
              </a:rPr>
              <a:t>two</a:t>
            </a:r>
            <a:r>
              <a:rPr lang="en-IN" altLang="en-US" sz="2400">
                <a:solidFill>
                  <a:srgbClr val="000000"/>
                </a:solidFill>
                <a:latin typeface="Century Schoolbook" panose="02040604050505020304" pitchFamily="18" charset="0"/>
                <a:cs typeface="Noto Sans SC Regular" charset="0"/>
              </a:rPr>
              <a:t> sub-lists</a:t>
            </a:r>
          </a:p>
          <a:p>
            <a:pPr lvl="1" eaLnBrk="1" hangingPunct="1">
              <a:spcBef>
                <a:spcPts val="425"/>
              </a:spcBef>
              <a:buClr>
                <a:srgbClr val="FE8637"/>
              </a:buClr>
              <a:buSzPct val="80000"/>
              <a:buFont typeface="Wingdings 2" panose="05020102010507070707" pitchFamily="18" charset="2"/>
              <a:buChar char=""/>
            </a:pPr>
            <a:r>
              <a:rPr lang="en-IN" altLang="en-US" sz="2100">
                <a:solidFill>
                  <a:srgbClr val="000000"/>
                </a:solidFill>
                <a:latin typeface="Century Schoolbook" panose="02040604050505020304" pitchFamily="18" charset="0"/>
                <a:cs typeface="Noto Sans SC Regular" charset="0"/>
              </a:rPr>
              <a:t>Sorted </a:t>
            </a:r>
          </a:p>
          <a:p>
            <a:pPr lvl="1" eaLnBrk="1" hangingPunct="1">
              <a:spcBef>
                <a:spcPts val="425"/>
              </a:spcBef>
              <a:buClr>
                <a:srgbClr val="FE8637"/>
              </a:buClr>
              <a:buSzPct val="80000"/>
              <a:buFont typeface="Wingdings 2" panose="05020102010507070707" pitchFamily="18" charset="2"/>
              <a:buChar char=""/>
            </a:pPr>
            <a:r>
              <a:rPr lang="en-IN" altLang="en-US" sz="2100">
                <a:solidFill>
                  <a:srgbClr val="000000"/>
                </a:solidFill>
                <a:latin typeface="Century Schoolbook" panose="02040604050505020304" pitchFamily="18" charset="0"/>
                <a:cs typeface="Noto Sans SC Regular" charset="0"/>
              </a:rPr>
              <a:t>Unsorted       divided by an </a:t>
            </a:r>
            <a:r>
              <a:rPr lang="en-IN" altLang="en-US" sz="2100" b="1">
                <a:solidFill>
                  <a:srgbClr val="C00000"/>
                </a:solidFill>
                <a:latin typeface="Century Schoolbook" panose="02040604050505020304" pitchFamily="18" charset="0"/>
                <a:cs typeface="Noto Sans SC Regular" charset="0"/>
              </a:rPr>
              <a:t>imaginary wall</a:t>
            </a:r>
            <a:r>
              <a:rPr lang="en-IN" altLang="en-US" sz="2100">
                <a:solidFill>
                  <a:srgbClr val="000000"/>
                </a:solidFill>
                <a:latin typeface="Century Schoolbook" panose="02040604050505020304" pitchFamily="18" charset="0"/>
                <a:cs typeface="Noto Sans SC Regular" charset="0"/>
              </a:rPr>
              <a: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The </a:t>
            </a:r>
            <a:r>
              <a:rPr lang="en-IN" altLang="en-US" sz="2400" b="1">
                <a:solidFill>
                  <a:srgbClr val="0070C0"/>
                </a:solidFill>
                <a:latin typeface="Century Schoolbook" panose="02040604050505020304" pitchFamily="18" charset="0"/>
                <a:cs typeface="Noto Sans SC Regular" charset="0"/>
              </a:rPr>
              <a:t>smallest element </a:t>
            </a:r>
            <a:r>
              <a:rPr lang="en-IN" altLang="en-US" sz="2400">
                <a:solidFill>
                  <a:srgbClr val="000000"/>
                </a:solidFill>
                <a:latin typeface="Century Schoolbook" panose="02040604050505020304" pitchFamily="18" charset="0"/>
                <a:cs typeface="Noto Sans SC Regular" charset="0"/>
              </a:rPr>
              <a:t> from the unsorted sub-list  is selected and exchange it with the element at the beginning of the unsorted sub-list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After each selection and exchange, the wall moves </a:t>
            </a:r>
            <a:r>
              <a:rPr lang="en-IN" altLang="en-US" sz="2400" b="1">
                <a:solidFill>
                  <a:srgbClr val="00B050"/>
                </a:solidFill>
                <a:latin typeface="Century Schoolbook" panose="02040604050505020304" pitchFamily="18" charset="0"/>
                <a:cs typeface="Noto Sans SC Regular" charset="0"/>
              </a:rPr>
              <a:t>one</a:t>
            </a:r>
            <a:r>
              <a:rPr lang="en-IN" altLang="en-US" sz="2400">
                <a:solidFill>
                  <a:srgbClr val="000000"/>
                </a:solidFill>
                <a:latin typeface="Century Schoolbook" panose="02040604050505020304" pitchFamily="18" charset="0"/>
                <a:cs typeface="Noto Sans SC Regular" charset="0"/>
              </a:rPr>
              <a:t> element to the right by</a:t>
            </a:r>
          </a:p>
          <a:p>
            <a:pPr lvl="1" eaLnBrk="1" hangingPunct="1">
              <a:spcBef>
                <a:spcPts val="425"/>
              </a:spcBef>
              <a:buClr>
                <a:srgbClr val="FE8637"/>
              </a:buClr>
              <a:buSzPct val="80000"/>
              <a:buFont typeface="Wingdings 2" panose="05020102010507070707" pitchFamily="18" charset="2"/>
              <a:buChar char=""/>
            </a:pPr>
            <a:r>
              <a:rPr lang="en-IN" altLang="en-US" sz="2100" b="1">
                <a:solidFill>
                  <a:srgbClr val="000000"/>
                </a:solidFill>
                <a:latin typeface="Century Schoolbook" panose="02040604050505020304" pitchFamily="18" charset="0"/>
                <a:cs typeface="Noto Sans SC Regular" charset="0"/>
              </a:rPr>
              <a:t>increasing</a:t>
            </a:r>
            <a:r>
              <a:rPr lang="en-IN" altLang="en-US" sz="2100">
                <a:solidFill>
                  <a:srgbClr val="000000"/>
                </a:solidFill>
                <a:latin typeface="Century Schoolbook" panose="02040604050505020304" pitchFamily="18" charset="0"/>
                <a:cs typeface="Noto Sans SC Regular" charset="0"/>
              </a:rPr>
              <a:t> the number of </a:t>
            </a:r>
            <a:r>
              <a:rPr lang="en-IN" altLang="en-US" sz="2100" b="1">
                <a:solidFill>
                  <a:srgbClr val="00B050"/>
                </a:solidFill>
                <a:latin typeface="Century Schoolbook" panose="02040604050505020304" pitchFamily="18" charset="0"/>
                <a:cs typeface="Noto Sans SC Regular" charset="0"/>
              </a:rPr>
              <a:t>sorted elements </a:t>
            </a:r>
          </a:p>
          <a:p>
            <a:pPr lvl="1" eaLnBrk="1" hangingPunct="1">
              <a:spcBef>
                <a:spcPts val="425"/>
              </a:spcBef>
              <a:buClr>
                <a:srgbClr val="FE8637"/>
              </a:buClr>
              <a:buSzPct val="80000"/>
              <a:buFont typeface="Wingdings 2" panose="05020102010507070707" pitchFamily="18" charset="2"/>
              <a:buChar char=""/>
            </a:pPr>
            <a:r>
              <a:rPr lang="en-IN" altLang="en-US" sz="2100" b="1">
                <a:solidFill>
                  <a:srgbClr val="0070C0"/>
                </a:solidFill>
                <a:latin typeface="Century Schoolbook" panose="02040604050505020304" pitchFamily="18" charset="0"/>
                <a:cs typeface="Noto Sans SC Regular" charset="0"/>
              </a:rPr>
              <a:t>Decreasing</a:t>
            </a:r>
            <a:r>
              <a:rPr lang="en-IN" altLang="en-US" sz="2100">
                <a:solidFill>
                  <a:srgbClr val="000000"/>
                </a:solidFill>
                <a:latin typeface="Century Schoolbook" panose="02040604050505020304" pitchFamily="18" charset="0"/>
                <a:cs typeface="Noto Sans SC Regular" charset="0"/>
              </a:rPr>
              <a:t> the number of </a:t>
            </a:r>
            <a:r>
              <a:rPr lang="en-IN" altLang="en-US" sz="2100" b="1">
                <a:solidFill>
                  <a:srgbClr val="C00000"/>
                </a:solidFill>
                <a:latin typeface="Century Schoolbook" panose="02040604050505020304" pitchFamily="18" charset="0"/>
                <a:cs typeface="Noto Sans SC Regular" charset="0"/>
              </a:rPr>
              <a:t>unsorted ones</a:t>
            </a:r>
            <a:r>
              <a:rPr lang="en-IN" altLang="en-US" sz="2100">
                <a:solidFill>
                  <a:srgbClr val="000000"/>
                </a:solidFill>
                <a:latin typeface="Century Schoolbook" panose="02040604050505020304" pitchFamily="18" charset="0"/>
                <a:cs typeface="Noto Sans SC Regular" charset="0"/>
              </a:rPr>
              <a: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Each time one element moves from the unsorted sub-list to sorted sub-list, one sort </a:t>
            </a:r>
            <a:r>
              <a:rPr lang="en-IN" altLang="en-US" sz="2400" b="1">
                <a:solidFill>
                  <a:srgbClr val="000000"/>
                </a:solidFill>
                <a:latin typeface="Century Schoolbook" panose="02040604050505020304" pitchFamily="18" charset="0"/>
                <a:cs typeface="Noto Sans SC Regular" charset="0"/>
              </a:rPr>
              <a:t>pass</a:t>
            </a:r>
            <a:r>
              <a:rPr lang="en-IN" altLang="en-US" sz="2400">
                <a:solidFill>
                  <a:srgbClr val="000000"/>
                </a:solidFill>
                <a:latin typeface="Century Schoolbook" panose="02040604050505020304" pitchFamily="18" charset="0"/>
                <a:cs typeface="Noto Sans SC Regular" charset="0"/>
              </a:rPr>
              <a:t> is completed.</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Given a list of </a:t>
            </a:r>
            <a:r>
              <a:rPr lang="en-IN" altLang="en-US" sz="2400" b="1">
                <a:solidFill>
                  <a:srgbClr val="FF0000"/>
                </a:solidFill>
                <a:latin typeface="Century Schoolbook" panose="02040604050505020304" pitchFamily="18" charset="0"/>
                <a:cs typeface="Noto Sans SC Regular" charset="0"/>
              </a:rPr>
              <a:t>n</a:t>
            </a:r>
            <a:r>
              <a:rPr lang="en-IN" altLang="en-US" sz="2400">
                <a:solidFill>
                  <a:srgbClr val="000000"/>
                </a:solidFill>
                <a:latin typeface="Century Schoolbook" panose="02040604050505020304" pitchFamily="18" charset="0"/>
                <a:cs typeface="Noto Sans SC Regular" charset="0"/>
              </a:rPr>
              <a:t> elements , the selection  sort need </a:t>
            </a:r>
            <a:r>
              <a:rPr lang="en-IN" altLang="en-US" sz="2400" b="1">
                <a:solidFill>
                  <a:srgbClr val="FF0000"/>
                </a:solidFill>
                <a:latin typeface="Century Schoolbook" panose="02040604050505020304" pitchFamily="18" charset="0"/>
                <a:cs typeface="Noto Sans SC Regular" charset="0"/>
              </a:rPr>
              <a:t>n-1 passes </a:t>
            </a:r>
            <a:r>
              <a:rPr lang="en-IN" altLang="en-US" sz="2400">
                <a:solidFill>
                  <a:srgbClr val="000000"/>
                </a:solidFill>
                <a:latin typeface="Century Schoolbook" panose="02040604050505020304" pitchFamily="18" charset="0"/>
                <a:cs typeface="Noto Sans SC Regular" charset="0"/>
              </a:rPr>
              <a:t>to sort the data completely.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wipe(down)">
                                      <p:cBhvr additive="repl">
                                        <p:cTn id="7" dur="500"/>
                                        <p:tgtEl>
                                          <p:spTgt spid="6146">
                                            <p:txEl>
                                              <p:pRg st="0" end="0"/>
                                            </p:txEl>
                                          </p:spTgt>
                                        </p:tgtEl>
                                      </p:cBhvr>
                                    </p:animEffect>
                                  </p:childTnLst>
                                </p:cTn>
                              </p:par>
                              <p:par>
                                <p:cTn id="8" presetID="22" presetClass="entr" presetSubtype="4" fill="hold" nodeType="withEffect">
                                  <p:stCondLst>
                                    <p:cond delay="0"/>
                                  </p:stCondLst>
                                  <p:childTnLst>
                                    <p:set>
                                      <p:cBhvr additive="repl">
                                        <p:cTn id="9" dur="1" fill="hold">
                                          <p:stCondLst>
                                            <p:cond delay="0"/>
                                          </p:stCondLst>
                                        </p:cTn>
                                        <p:tgtEl>
                                          <p:spTgt spid="6146">
                                            <p:txEl>
                                              <p:pRg st="1" end="1"/>
                                            </p:txEl>
                                          </p:spTgt>
                                        </p:tgtEl>
                                        <p:attrNameLst>
                                          <p:attrName>style.visibility</p:attrName>
                                        </p:attrNameLst>
                                      </p:cBhvr>
                                      <p:to>
                                        <p:strVal val="visible"/>
                                      </p:to>
                                    </p:set>
                                    <p:animEffect transition="in" filter="wipe(down)">
                                      <p:cBhvr additive="repl">
                                        <p:cTn id="10" dur="500"/>
                                        <p:tgtEl>
                                          <p:spTgt spid="6146">
                                            <p:txEl>
                                              <p:pRg st="1" end="1"/>
                                            </p:txEl>
                                          </p:spTgt>
                                        </p:tgtEl>
                                      </p:cBhvr>
                                    </p:animEffect>
                                  </p:childTnLst>
                                </p:cTn>
                              </p:par>
                              <p:par>
                                <p:cTn id="11" presetID="22" presetClass="entr" presetSubtype="4" fill="hold" nodeType="withEffect">
                                  <p:stCondLst>
                                    <p:cond delay="0"/>
                                  </p:stCondLst>
                                  <p:childTnLst>
                                    <p:set>
                                      <p:cBhvr additive="repl">
                                        <p:cTn id="12" dur="1" fill="hold">
                                          <p:stCondLst>
                                            <p:cond delay="0"/>
                                          </p:stCondLst>
                                        </p:cTn>
                                        <p:tgtEl>
                                          <p:spTgt spid="6146">
                                            <p:txEl>
                                              <p:pRg st="2" end="2"/>
                                            </p:txEl>
                                          </p:spTgt>
                                        </p:tgtEl>
                                        <p:attrNameLst>
                                          <p:attrName>style.visibility</p:attrName>
                                        </p:attrNameLst>
                                      </p:cBhvr>
                                      <p:to>
                                        <p:strVal val="visible"/>
                                      </p:to>
                                    </p:set>
                                    <p:animEffect transition="in" filter="wipe(down)">
                                      <p:cBhvr additive="repl">
                                        <p:cTn id="13" dur="500"/>
                                        <p:tgtEl>
                                          <p:spTgt spid="614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additive="repl">
                                        <p:cTn id="17" dur="1" fill="hold">
                                          <p:stCondLst>
                                            <p:cond delay="0"/>
                                          </p:stCondLst>
                                        </p:cTn>
                                        <p:tgtEl>
                                          <p:spTgt spid="6146">
                                            <p:txEl>
                                              <p:pRg st="3" end="3"/>
                                            </p:txEl>
                                          </p:spTgt>
                                        </p:tgtEl>
                                        <p:attrNameLst>
                                          <p:attrName>style.visibility</p:attrName>
                                        </p:attrNameLst>
                                      </p:cBhvr>
                                      <p:to>
                                        <p:strVal val="visible"/>
                                      </p:to>
                                    </p:set>
                                    <p:animEffect transition="in" filter="wipe(down)">
                                      <p:cBhvr additive="repl">
                                        <p:cTn id="18" dur="500"/>
                                        <p:tgtEl>
                                          <p:spTgt spid="614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additive="repl">
                                        <p:cTn id="22" dur="1" fill="hold">
                                          <p:stCondLst>
                                            <p:cond delay="0"/>
                                          </p:stCondLst>
                                        </p:cTn>
                                        <p:tgtEl>
                                          <p:spTgt spid="6146">
                                            <p:txEl>
                                              <p:pRg st="4" end="4"/>
                                            </p:txEl>
                                          </p:spTgt>
                                        </p:tgtEl>
                                        <p:attrNameLst>
                                          <p:attrName>style.visibility</p:attrName>
                                        </p:attrNameLst>
                                      </p:cBhvr>
                                      <p:to>
                                        <p:strVal val="visible"/>
                                      </p:to>
                                    </p:set>
                                    <p:animEffect transition="in" filter="wipe(down)">
                                      <p:cBhvr additive="repl">
                                        <p:cTn id="23" dur="500"/>
                                        <p:tgtEl>
                                          <p:spTgt spid="6146">
                                            <p:txEl>
                                              <p:pRg st="4" end="4"/>
                                            </p:txEl>
                                          </p:spTgt>
                                        </p:tgtEl>
                                      </p:cBhvr>
                                    </p:animEffect>
                                  </p:childTnLst>
                                </p:cTn>
                              </p:par>
                              <p:par>
                                <p:cTn id="24" presetID="22" presetClass="entr" presetSubtype="4" fill="hold" nodeType="withEffect">
                                  <p:stCondLst>
                                    <p:cond delay="0"/>
                                  </p:stCondLst>
                                  <p:childTnLst>
                                    <p:set>
                                      <p:cBhvr additive="repl">
                                        <p:cTn id="25" dur="1" fill="hold">
                                          <p:stCondLst>
                                            <p:cond delay="0"/>
                                          </p:stCondLst>
                                        </p:cTn>
                                        <p:tgtEl>
                                          <p:spTgt spid="6146">
                                            <p:txEl>
                                              <p:pRg st="5" end="5"/>
                                            </p:txEl>
                                          </p:spTgt>
                                        </p:tgtEl>
                                        <p:attrNameLst>
                                          <p:attrName>style.visibility</p:attrName>
                                        </p:attrNameLst>
                                      </p:cBhvr>
                                      <p:to>
                                        <p:strVal val="visible"/>
                                      </p:to>
                                    </p:set>
                                    <p:animEffect transition="in" filter="wipe(down)">
                                      <p:cBhvr additive="repl">
                                        <p:cTn id="26" dur="500"/>
                                        <p:tgtEl>
                                          <p:spTgt spid="6146">
                                            <p:txEl>
                                              <p:pRg st="5" end="5"/>
                                            </p:txEl>
                                          </p:spTgt>
                                        </p:tgtEl>
                                      </p:cBhvr>
                                    </p:animEffect>
                                  </p:childTnLst>
                                </p:cTn>
                              </p:par>
                              <p:par>
                                <p:cTn id="27" presetID="22" presetClass="entr" presetSubtype="4" fill="hold" nodeType="withEffect">
                                  <p:stCondLst>
                                    <p:cond delay="0"/>
                                  </p:stCondLst>
                                  <p:childTnLst>
                                    <p:set>
                                      <p:cBhvr additive="repl">
                                        <p:cTn id="28" dur="1" fill="hold">
                                          <p:stCondLst>
                                            <p:cond delay="0"/>
                                          </p:stCondLst>
                                        </p:cTn>
                                        <p:tgtEl>
                                          <p:spTgt spid="6146">
                                            <p:txEl>
                                              <p:pRg st="6" end="6"/>
                                            </p:txEl>
                                          </p:spTgt>
                                        </p:tgtEl>
                                        <p:attrNameLst>
                                          <p:attrName>style.visibility</p:attrName>
                                        </p:attrNameLst>
                                      </p:cBhvr>
                                      <p:to>
                                        <p:strVal val="visible"/>
                                      </p:to>
                                    </p:set>
                                    <p:animEffect transition="in" filter="wipe(down)">
                                      <p:cBhvr additive="repl">
                                        <p:cTn id="29" dur="500"/>
                                        <p:tgtEl>
                                          <p:spTgt spid="614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additive="repl">
                                        <p:cTn id="33" dur="1" fill="hold">
                                          <p:stCondLst>
                                            <p:cond delay="0"/>
                                          </p:stCondLst>
                                        </p:cTn>
                                        <p:tgtEl>
                                          <p:spTgt spid="6146">
                                            <p:txEl>
                                              <p:pRg st="7" end="7"/>
                                            </p:txEl>
                                          </p:spTgt>
                                        </p:tgtEl>
                                        <p:attrNameLst>
                                          <p:attrName>style.visibility</p:attrName>
                                        </p:attrNameLst>
                                      </p:cBhvr>
                                      <p:to>
                                        <p:strVal val="visible"/>
                                      </p:to>
                                    </p:set>
                                    <p:animEffect transition="in" filter="wipe(down)">
                                      <p:cBhvr additive="repl">
                                        <p:cTn id="34" dur="500"/>
                                        <p:tgtEl>
                                          <p:spTgt spid="614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additive="repl">
                                        <p:cTn id="38" dur="1" fill="hold">
                                          <p:stCondLst>
                                            <p:cond delay="0"/>
                                          </p:stCondLst>
                                        </p:cTn>
                                        <p:tgtEl>
                                          <p:spTgt spid="6146">
                                            <p:txEl>
                                              <p:pRg st="8" end="8"/>
                                            </p:txEl>
                                          </p:spTgt>
                                        </p:tgtEl>
                                        <p:attrNameLst>
                                          <p:attrName>style.visibility</p:attrName>
                                        </p:attrNameLst>
                                      </p:cBhvr>
                                      <p:to>
                                        <p:strVal val="visible"/>
                                      </p:to>
                                    </p:set>
                                    <p:animEffect transition="in" filter="wipe(down)">
                                      <p:cBhvr additive="repl">
                                        <p:cTn id="39" dur="500"/>
                                        <p:tgtEl>
                                          <p:spTgt spid="61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9025C7F-C347-B627-5579-4A054254A3B7}"/>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Selecion Sort Concept</a:t>
            </a:r>
          </a:p>
        </p:txBody>
      </p:sp>
      <p:pic>
        <p:nvPicPr>
          <p:cNvPr id="17411" name="Picture 2">
            <a:extLst>
              <a:ext uri="{FF2B5EF4-FFF2-40B4-BE49-F238E27FC236}">
                <a16:creationId xmlns:a16="http://schemas.microsoft.com/office/drawing/2014/main" id="{2BE907B6-F76C-ED3C-7151-9C4099F9C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17"/>
          <a:stretch>
            <a:fillRect/>
          </a:stretch>
        </p:blipFill>
        <p:spPr bwMode="auto">
          <a:xfrm>
            <a:off x="214313" y="1676400"/>
            <a:ext cx="833913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83BFD4FA-9AFB-9F85-25D0-4F316115AA8B}"/>
              </a:ext>
            </a:extLst>
          </p:cNvPr>
          <p:cNvSpPr>
            <a:spLocks noGrp="1" noChangeArrowheads="1"/>
          </p:cNvSpPr>
          <p:nvPr>
            <p:ph type="title"/>
          </p:nvPr>
        </p:nvSpPr>
        <p:spPr bwMode="auto">
          <a:xfrm>
            <a:off x="457200" y="714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Selecion Sort Example</a:t>
            </a:r>
          </a:p>
        </p:txBody>
      </p:sp>
      <p:pic>
        <p:nvPicPr>
          <p:cNvPr id="18435" name="Picture 2">
            <a:extLst>
              <a:ext uri="{FF2B5EF4-FFF2-40B4-BE49-F238E27FC236}">
                <a16:creationId xmlns:a16="http://schemas.microsoft.com/office/drawing/2014/main" id="{433534FE-059B-AC11-95F3-BCB92A29D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0285"/>
          <a:stretch>
            <a:fillRect/>
          </a:stretch>
        </p:blipFill>
        <p:spPr bwMode="auto">
          <a:xfrm>
            <a:off x="228600" y="714375"/>
            <a:ext cx="7629525"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333E46F2-F5FF-8007-D09B-E565A87E4C80}"/>
              </a:ext>
            </a:extLst>
          </p:cNvPr>
          <p:cNvSpPr>
            <a:spLocks noGrp="1" noChangeArrowheads="1"/>
          </p:cNvSpPr>
          <p:nvPr>
            <p:ph type="title"/>
          </p:nvPr>
        </p:nvSpPr>
        <p:spPr bwMode="auto">
          <a:xfrm>
            <a:off x="457200" y="0"/>
            <a:ext cx="7467600" cy="51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Algorithm</a:t>
            </a:r>
          </a:p>
        </p:txBody>
      </p:sp>
      <p:sp>
        <p:nvSpPr>
          <p:cNvPr id="9218" name="Rectangle 2">
            <a:extLst>
              <a:ext uri="{FF2B5EF4-FFF2-40B4-BE49-F238E27FC236}">
                <a16:creationId xmlns:a16="http://schemas.microsoft.com/office/drawing/2014/main" id="{C69BC227-0401-B7A9-419E-2F1E2EA4E4F2}"/>
              </a:ext>
            </a:extLst>
          </p:cNvPr>
          <p:cNvSpPr>
            <a:spLocks noChangeArrowheads="1"/>
          </p:cNvSpPr>
          <p:nvPr/>
        </p:nvSpPr>
        <p:spPr bwMode="auto">
          <a:xfrm>
            <a:off x="0" y="523875"/>
            <a:ext cx="5357813" cy="4143375"/>
          </a:xfrm>
          <a:prstGeom prst="rect">
            <a:avLst/>
          </a:prstGeom>
          <a:solidFill>
            <a:srgbClr val="FFFFFF"/>
          </a:solidFill>
          <a:ln w="25560">
            <a:solidFill>
              <a:srgbClr val="777C84"/>
            </a:solidFill>
            <a:round/>
            <a:headEnd/>
            <a:tailEnd/>
          </a:ln>
        </p:spPr>
        <p:txBody>
          <a:bodyPr lIns="90000" tIns="45000" rIns="90000" bIns="45000" anchor="ct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9pPr>
          </a:lstStyle>
          <a:p>
            <a:pPr hangingPunct="1"/>
            <a:r>
              <a:rPr lang="en-US" altLang="en-US">
                <a:solidFill>
                  <a:srgbClr val="000000"/>
                </a:solidFill>
                <a:latin typeface="Century Schoolbook" panose="02040604050505020304" pitchFamily="18" charset="0"/>
              </a:rPr>
              <a:t>SelectionSort(A,n)</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Current = 0</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While ( Current ≤ n-2 )</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Small = Current</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Walk = Current +1</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While (Walk ≤ n-1)</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If ( A[Walk] &lt; A[Small]) then</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Small = 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EndIf</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Increment 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EndWhile</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Exchange A[Current] and A[Small]</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Increment Current</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EndWhile</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Stop    </a:t>
            </a:r>
          </a:p>
        </p:txBody>
      </p:sp>
      <p:sp>
        <p:nvSpPr>
          <p:cNvPr id="9219" name="Rectangle 3">
            <a:extLst>
              <a:ext uri="{FF2B5EF4-FFF2-40B4-BE49-F238E27FC236}">
                <a16:creationId xmlns:a16="http://schemas.microsoft.com/office/drawing/2014/main" id="{A55F621A-2A35-9586-6E47-B09927404C65}"/>
              </a:ext>
            </a:extLst>
          </p:cNvPr>
          <p:cNvSpPr>
            <a:spLocks noChangeArrowheads="1"/>
          </p:cNvSpPr>
          <p:nvPr/>
        </p:nvSpPr>
        <p:spPr bwMode="auto">
          <a:xfrm>
            <a:off x="3036888" y="3200400"/>
            <a:ext cx="5927725" cy="3357563"/>
          </a:xfrm>
          <a:prstGeom prst="rect">
            <a:avLst/>
          </a:prstGeom>
          <a:solidFill>
            <a:srgbClr val="FFFFFF"/>
          </a:solidFill>
          <a:ln w="25560">
            <a:solidFill>
              <a:srgbClr val="777C84"/>
            </a:solidFill>
            <a:round/>
            <a:headEnd/>
            <a:tailEnd/>
          </a:ln>
        </p:spPr>
        <p:txBody>
          <a:bodyPr lIns="90000" tIns="45000" rIns="90000" bIns="4500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Calibri" panose="020F0502020204030204" pitchFamily="34" charset="0"/>
              </a:defRPr>
            </a:lvl9pPr>
          </a:lstStyle>
          <a:p>
            <a:pPr hangingPunct="1"/>
            <a:r>
              <a:rPr lang="en-US" altLang="en-US">
                <a:solidFill>
                  <a:srgbClr val="000000"/>
                </a:solidFill>
                <a:latin typeface="Century Schoolbook" panose="02040604050505020304" pitchFamily="18" charset="0"/>
              </a:rPr>
              <a:t>SelectionSort(A,n)  </a:t>
            </a:r>
            <a:r>
              <a:rPr lang="en-US" altLang="en-US" b="1">
                <a:solidFill>
                  <a:srgbClr val="FF0000"/>
                </a:solidFill>
                <a:latin typeface="Century Schoolbook" panose="02040604050505020304" pitchFamily="18" charset="0"/>
              </a:rPr>
              <a:t>{</a:t>
            </a:r>
          </a:p>
          <a:p>
            <a:pPr hangingPunct="1"/>
            <a:r>
              <a:rPr lang="en-US" altLang="en-US">
                <a:solidFill>
                  <a:srgbClr val="000000"/>
                </a:solidFill>
                <a:latin typeface="Century Schoolbook" panose="02040604050505020304" pitchFamily="18" charset="0"/>
              </a:rPr>
              <a:t>   for ( current=0; current &lt;= n-2; current++) </a:t>
            </a:r>
            <a:r>
              <a:rPr lang="en-US" altLang="en-US" b="1">
                <a:solidFill>
                  <a:srgbClr val="00B050"/>
                </a:solidFill>
                <a:latin typeface="Century Schoolbook" panose="02040604050505020304" pitchFamily="18" charset="0"/>
              </a:rPr>
              <a:t>{</a:t>
            </a:r>
          </a:p>
          <a:p>
            <a:pPr hangingPunct="1"/>
            <a:r>
              <a:rPr lang="en-US" altLang="en-US" b="1">
                <a:solidFill>
                  <a:srgbClr val="00B050"/>
                </a:solidFill>
                <a:latin typeface="Century Schoolbook" panose="02040604050505020304" pitchFamily="18" charset="0"/>
              </a:rPr>
              <a:t>            small = current;</a:t>
            </a:r>
          </a:p>
          <a:p>
            <a:pPr hangingPunct="1"/>
            <a:r>
              <a:rPr lang="en-US" altLang="en-US">
                <a:solidFill>
                  <a:srgbClr val="000000"/>
                </a:solidFill>
                <a:latin typeface="Century Schoolbook" panose="02040604050505020304" pitchFamily="18" charset="0"/>
              </a:rPr>
              <a:t>            for (walk= current+1; walk &lt;= n-1; walk++) </a:t>
            </a:r>
            <a:r>
              <a:rPr lang="en-US" altLang="en-US" b="1">
                <a:solidFill>
                  <a:srgbClr val="FF0066"/>
                </a:solidFill>
                <a:latin typeface="Century Schoolbook" panose="02040604050505020304" pitchFamily="18" charset="0"/>
              </a:rPr>
              <a:t>{</a:t>
            </a:r>
          </a:p>
          <a:p>
            <a:pPr hangingPunct="1"/>
            <a:r>
              <a:rPr lang="en-US" altLang="en-US">
                <a:solidFill>
                  <a:srgbClr val="000000"/>
                </a:solidFill>
                <a:latin typeface="Century Schoolbook" panose="02040604050505020304" pitchFamily="18" charset="0"/>
              </a:rPr>
              <a:t>                   if(A[walk]&lt;A[small]) </a:t>
            </a:r>
          </a:p>
          <a:p>
            <a:pPr hangingPunct="1"/>
            <a:r>
              <a:rPr lang="en-US" altLang="en-US" b="1">
                <a:solidFill>
                  <a:srgbClr val="000000"/>
                </a:solidFill>
                <a:latin typeface="Century Schoolbook" panose="02040604050505020304" pitchFamily="18" charset="0"/>
              </a:rPr>
              <a:t>                            small = walk;</a:t>
            </a:r>
          </a:p>
          <a:p>
            <a:pPr hangingPunct="1"/>
            <a:r>
              <a:rPr lang="en-US" altLang="en-US" b="1">
                <a:solidFill>
                  <a:srgbClr val="FF0066"/>
                </a:solidFill>
                <a:latin typeface="Century Schoolbook" panose="02040604050505020304" pitchFamily="18" charset="0"/>
              </a:rPr>
              <a:t>                } </a:t>
            </a:r>
          </a:p>
          <a:p>
            <a:pPr hangingPunct="1"/>
            <a:r>
              <a:rPr lang="en-US" altLang="en-US">
                <a:solidFill>
                  <a:srgbClr val="000000"/>
                </a:solidFill>
                <a:latin typeface="Century Schoolbook" panose="02040604050505020304" pitchFamily="18" charset="0"/>
              </a:rPr>
              <a:t>                          temp=A[current];</a:t>
            </a:r>
          </a:p>
          <a:p>
            <a:pPr hangingPunct="1"/>
            <a:r>
              <a:rPr lang="en-US" altLang="en-US">
                <a:solidFill>
                  <a:srgbClr val="000000"/>
                </a:solidFill>
                <a:latin typeface="Century Schoolbook" panose="02040604050505020304" pitchFamily="18" charset="0"/>
              </a:rPr>
              <a:t>                          A[current]= A[small];</a:t>
            </a:r>
          </a:p>
          <a:p>
            <a:pPr hangingPunct="1"/>
            <a:r>
              <a:rPr lang="en-US" altLang="en-US">
                <a:solidFill>
                  <a:srgbClr val="000000"/>
                </a:solidFill>
                <a:latin typeface="Century Schoolbook" panose="02040604050505020304" pitchFamily="18" charset="0"/>
              </a:rPr>
              <a:t>                          A[small]= temp;</a:t>
            </a:r>
          </a:p>
          <a:p>
            <a:pPr hangingPunct="1"/>
            <a:r>
              <a:rPr lang="en-US" altLang="en-US">
                <a:solidFill>
                  <a:srgbClr val="000000"/>
                </a:solidFill>
                <a:latin typeface="Century Schoolbook" panose="02040604050505020304" pitchFamily="18" charset="0"/>
              </a:rPr>
              <a:t>       </a:t>
            </a:r>
            <a:r>
              <a:rPr lang="en-US" altLang="en-US" b="1">
                <a:solidFill>
                  <a:srgbClr val="00B050"/>
                </a:solidFill>
                <a:latin typeface="Century Schoolbook" panose="02040604050505020304" pitchFamily="18" charset="0"/>
              </a:rPr>
              <a:t> }</a:t>
            </a:r>
          </a:p>
          <a:p>
            <a:pPr hangingPunct="1"/>
            <a:r>
              <a:rPr lang="en-US" altLang="en-US" b="1">
                <a:solidFill>
                  <a:srgbClr val="FF0000"/>
                </a:solidFill>
                <a:latin typeface="Century Schoolbook" panose="02040604050505020304" pitchFamily="18" charset="0"/>
              </a:rPr>
              <a:t>} </a:t>
            </a:r>
            <a:r>
              <a:rPr lang="en-US" altLang="en-US">
                <a:solidFill>
                  <a:srgbClr val="000000"/>
                </a:solidFill>
                <a:latin typeface="Century Schoolbook" panose="02040604050505020304" pitchFamily="18" charset="0"/>
              </a:rPr>
              <a:t>  </a:t>
            </a:r>
          </a:p>
        </p:txBody>
      </p:sp>
      <p:sp>
        <p:nvSpPr>
          <p:cNvPr id="9220" name="Rectangle 4">
            <a:extLst>
              <a:ext uri="{FF2B5EF4-FFF2-40B4-BE49-F238E27FC236}">
                <a16:creationId xmlns:a16="http://schemas.microsoft.com/office/drawing/2014/main" id="{D40E1753-14BC-1CFF-6D6F-74BD2E6E7A5D}"/>
              </a:ext>
            </a:extLst>
          </p:cNvPr>
          <p:cNvSpPr>
            <a:spLocks noChangeArrowheads="1"/>
          </p:cNvSpPr>
          <p:nvPr/>
        </p:nvSpPr>
        <p:spPr bwMode="auto">
          <a:xfrm>
            <a:off x="6000750" y="571500"/>
            <a:ext cx="2571750" cy="1571625"/>
          </a:xfrm>
          <a:prstGeom prst="rect">
            <a:avLst/>
          </a:prstGeom>
          <a:solidFill>
            <a:srgbClr val="FFFFFF"/>
          </a:solidFill>
          <a:ln w="25560">
            <a:solidFill>
              <a:srgbClr val="777C84"/>
            </a:solidFill>
            <a:round/>
            <a:headEnd/>
            <a:tailEnd/>
          </a:ln>
        </p:spPr>
        <p:txBody>
          <a:bodyPr lIns="90000" tIns="45000" rIns="90000" bIns="45000" anchor="ctr"/>
          <a:lstStyle>
            <a:lvl1pPr>
              <a:tabLst>
                <a:tab pos="457200" algn="l"/>
                <a:tab pos="914400" algn="l"/>
                <a:tab pos="1371600" algn="l"/>
                <a:tab pos="1828800" algn="l"/>
                <a:tab pos="22860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9pPr>
          </a:lstStyle>
          <a:p>
            <a:pPr algn="ctr" hangingPunct="1"/>
            <a:r>
              <a:rPr lang="en-US" altLang="en-US">
                <a:solidFill>
                  <a:srgbClr val="000000"/>
                </a:solidFill>
                <a:latin typeface="Century Schoolbook" panose="02040604050505020304" pitchFamily="18" charset="0"/>
              </a:rPr>
              <a:t>Time Complexity of  Selecion Sort is </a:t>
            </a:r>
            <a:r>
              <a:rPr lang="en-US" altLang="en-US" sz="2400" b="1">
                <a:solidFill>
                  <a:srgbClr val="FF0066"/>
                </a:solidFill>
                <a:latin typeface="Century Schoolbook" panose="02040604050505020304" pitchFamily="18" charset="0"/>
              </a:rPr>
              <a:t>O(n</a:t>
            </a:r>
            <a:r>
              <a:rPr lang="en-US" altLang="en-US" sz="2400" b="1" baseline="30000">
                <a:solidFill>
                  <a:srgbClr val="FF0066"/>
                </a:solidFill>
                <a:latin typeface="Century Schoolbook" panose="02040604050505020304" pitchFamily="18" charset="0"/>
              </a:rPr>
              <a:t>2</a:t>
            </a:r>
            <a:r>
              <a:rPr lang="en-US" altLang="en-US" sz="2400" b="1">
                <a:solidFill>
                  <a:srgbClr val="FF0066"/>
                </a:solidFill>
                <a:latin typeface="Century Schoolbook" panose="020406040505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box(in)">
                                      <p:cBhvr additive="repl">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additive="repl">
                                        <p:cTn id="11" dur="500"/>
                                        <p:tgtEl>
                                          <p:spTgt spid="9218"/>
                                        </p:tgtEl>
                                      </p:cBhvr>
                                    </p:animEffect>
                                    <p:set>
                                      <p:cBhvr additive="repl">
                                        <p:cTn id="12" dur="1" fill="hold">
                                          <p:stCondLst>
                                            <p:cond delay="499"/>
                                          </p:stCondLst>
                                        </p:cTn>
                                        <p:tgtEl>
                                          <p:spTgt spid="9218"/>
                                        </p:tgtEl>
                                        <p:attrNameLst>
                                          <p:attrName>style.visibility</p:attrName>
                                        </p:attrNameLst>
                                      </p:cBhvr>
                                      <p:to>
                                        <p:strVal val="hidden"/>
                                      </p:to>
                                    </p:se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additive="repl">
                                        <p:cTn id="15" dur="1" fill="hold">
                                          <p:stCondLst>
                                            <p:cond delay="0"/>
                                          </p:stCondLst>
                                        </p:cTn>
                                        <p:tgtEl>
                                          <p:spTgt spid="9219"/>
                                        </p:tgtEl>
                                        <p:attrNameLst>
                                          <p:attrName>style.visibility</p:attrName>
                                        </p:attrNameLst>
                                      </p:cBhvr>
                                      <p:to>
                                        <p:strVal val="visible"/>
                                      </p:to>
                                    </p:set>
                                    <p:animEffect transition="in" filter="box(in)">
                                      <p:cBhvr additive="repl">
                                        <p:cTn id="16" dur="1000"/>
                                        <p:tgtEl>
                                          <p:spTgt spid="9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additive="repl">
                                        <p:cTn id="20" dur="1" fill="hold">
                                          <p:stCondLst>
                                            <p:cond delay="0"/>
                                          </p:stCondLst>
                                        </p:cTn>
                                        <p:tgtEl>
                                          <p:spTgt spid="9220"/>
                                        </p:tgtEl>
                                        <p:attrNameLst>
                                          <p:attrName>style.visibility</p:attrName>
                                        </p:attrNameLst>
                                      </p:cBhvr>
                                      <p:to>
                                        <p:strVal val="visible"/>
                                      </p:to>
                                    </p:set>
                                    <p:animEffect transition="in" filter="box(in)">
                                      <p:cBhvr additive="repl">
                                        <p:cTn id="21"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DA559237-EA24-46ED-E9C9-CAFB044C59BD}"/>
              </a:ext>
            </a:extLst>
          </p:cNvPr>
          <p:cNvSpPr>
            <a:spLocks noGrp="1" noChangeArrowheads="1"/>
          </p:cNvSpPr>
          <p:nvPr>
            <p:ph type="title"/>
          </p:nvPr>
        </p:nvSpPr>
        <p:spPr bwMode="auto">
          <a:xfrm>
            <a:off x="457200" y="274638"/>
            <a:ext cx="7467600" cy="58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Analysis</a:t>
            </a:r>
          </a:p>
        </p:txBody>
      </p:sp>
      <p:sp>
        <p:nvSpPr>
          <p:cNvPr id="10242" name="Text Box 2">
            <a:extLst>
              <a:ext uri="{FF2B5EF4-FFF2-40B4-BE49-F238E27FC236}">
                <a16:creationId xmlns:a16="http://schemas.microsoft.com/office/drawing/2014/main" id="{A36704B2-9717-AD98-C4BE-17A3DFC2D03D}"/>
              </a:ext>
            </a:extLst>
          </p:cNvPr>
          <p:cNvSpPr txBox="1">
            <a:spLocks noChangeArrowheads="1"/>
          </p:cNvSpPr>
          <p:nvPr/>
        </p:nvSpPr>
        <p:spPr bwMode="auto">
          <a:xfrm>
            <a:off x="457200" y="1071563"/>
            <a:ext cx="81153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When </a:t>
            </a:r>
            <a:r>
              <a:rPr lang="en-US" altLang="en-US" sz="2400" b="1">
                <a:solidFill>
                  <a:srgbClr val="00B050"/>
                </a:solidFill>
                <a:latin typeface="Century Schoolbook" panose="02040604050505020304" pitchFamily="18" charset="0"/>
                <a:cs typeface="Noto Sans SC Regular" charset="0"/>
              </a:rPr>
              <a:t>Current=0</a:t>
            </a:r>
            <a:r>
              <a:rPr lang="en-US" altLang="en-US" sz="2400">
                <a:solidFill>
                  <a:srgbClr val="000000"/>
                </a:solidFill>
                <a:latin typeface="Century Schoolbook" panose="02040604050505020304" pitchFamily="18" charset="0"/>
                <a:cs typeface="Noto Sans SC Regular" charset="0"/>
              </a:rPr>
              <a:t> then </a:t>
            </a:r>
            <a:r>
              <a:rPr lang="en-US" altLang="en-US" sz="2400" b="1">
                <a:solidFill>
                  <a:srgbClr val="00B0F0"/>
                </a:solidFill>
                <a:latin typeface="Century Schoolbook" panose="02040604050505020304" pitchFamily="18" charset="0"/>
                <a:cs typeface="Noto Sans SC Regular" charset="0"/>
              </a:rPr>
              <a:t>Walk=</a:t>
            </a:r>
            <a:r>
              <a:rPr lang="en-US" altLang="en-US" sz="2400">
                <a:solidFill>
                  <a:srgbClr val="000000"/>
                </a:solidFill>
                <a:latin typeface="Century Schoolbook" panose="02040604050505020304" pitchFamily="18" charset="0"/>
                <a:cs typeface="Noto Sans SC Regular" charset="0"/>
              </a:rPr>
              <a:t>1,2,3,…..,n-1</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There are </a:t>
            </a:r>
            <a:r>
              <a:rPr lang="en-US" altLang="en-US" sz="2100" b="1">
                <a:solidFill>
                  <a:srgbClr val="FF0066"/>
                </a:solidFill>
                <a:latin typeface="Century Schoolbook" panose="02040604050505020304" pitchFamily="18" charset="0"/>
                <a:cs typeface="Noto Sans SC Regular" charset="0"/>
              </a:rPr>
              <a:t>n-1</a:t>
            </a:r>
            <a:r>
              <a:rPr lang="en-US" altLang="en-US" sz="2100">
                <a:solidFill>
                  <a:srgbClr val="000000"/>
                </a:solidFill>
                <a:latin typeface="Century Schoolbook" panose="02040604050505020304" pitchFamily="18" charset="0"/>
                <a:cs typeface="Noto Sans SC Regular" charset="0"/>
              </a:rPr>
              <a:t> values for Walk</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When </a:t>
            </a:r>
            <a:r>
              <a:rPr lang="en-US" altLang="en-US" sz="2400" b="1">
                <a:solidFill>
                  <a:srgbClr val="00B050"/>
                </a:solidFill>
                <a:latin typeface="Century Schoolbook" panose="02040604050505020304" pitchFamily="18" charset="0"/>
                <a:cs typeface="Noto Sans SC Regular" charset="0"/>
              </a:rPr>
              <a:t>Current=1</a:t>
            </a:r>
            <a:r>
              <a:rPr lang="en-US" altLang="en-US" sz="2400">
                <a:solidFill>
                  <a:srgbClr val="000000"/>
                </a:solidFill>
                <a:latin typeface="Century Schoolbook" panose="02040604050505020304" pitchFamily="18" charset="0"/>
                <a:cs typeface="Noto Sans SC Regular" charset="0"/>
              </a:rPr>
              <a:t> then </a:t>
            </a:r>
            <a:r>
              <a:rPr lang="en-US" altLang="en-US" sz="2400" b="1">
                <a:solidFill>
                  <a:srgbClr val="00B0F0"/>
                </a:solidFill>
                <a:latin typeface="Century Schoolbook" panose="02040604050505020304" pitchFamily="18" charset="0"/>
                <a:cs typeface="Noto Sans SC Regular" charset="0"/>
              </a:rPr>
              <a:t>Walk=</a:t>
            </a:r>
            <a:r>
              <a:rPr lang="en-US" altLang="en-US" sz="2400" b="1">
                <a:solidFill>
                  <a:srgbClr val="000000"/>
                </a:solidFill>
                <a:latin typeface="Century Schoolbook" panose="02040604050505020304" pitchFamily="18" charset="0"/>
                <a:cs typeface="Noto Sans SC Regular" charset="0"/>
              </a:rPr>
              <a:t>2,3,4,….,n-1</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There are </a:t>
            </a:r>
            <a:r>
              <a:rPr lang="en-US" altLang="en-US" sz="2100" b="1">
                <a:solidFill>
                  <a:srgbClr val="FF0066"/>
                </a:solidFill>
                <a:latin typeface="Century Schoolbook" panose="02040604050505020304" pitchFamily="18" charset="0"/>
                <a:cs typeface="Noto Sans SC Regular" charset="0"/>
              </a:rPr>
              <a:t>n-2</a:t>
            </a:r>
            <a:r>
              <a:rPr lang="en-US" altLang="en-US" sz="2100">
                <a:solidFill>
                  <a:srgbClr val="000000"/>
                </a:solidFill>
                <a:latin typeface="Century Schoolbook" panose="02040604050505020304" pitchFamily="18" charset="0"/>
                <a:cs typeface="Noto Sans SC Regular" charset="0"/>
              </a:rPr>
              <a:t> values for Walk</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When </a:t>
            </a:r>
            <a:r>
              <a:rPr lang="en-US" altLang="en-US" sz="2400" b="1">
                <a:solidFill>
                  <a:srgbClr val="00B050"/>
                </a:solidFill>
                <a:latin typeface="Century Schoolbook" panose="02040604050505020304" pitchFamily="18" charset="0"/>
                <a:cs typeface="Noto Sans SC Regular" charset="0"/>
              </a:rPr>
              <a:t>Current=2</a:t>
            </a:r>
            <a:r>
              <a:rPr lang="en-US" altLang="en-US" sz="2400">
                <a:solidFill>
                  <a:srgbClr val="000000"/>
                </a:solidFill>
                <a:latin typeface="Century Schoolbook" panose="02040604050505020304" pitchFamily="18" charset="0"/>
                <a:cs typeface="Noto Sans SC Regular" charset="0"/>
              </a:rPr>
              <a:t> then </a:t>
            </a:r>
            <a:r>
              <a:rPr lang="en-US" altLang="en-US" sz="2400" b="1">
                <a:solidFill>
                  <a:srgbClr val="00B0F0"/>
                </a:solidFill>
                <a:latin typeface="Century Schoolbook" panose="02040604050505020304" pitchFamily="18" charset="0"/>
                <a:cs typeface="Noto Sans SC Regular" charset="0"/>
              </a:rPr>
              <a:t>Walk=</a:t>
            </a:r>
            <a:r>
              <a:rPr lang="en-US" altLang="en-US" sz="2400">
                <a:solidFill>
                  <a:srgbClr val="000000"/>
                </a:solidFill>
                <a:latin typeface="Century Schoolbook" panose="02040604050505020304" pitchFamily="18" charset="0"/>
                <a:cs typeface="Noto Sans SC Regular" charset="0"/>
              </a:rPr>
              <a:t>3,4,….,n-1</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There are </a:t>
            </a:r>
            <a:r>
              <a:rPr lang="en-US" altLang="en-US" sz="2100" b="1">
                <a:solidFill>
                  <a:srgbClr val="FF0066"/>
                </a:solidFill>
                <a:latin typeface="Century Schoolbook" panose="02040604050505020304" pitchFamily="18" charset="0"/>
                <a:cs typeface="Noto Sans SC Regular" charset="0"/>
              </a:rPr>
              <a:t>n-3</a:t>
            </a:r>
            <a:r>
              <a:rPr lang="en-US" altLang="en-US" sz="2100">
                <a:solidFill>
                  <a:srgbClr val="000000"/>
                </a:solidFill>
                <a:latin typeface="Century Schoolbook" panose="02040604050505020304" pitchFamily="18" charset="0"/>
                <a:cs typeface="Noto Sans SC Regular" charset="0"/>
              </a:rPr>
              <a:t> values for Walk</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When </a:t>
            </a:r>
            <a:r>
              <a:rPr lang="en-US" altLang="en-US" sz="2400" b="1">
                <a:solidFill>
                  <a:srgbClr val="00B050"/>
                </a:solidFill>
                <a:latin typeface="Century Schoolbook" panose="02040604050505020304" pitchFamily="18" charset="0"/>
                <a:cs typeface="Noto Sans SC Regular" charset="0"/>
              </a:rPr>
              <a:t>Current=n-2</a:t>
            </a:r>
            <a:r>
              <a:rPr lang="en-US" altLang="en-US" sz="2400">
                <a:solidFill>
                  <a:srgbClr val="000000"/>
                </a:solidFill>
                <a:latin typeface="Century Schoolbook" panose="02040604050505020304" pitchFamily="18" charset="0"/>
                <a:cs typeface="Noto Sans SC Regular" charset="0"/>
              </a:rPr>
              <a:t> then </a:t>
            </a:r>
            <a:r>
              <a:rPr lang="en-US" altLang="en-US" sz="2400" b="1">
                <a:solidFill>
                  <a:srgbClr val="00B0F0"/>
                </a:solidFill>
                <a:latin typeface="Century Schoolbook" panose="02040604050505020304" pitchFamily="18" charset="0"/>
                <a:cs typeface="Noto Sans SC Regular" charset="0"/>
              </a:rPr>
              <a:t>Walk= </a:t>
            </a:r>
            <a:r>
              <a:rPr lang="en-US" altLang="en-US" sz="2400" b="1">
                <a:solidFill>
                  <a:srgbClr val="000000"/>
                </a:solidFill>
                <a:latin typeface="Century Schoolbook" panose="02040604050505020304" pitchFamily="18" charset="0"/>
                <a:cs typeface="Noto Sans SC Regular" charset="0"/>
              </a:rPr>
              <a:t>n-1</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There is only  </a:t>
            </a:r>
            <a:r>
              <a:rPr lang="en-US" altLang="en-US" sz="2100" b="1">
                <a:solidFill>
                  <a:srgbClr val="FF0066"/>
                </a:solidFill>
                <a:latin typeface="Century Schoolbook" panose="02040604050505020304" pitchFamily="18" charset="0"/>
                <a:cs typeface="Noto Sans SC Regular" charset="0"/>
              </a:rPr>
              <a:t>1</a:t>
            </a:r>
            <a:r>
              <a:rPr lang="en-US" altLang="en-US" sz="2100">
                <a:solidFill>
                  <a:srgbClr val="000000"/>
                </a:solidFill>
                <a:latin typeface="Century Schoolbook" panose="02040604050505020304" pitchFamily="18" charset="0"/>
                <a:cs typeface="Noto Sans SC Regular" charset="0"/>
              </a:rPr>
              <a:t> value for Walk</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So the comparison </a:t>
            </a:r>
            <a:r>
              <a:rPr lang="en-US" altLang="en-US" sz="2100" b="1">
                <a:solidFill>
                  <a:srgbClr val="FF0066"/>
                </a:solidFill>
                <a:latin typeface="Century Schoolbook" panose="02040604050505020304" pitchFamily="18" charset="0"/>
                <a:cs typeface="Noto Sans SC Regular" charset="0"/>
              </a:rPr>
              <a:t>A[walk]&lt; A[small] </a:t>
            </a:r>
            <a:r>
              <a:rPr lang="en-US" altLang="en-US" sz="2400">
                <a:solidFill>
                  <a:srgbClr val="000000"/>
                </a:solidFill>
                <a:latin typeface="Century Schoolbook" panose="02040604050505020304" pitchFamily="18" charset="0"/>
                <a:cs typeface="Noto Sans SC Regular" charset="0"/>
              </a:rPr>
              <a:t>will take place     (n-1)+(n-2)+(n-3)+…+1 = (n-1)(n)/2 = </a:t>
            </a:r>
            <a:r>
              <a:rPr lang="en-US" altLang="en-US" sz="2800">
                <a:solidFill>
                  <a:srgbClr val="FF0066"/>
                </a:solidFill>
                <a:latin typeface="Century Schoolbook" panose="02040604050505020304" pitchFamily="18" charset="0"/>
                <a:cs typeface="Noto Sans SC Regular" charset="0"/>
              </a:rPr>
              <a:t>O(n</a:t>
            </a:r>
            <a:r>
              <a:rPr lang="en-US" altLang="en-US" sz="2800" baseline="30000">
                <a:solidFill>
                  <a:srgbClr val="FF0066"/>
                </a:solidFill>
                <a:latin typeface="Century Schoolbook" panose="02040604050505020304" pitchFamily="18" charset="0"/>
                <a:cs typeface="Noto Sans SC Regular" charset="0"/>
              </a:rPr>
              <a:t>2</a:t>
            </a:r>
            <a:r>
              <a:rPr lang="en-US" altLang="en-US" sz="2800">
                <a:solidFill>
                  <a:srgbClr val="FF0066"/>
                </a:solidFill>
                <a:latin typeface="Century Schoolbook" panose="02040604050505020304" pitchFamily="18" charset="0"/>
                <a:cs typeface="Noto Sans SC Regular" charset="0"/>
              </a:rPr>
              <a:t>) </a:t>
            </a:r>
            <a:r>
              <a:rPr lang="en-US" altLang="en-US" sz="2800">
                <a:solidFill>
                  <a:srgbClr val="000000"/>
                </a:solidFill>
                <a:latin typeface="Century Schoolbook" panose="02040604050505020304" pitchFamily="18" charset="0"/>
                <a:cs typeface="Noto Sans SC Regular" charset="0"/>
              </a:rPr>
              <a:t>times</a:t>
            </a:r>
            <a:r>
              <a:rPr lang="en-US" altLang="en-US" sz="2800">
                <a:solidFill>
                  <a:srgbClr val="FF0066"/>
                </a:solidFill>
                <a:latin typeface="Century Schoolbook" panose="02040604050505020304" pitchFamily="18" charset="0"/>
                <a:cs typeface="Noto Sans SC Regular"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10242">
                                            <p:txEl>
                                              <p:pRg st="0" end="0"/>
                                            </p:txEl>
                                          </p:spTgt>
                                        </p:tgtEl>
                                        <p:attrNameLst>
                                          <p:attrName>style.visibility</p:attrName>
                                        </p:attrNameLst>
                                      </p:cBhvr>
                                      <p:to>
                                        <p:strVal val="visible"/>
                                      </p:to>
                                    </p:set>
                                    <p:animEffect transition="in" filter="wipe(down)">
                                      <p:cBhvr additive="repl">
                                        <p:cTn id="7" dur="500"/>
                                        <p:tgtEl>
                                          <p:spTgt spid="10242">
                                            <p:txEl>
                                              <p:pRg st="0" end="0"/>
                                            </p:txEl>
                                          </p:spTgt>
                                        </p:tgtEl>
                                      </p:cBhvr>
                                    </p:animEffect>
                                  </p:childTnLst>
                                </p:cTn>
                              </p:par>
                              <p:par>
                                <p:cTn id="8" presetID="22" presetClass="entr" presetSubtype="4" fill="hold" nodeType="withEffect">
                                  <p:stCondLst>
                                    <p:cond delay="0"/>
                                  </p:stCondLst>
                                  <p:childTnLst>
                                    <p:set>
                                      <p:cBhvr additive="repl">
                                        <p:cTn id="9" dur="1" fill="hold">
                                          <p:stCondLst>
                                            <p:cond delay="0"/>
                                          </p:stCondLst>
                                        </p:cTn>
                                        <p:tgtEl>
                                          <p:spTgt spid="10242">
                                            <p:txEl>
                                              <p:pRg st="1" end="1"/>
                                            </p:txEl>
                                          </p:spTgt>
                                        </p:tgtEl>
                                        <p:attrNameLst>
                                          <p:attrName>style.visibility</p:attrName>
                                        </p:attrNameLst>
                                      </p:cBhvr>
                                      <p:to>
                                        <p:strVal val="visible"/>
                                      </p:to>
                                    </p:set>
                                    <p:animEffect transition="in" filter="wipe(down)">
                                      <p:cBhvr additive="repl">
                                        <p:cTn id="10" dur="500"/>
                                        <p:tgtEl>
                                          <p:spTgt spid="1024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additive="repl">
                                        <p:cTn id="14" dur="1" fill="hold">
                                          <p:stCondLst>
                                            <p:cond delay="0"/>
                                          </p:stCondLst>
                                        </p:cTn>
                                        <p:tgtEl>
                                          <p:spTgt spid="10242">
                                            <p:txEl>
                                              <p:pRg st="2" end="2"/>
                                            </p:txEl>
                                          </p:spTgt>
                                        </p:tgtEl>
                                        <p:attrNameLst>
                                          <p:attrName>style.visibility</p:attrName>
                                        </p:attrNameLst>
                                      </p:cBhvr>
                                      <p:to>
                                        <p:strVal val="visible"/>
                                      </p:to>
                                    </p:set>
                                    <p:animEffect transition="in" filter="wipe(down)">
                                      <p:cBhvr additive="repl">
                                        <p:cTn id="15" dur="500"/>
                                        <p:tgtEl>
                                          <p:spTgt spid="10242">
                                            <p:txEl>
                                              <p:pRg st="2" end="2"/>
                                            </p:txEl>
                                          </p:spTgt>
                                        </p:tgtEl>
                                      </p:cBhvr>
                                    </p:animEffect>
                                  </p:childTnLst>
                                </p:cTn>
                              </p:par>
                              <p:par>
                                <p:cTn id="16" presetID="22" presetClass="entr" presetSubtype="4" fill="hold" nodeType="withEffect">
                                  <p:stCondLst>
                                    <p:cond delay="0"/>
                                  </p:stCondLst>
                                  <p:childTnLst>
                                    <p:set>
                                      <p:cBhvr additive="repl">
                                        <p:cTn id="17" dur="1" fill="hold">
                                          <p:stCondLst>
                                            <p:cond delay="0"/>
                                          </p:stCondLst>
                                        </p:cTn>
                                        <p:tgtEl>
                                          <p:spTgt spid="10242">
                                            <p:txEl>
                                              <p:pRg st="3" end="3"/>
                                            </p:txEl>
                                          </p:spTgt>
                                        </p:tgtEl>
                                        <p:attrNameLst>
                                          <p:attrName>style.visibility</p:attrName>
                                        </p:attrNameLst>
                                      </p:cBhvr>
                                      <p:to>
                                        <p:strVal val="visible"/>
                                      </p:to>
                                    </p:set>
                                    <p:animEffect transition="in" filter="wipe(down)">
                                      <p:cBhvr additive="repl">
                                        <p:cTn id="18" dur="500"/>
                                        <p:tgtEl>
                                          <p:spTgt spid="1024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additive="repl">
                                        <p:cTn id="22" dur="1" fill="hold">
                                          <p:stCondLst>
                                            <p:cond delay="0"/>
                                          </p:stCondLst>
                                        </p:cTn>
                                        <p:tgtEl>
                                          <p:spTgt spid="10242">
                                            <p:txEl>
                                              <p:pRg st="4" end="4"/>
                                            </p:txEl>
                                          </p:spTgt>
                                        </p:tgtEl>
                                        <p:attrNameLst>
                                          <p:attrName>style.visibility</p:attrName>
                                        </p:attrNameLst>
                                      </p:cBhvr>
                                      <p:to>
                                        <p:strVal val="visible"/>
                                      </p:to>
                                    </p:set>
                                    <p:animEffect transition="in" filter="wipe(down)">
                                      <p:cBhvr additive="repl">
                                        <p:cTn id="23" dur="500"/>
                                        <p:tgtEl>
                                          <p:spTgt spid="10242">
                                            <p:txEl>
                                              <p:pRg st="4" end="4"/>
                                            </p:txEl>
                                          </p:spTgt>
                                        </p:tgtEl>
                                      </p:cBhvr>
                                    </p:animEffect>
                                  </p:childTnLst>
                                </p:cTn>
                              </p:par>
                              <p:par>
                                <p:cTn id="24" presetID="22" presetClass="entr" presetSubtype="4" fill="hold" nodeType="withEffect">
                                  <p:stCondLst>
                                    <p:cond delay="0"/>
                                  </p:stCondLst>
                                  <p:childTnLst>
                                    <p:set>
                                      <p:cBhvr additive="repl">
                                        <p:cTn id="25" dur="1" fill="hold">
                                          <p:stCondLst>
                                            <p:cond delay="0"/>
                                          </p:stCondLst>
                                        </p:cTn>
                                        <p:tgtEl>
                                          <p:spTgt spid="10242">
                                            <p:txEl>
                                              <p:pRg st="5" end="5"/>
                                            </p:txEl>
                                          </p:spTgt>
                                        </p:tgtEl>
                                        <p:attrNameLst>
                                          <p:attrName>style.visibility</p:attrName>
                                        </p:attrNameLst>
                                      </p:cBhvr>
                                      <p:to>
                                        <p:strVal val="visible"/>
                                      </p:to>
                                    </p:set>
                                    <p:animEffect transition="in" filter="wipe(down)">
                                      <p:cBhvr additive="repl">
                                        <p:cTn id="26" dur="500"/>
                                        <p:tgtEl>
                                          <p:spTgt spid="10242">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additive="repl">
                                        <p:cTn id="30" dur="1" fill="hold">
                                          <p:stCondLst>
                                            <p:cond delay="0"/>
                                          </p:stCondLst>
                                        </p:cTn>
                                        <p:tgtEl>
                                          <p:spTgt spid="10242">
                                            <p:txEl>
                                              <p:pRg st="6" end="6"/>
                                            </p:txEl>
                                          </p:spTgt>
                                        </p:tgtEl>
                                        <p:attrNameLst>
                                          <p:attrName>style.visibility</p:attrName>
                                        </p:attrNameLst>
                                      </p:cBhvr>
                                      <p:to>
                                        <p:strVal val="visible"/>
                                      </p:to>
                                    </p:set>
                                    <p:animEffect transition="in" filter="wipe(down)">
                                      <p:cBhvr additive="repl">
                                        <p:cTn id="31" dur="500"/>
                                        <p:tgtEl>
                                          <p:spTgt spid="10242">
                                            <p:txEl>
                                              <p:pRg st="6" end="6"/>
                                            </p:txEl>
                                          </p:spTgt>
                                        </p:tgtEl>
                                      </p:cBhvr>
                                    </p:animEffect>
                                  </p:childTnLst>
                                </p:cTn>
                              </p:par>
                              <p:par>
                                <p:cTn id="32" presetID="22" presetClass="entr" presetSubtype="4" fill="hold" nodeType="withEffect">
                                  <p:stCondLst>
                                    <p:cond delay="0"/>
                                  </p:stCondLst>
                                  <p:childTnLst>
                                    <p:set>
                                      <p:cBhvr additive="repl">
                                        <p:cTn id="33" dur="1" fill="hold">
                                          <p:stCondLst>
                                            <p:cond delay="0"/>
                                          </p:stCondLst>
                                        </p:cTn>
                                        <p:tgtEl>
                                          <p:spTgt spid="10242">
                                            <p:txEl>
                                              <p:pRg st="7" end="7"/>
                                            </p:txEl>
                                          </p:spTgt>
                                        </p:tgtEl>
                                        <p:attrNameLst>
                                          <p:attrName>style.visibility</p:attrName>
                                        </p:attrNameLst>
                                      </p:cBhvr>
                                      <p:to>
                                        <p:strVal val="visible"/>
                                      </p:to>
                                    </p:set>
                                    <p:animEffect transition="in" filter="wipe(down)">
                                      <p:cBhvr additive="repl">
                                        <p:cTn id="34" dur="500"/>
                                        <p:tgtEl>
                                          <p:spTgt spid="10242">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additive="repl">
                                        <p:cTn id="38" dur="1" fill="hold">
                                          <p:stCondLst>
                                            <p:cond delay="0"/>
                                          </p:stCondLst>
                                        </p:cTn>
                                        <p:tgtEl>
                                          <p:spTgt spid="10242">
                                            <p:txEl>
                                              <p:pRg st="8" end="8"/>
                                            </p:txEl>
                                          </p:spTgt>
                                        </p:tgtEl>
                                        <p:attrNameLst>
                                          <p:attrName>style.visibility</p:attrName>
                                        </p:attrNameLst>
                                      </p:cBhvr>
                                      <p:to>
                                        <p:strVal val="visible"/>
                                      </p:to>
                                    </p:set>
                                    <p:animEffect transition="in" filter="wipe(down)">
                                      <p:cBhvr additive="repl">
                                        <p:cTn id="39" dur="500"/>
                                        <p:tgtEl>
                                          <p:spTgt spid="102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6E8F48D8-F8FB-B79A-7E13-D29934ABC4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2593280A-087C-73E0-926E-50327995D490}"/>
              </a:ext>
            </a:extLst>
          </p:cNvPr>
          <p:cNvSpPr/>
          <p:nvPr/>
        </p:nvSpPr>
        <p:spPr>
          <a:xfrm>
            <a:off x="3657600" y="357188"/>
            <a:ext cx="1466850"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- 4</a:t>
            </a:r>
          </a:p>
        </p:txBody>
      </p:sp>
      <p:sp>
        <p:nvSpPr>
          <p:cNvPr id="3076" name="Rectangle 3">
            <a:extLst>
              <a:ext uri="{FF2B5EF4-FFF2-40B4-BE49-F238E27FC236}">
                <a16:creationId xmlns:a16="http://schemas.microsoft.com/office/drawing/2014/main" id="{91ABAD81-4FE8-81DF-C6BB-3280AAD66C7A}"/>
              </a:ext>
            </a:extLst>
          </p:cNvPr>
          <p:cNvSpPr>
            <a:spLocks noChangeArrowheads="1"/>
          </p:cNvSpPr>
          <p:nvPr/>
        </p:nvSpPr>
        <p:spPr bwMode="auto">
          <a:xfrm>
            <a:off x="1219200" y="3048000"/>
            <a:ext cx="6726238" cy="606425"/>
          </a:xfrm>
          <a:prstGeom prst="rect">
            <a:avLst/>
          </a:prstGeom>
          <a:solidFill>
            <a:srgbClr val="E7D0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14488"/>
              </a:spcAft>
            </a:pPr>
            <a:r>
              <a:rPr lang="en-US" altLang="en-US" sz="4000">
                <a:latin typeface="Arial" panose="020B0604020202020204" pitchFamily="34" charset="0"/>
              </a:rPr>
              <a:t>Sorting and Searching</a:t>
            </a:r>
          </a:p>
        </p:txBody>
      </p:sp>
      <p:sp>
        <p:nvSpPr>
          <p:cNvPr id="5" name="Rectangle 4">
            <a:extLst>
              <a:ext uri="{FF2B5EF4-FFF2-40B4-BE49-F238E27FC236}">
                <a16:creationId xmlns:a16="http://schemas.microsoft.com/office/drawing/2014/main" id="{B7718932-F72A-649A-1B92-3F5853128E2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3B8314E8-50A6-1B7A-56B5-671F4F806AF6}"/>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Example </a:t>
            </a:r>
          </a:p>
        </p:txBody>
      </p:sp>
      <p:graphicFrame>
        <p:nvGraphicFramePr>
          <p:cNvPr id="11266" name="Group 2">
            <a:extLst>
              <a:ext uri="{FF2B5EF4-FFF2-40B4-BE49-F238E27FC236}">
                <a16:creationId xmlns:a16="http://schemas.microsoft.com/office/drawing/2014/main" id="{16841ECE-9E57-108A-EFB0-7E443AC58095}"/>
              </a:ext>
            </a:extLst>
          </p:cNvPr>
          <p:cNvGraphicFramePr>
            <a:graphicFrameLocks noGrp="1"/>
          </p:cNvGraphicFramePr>
          <p:nvPr/>
        </p:nvGraphicFramePr>
        <p:xfrm>
          <a:off x="2643188" y="960438"/>
          <a:ext cx="2644775"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1288" name="Group 24">
            <a:extLst>
              <a:ext uri="{FF2B5EF4-FFF2-40B4-BE49-F238E27FC236}">
                <a16:creationId xmlns:a16="http://schemas.microsoft.com/office/drawing/2014/main" id="{8BE5FB00-F17F-6DFA-3ACB-EDF28A5F13C0}"/>
              </a:ext>
            </a:extLst>
          </p:cNvPr>
          <p:cNvGraphicFramePr>
            <a:graphicFrameLocks noGrp="1"/>
          </p:cNvGraphicFramePr>
          <p:nvPr/>
        </p:nvGraphicFramePr>
        <p:xfrm>
          <a:off x="428625" y="928688"/>
          <a:ext cx="2001838" cy="388937"/>
        </p:xfrm>
        <a:graphic>
          <a:graphicData uri="http://schemas.openxmlformats.org/drawingml/2006/table">
            <a:tbl>
              <a:tblPr/>
              <a:tblGrid>
                <a:gridCol w="2001838">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Sort the Array:</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1294" name="Group 30">
            <a:extLst>
              <a:ext uri="{FF2B5EF4-FFF2-40B4-BE49-F238E27FC236}">
                <a16:creationId xmlns:a16="http://schemas.microsoft.com/office/drawing/2014/main" id="{6D6A6974-E316-57F5-CB77-CF5668CD7F4F}"/>
              </a:ext>
            </a:extLst>
          </p:cNvPr>
          <p:cNvGraphicFramePr>
            <a:graphicFrameLocks noGrp="1"/>
          </p:cNvGraphicFramePr>
          <p:nvPr/>
        </p:nvGraphicFramePr>
        <p:xfrm>
          <a:off x="928688" y="22399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1300" name="Group 36">
            <a:extLst>
              <a:ext uri="{FF2B5EF4-FFF2-40B4-BE49-F238E27FC236}">
                <a16:creationId xmlns:a16="http://schemas.microsoft.com/office/drawing/2014/main" id="{3BCCE6F5-A406-BEA3-E00E-C268A6356B93}"/>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1: current=0</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1306" name="Group 42">
            <a:extLst>
              <a:ext uri="{FF2B5EF4-FFF2-40B4-BE49-F238E27FC236}">
                <a16:creationId xmlns:a16="http://schemas.microsoft.com/office/drawing/2014/main" id="{981B5D7B-374E-0087-155F-82B49074D52C}"/>
              </a:ext>
            </a:extLst>
          </p:cNvPr>
          <p:cNvGraphicFramePr>
            <a:graphicFrameLocks noGrp="1"/>
          </p:cNvGraphicFramePr>
          <p:nvPr/>
        </p:nvGraphicFramePr>
        <p:xfrm>
          <a:off x="1000125" y="37401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1312" name="Group 48">
            <a:extLst>
              <a:ext uri="{FF2B5EF4-FFF2-40B4-BE49-F238E27FC236}">
                <a16:creationId xmlns:a16="http://schemas.microsoft.com/office/drawing/2014/main" id="{5D13B91D-BCB8-6844-7B79-5EBBB74F350C}"/>
              </a:ext>
            </a:extLst>
          </p:cNvPr>
          <p:cNvGraphicFramePr>
            <a:graphicFrameLocks noGrp="1"/>
          </p:cNvGraphicFramePr>
          <p:nvPr/>
        </p:nvGraphicFramePr>
        <p:xfrm>
          <a:off x="928688" y="2954338"/>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1318" name="Group 54">
            <a:extLst>
              <a:ext uri="{FF2B5EF4-FFF2-40B4-BE49-F238E27FC236}">
                <a16:creationId xmlns:a16="http://schemas.microsoft.com/office/drawing/2014/main" id="{A8182988-A7ED-EFDD-6411-7878749BDCAD}"/>
              </a:ext>
            </a:extLst>
          </p:cNvPr>
          <p:cNvGraphicFramePr>
            <a:graphicFrameLocks noGrp="1"/>
          </p:cNvGraphicFramePr>
          <p:nvPr/>
        </p:nvGraphicFramePr>
        <p:xfrm>
          <a:off x="1000125" y="4740275"/>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1324" name="Rectangle 60">
            <a:extLst>
              <a:ext uri="{FF2B5EF4-FFF2-40B4-BE49-F238E27FC236}">
                <a16:creationId xmlns:a16="http://schemas.microsoft.com/office/drawing/2014/main" id="{362886A4-873E-19E0-C58E-CDE5612996F4}"/>
              </a:ext>
            </a:extLst>
          </p:cNvPr>
          <p:cNvSpPr>
            <a:spLocks noChangeArrowheads="1"/>
          </p:cNvSpPr>
          <p:nvPr/>
        </p:nvSpPr>
        <p:spPr bwMode="auto">
          <a:xfrm>
            <a:off x="6786563" y="1000125"/>
            <a:ext cx="1357312" cy="500063"/>
          </a:xfrm>
          <a:prstGeom prst="rect">
            <a:avLst/>
          </a:prstGeom>
          <a:solidFill>
            <a:srgbClr val="FE8637"/>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N=5 </a:t>
            </a:r>
          </a:p>
        </p:txBody>
      </p:sp>
      <p:graphicFrame>
        <p:nvGraphicFramePr>
          <p:cNvPr id="11325" name="Group 61">
            <a:extLst>
              <a:ext uri="{FF2B5EF4-FFF2-40B4-BE49-F238E27FC236}">
                <a16:creationId xmlns:a16="http://schemas.microsoft.com/office/drawing/2014/main" id="{EE6D9775-2DF3-7B6D-6A28-F04D7D96E306}"/>
              </a:ext>
            </a:extLst>
          </p:cNvPr>
          <p:cNvGraphicFramePr>
            <a:graphicFrameLocks noGrp="1"/>
          </p:cNvGraphicFramePr>
          <p:nvPr/>
        </p:nvGraphicFramePr>
        <p:xfrm>
          <a:off x="6215063" y="561181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1331" name="Rectangle 67">
            <a:extLst>
              <a:ext uri="{FF2B5EF4-FFF2-40B4-BE49-F238E27FC236}">
                <a16:creationId xmlns:a16="http://schemas.microsoft.com/office/drawing/2014/main" id="{981124F7-4C01-62E3-56B2-CB5AFDCAD7E4}"/>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0</a:t>
            </a:r>
          </a:p>
        </p:txBody>
      </p:sp>
      <p:sp>
        <p:nvSpPr>
          <p:cNvPr id="11332" name="Rectangle 68">
            <a:extLst>
              <a:ext uri="{FF2B5EF4-FFF2-40B4-BE49-F238E27FC236}">
                <a16:creationId xmlns:a16="http://schemas.microsoft.com/office/drawing/2014/main" id="{DC7057B0-92B1-DD42-8DF9-07CDFAACC904}"/>
              </a:ext>
            </a:extLst>
          </p:cNvPr>
          <p:cNvSpPr>
            <a:spLocks noChangeArrowheads="1"/>
          </p:cNvSpPr>
          <p:nvPr/>
        </p:nvSpPr>
        <p:spPr bwMode="auto">
          <a:xfrm>
            <a:off x="2714625" y="2214563"/>
            <a:ext cx="1285875" cy="357187"/>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5 &lt;  25</a:t>
            </a:r>
          </a:p>
        </p:txBody>
      </p:sp>
      <p:sp>
        <p:nvSpPr>
          <p:cNvPr id="11333" name="Rectangle 69">
            <a:extLst>
              <a:ext uri="{FF2B5EF4-FFF2-40B4-BE49-F238E27FC236}">
                <a16:creationId xmlns:a16="http://schemas.microsoft.com/office/drawing/2014/main" id="{F1769E45-288F-AF47-D099-AEE3FD619A38}"/>
              </a:ext>
            </a:extLst>
          </p:cNvPr>
          <p:cNvSpPr>
            <a:spLocks noChangeArrowheads="1"/>
          </p:cNvSpPr>
          <p:nvPr/>
        </p:nvSpPr>
        <p:spPr bwMode="auto">
          <a:xfrm>
            <a:off x="5000625" y="2143125"/>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1334" name="Rectangle 70">
            <a:extLst>
              <a:ext uri="{FF2B5EF4-FFF2-40B4-BE49-F238E27FC236}">
                <a16:creationId xmlns:a16="http://schemas.microsoft.com/office/drawing/2014/main" id="{BB214FF2-F858-E5D0-701E-2D299E1CBD80}"/>
              </a:ext>
            </a:extLst>
          </p:cNvPr>
          <p:cNvSpPr>
            <a:spLocks noChangeArrowheads="1"/>
          </p:cNvSpPr>
          <p:nvPr/>
        </p:nvSpPr>
        <p:spPr bwMode="auto">
          <a:xfrm>
            <a:off x="2714625" y="292893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 15 &lt; 5</a:t>
            </a:r>
          </a:p>
        </p:txBody>
      </p:sp>
      <p:sp>
        <p:nvSpPr>
          <p:cNvPr id="11335" name="Rectangle 71">
            <a:extLst>
              <a:ext uri="{FF2B5EF4-FFF2-40B4-BE49-F238E27FC236}">
                <a16:creationId xmlns:a16="http://schemas.microsoft.com/office/drawing/2014/main" id="{A28A1B38-A754-FCC9-2E9C-7FEE805F32B3}"/>
              </a:ext>
            </a:extLst>
          </p:cNvPr>
          <p:cNvSpPr>
            <a:spLocks noChangeArrowheads="1"/>
          </p:cNvSpPr>
          <p:nvPr/>
        </p:nvSpPr>
        <p:spPr bwMode="auto">
          <a:xfrm>
            <a:off x="5000625" y="2857500"/>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1336" name="Rectangle 72">
            <a:extLst>
              <a:ext uri="{FF2B5EF4-FFF2-40B4-BE49-F238E27FC236}">
                <a16:creationId xmlns:a16="http://schemas.microsoft.com/office/drawing/2014/main" id="{3C950D7E-7AEF-BD5F-51B4-CAA392459A42}"/>
              </a:ext>
            </a:extLst>
          </p:cNvPr>
          <p:cNvSpPr>
            <a:spLocks noChangeArrowheads="1"/>
          </p:cNvSpPr>
          <p:nvPr/>
        </p:nvSpPr>
        <p:spPr bwMode="auto">
          <a:xfrm>
            <a:off x="2867025" y="3643313"/>
            <a:ext cx="1285875" cy="357187"/>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-45  &lt; 5</a:t>
            </a:r>
          </a:p>
        </p:txBody>
      </p:sp>
      <p:sp>
        <p:nvSpPr>
          <p:cNvPr id="11337" name="Rectangle 73">
            <a:extLst>
              <a:ext uri="{FF2B5EF4-FFF2-40B4-BE49-F238E27FC236}">
                <a16:creationId xmlns:a16="http://schemas.microsoft.com/office/drawing/2014/main" id="{A7EA52E6-F63F-FEC6-9395-C3509B0E1105}"/>
              </a:ext>
            </a:extLst>
          </p:cNvPr>
          <p:cNvSpPr>
            <a:spLocks noChangeArrowheads="1"/>
          </p:cNvSpPr>
          <p:nvPr/>
        </p:nvSpPr>
        <p:spPr bwMode="auto">
          <a:xfrm>
            <a:off x="5153025" y="3571875"/>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3</a:t>
            </a:r>
          </a:p>
        </p:txBody>
      </p:sp>
      <p:sp>
        <p:nvSpPr>
          <p:cNvPr id="11338" name="Rectangle 74">
            <a:extLst>
              <a:ext uri="{FF2B5EF4-FFF2-40B4-BE49-F238E27FC236}">
                <a16:creationId xmlns:a16="http://schemas.microsoft.com/office/drawing/2014/main" id="{73E1769E-7FCF-4479-B678-0802E65A987E}"/>
              </a:ext>
            </a:extLst>
          </p:cNvPr>
          <p:cNvSpPr>
            <a:spLocks noChangeArrowheads="1"/>
          </p:cNvSpPr>
          <p:nvPr/>
        </p:nvSpPr>
        <p:spPr bwMode="auto">
          <a:xfrm>
            <a:off x="2867025" y="4714875"/>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100 &lt; -45</a:t>
            </a:r>
          </a:p>
        </p:txBody>
      </p:sp>
      <p:sp>
        <p:nvSpPr>
          <p:cNvPr id="11339" name="Rectangle 75">
            <a:extLst>
              <a:ext uri="{FF2B5EF4-FFF2-40B4-BE49-F238E27FC236}">
                <a16:creationId xmlns:a16="http://schemas.microsoft.com/office/drawing/2014/main" id="{8B698E43-0FED-083F-0F98-77C7D9D268FD}"/>
              </a:ext>
            </a:extLst>
          </p:cNvPr>
          <p:cNvSpPr>
            <a:spLocks noChangeArrowheads="1"/>
          </p:cNvSpPr>
          <p:nvPr/>
        </p:nvSpPr>
        <p:spPr bwMode="auto">
          <a:xfrm>
            <a:off x="5153025" y="464343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3</a:t>
            </a:r>
          </a:p>
        </p:txBody>
      </p:sp>
      <p:graphicFrame>
        <p:nvGraphicFramePr>
          <p:cNvPr id="11340" name="Group 76">
            <a:extLst>
              <a:ext uri="{FF2B5EF4-FFF2-40B4-BE49-F238E27FC236}">
                <a16:creationId xmlns:a16="http://schemas.microsoft.com/office/drawing/2014/main" id="{0DDD4130-988B-FA06-7668-8A2F7EDC1ED7}"/>
              </a:ext>
            </a:extLst>
          </p:cNvPr>
          <p:cNvGraphicFramePr>
            <a:graphicFrameLocks noGrp="1"/>
          </p:cNvGraphicFramePr>
          <p:nvPr/>
        </p:nvGraphicFramePr>
        <p:xfrm>
          <a:off x="2928938" y="5629275"/>
          <a:ext cx="27543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1288"/>
                                        </p:tgtEl>
                                        <p:attrNameLst>
                                          <p:attrName>style.visibility</p:attrName>
                                        </p:attrNameLst>
                                      </p:cBhvr>
                                      <p:to>
                                        <p:strVal val="visible"/>
                                      </p:to>
                                    </p:set>
                                    <p:animEffect transition="in" filter="box(in)">
                                      <p:cBhvr additive="repl">
                                        <p:cTn id="7" dur="500"/>
                                        <p:tgtEl>
                                          <p:spTgt spid="11288"/>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1266"/>
                                        </p:tgtEl>
                                        <p:attrNameLst>
                                          <p:attrName>style.visibility</p:attrName>
                                        </p:attrNameLst>
                                      </p:cBhvr>
                                      <p:to>
                                        <p:strVal val="visible"/>
                                      </p:to>
                                    </p:set>
                                    <p:animEffect transition="in" filter="box(in)">
                                      <p:cBhvr additive="repl">
                                        <p:cTn id="10" dur="500"/>
                                        <p:tgtEl>
                                          <p:spTgt spid="112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1324"/>
                                        </p:tgtEl>
                                        <p:attrNameLst>
                                          <p:attrName>style.visibility</p:attrName>
                                        </p:attrNameLst>
                                      </p:cBhvr>
                                      <p:to>
                                        <p:strVal val="visible"/>
                                      </p:to>
                                    </p:set>
                                    <p:animEffect transition="in" filter="box(in)">
                                      <p:cBhvr additive="repl">
                                        <p:cTn id="15" dur="500"/>
                                        <p:tgtEl>
                                          <p:spTgt spid="113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additive="repl">
                                        <p:cTn id="19" dur="1" fill="hold">
                                          <p:stCondLst>
                                            <p:cond delay="0"/>
                                          </p:stCondLst>
                                        </p:cTn>
                                        <p:tgtEl>
                                          <p:spTgt spid="11300"/>
                                        </p:tgtEl>
                                        <p:attrNameLst>
                                          <p:attrName>style.visibility</p:attrName>
                                        </p:attrNameLst>
                                      </p:cBhvr>
                                      <p:to>
                                        <p:strVal val="visible"/>
                                      </p:to>
                                    </p:set>
                                    <p:animEffect transition="in" filter="box(in)">
                                      <p:cBhvr additive="repl">
                                        <p:cTn id="20" dur="500"/>
                                        <p:tgtEl>
                                          <p:spTgt spid="11300"/>
                                        </p:tgtEl>
                                      </p:cBhvr>
                                    </p:animEffect>
                                  </p:childTnLst>
                                </p:cTn>
                              </p:par>
                            </p:childTnLst>
                          </p:cTn>
                        </p:par>
                        <p:par>
                          <p:cTn id="21" fill="hold" nodeType="afterGroup">
                            <p:stCondLst>
                              <p:cond delay="500"/>
                            </p:stCondLst>
                            <p:childTnLst>
                              <p:par>
                                <p:cTn id="22" presetID="4" presetClass="entr" presetSubtype="16" fill="hold" nodeType="afterEffect">
                                  <p:stCondLst>
                                    <p:cond delay="0"/>
                                  </p:stCondLst>
                                  <p:childTnLst>
                                    <p:set>
                                      <p:cBhvr additive="repl">
                                        <p:cTn id="23" dur="1" fill="hold">
                                          <p:stCondLst>
                                            <p:cond delay="0"/>
                                          </p:stCondLst>
                                        </p:cTn>
                                        <p:tgtEl>
                                          <p:spTgt spid="11331"/>
                                        </p:tgtEl>
                                        <p:attrNameLst>
                                          <p:attrName>style.visibility</p:attrName>
                                        </p:attrNameLst>
                                      </p:cBhvr>
                                      <p:to>
                                        <p:strVal val="visible"/>
                                      </p:to>
                                    </p:set>
                                    <p:animEffect transition="in" filter="box(in)">
                                      <p:cBhvr additive="repl">
                                        <p:cTn id="24" dur="2000"/>
                                        <p:tgtEl>
                                          <p:spTgt spid="113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additive="repl">
                                        <p:cTn id="28" dur="1" fill="hold">
                                          <p:stCondLst>
                                            <p:cond delay="0"/>
                                          </p:stCondLst>
                                        </p:cTn>
                                        <p:tgtEl>
                                          <p:spTgt spid="11294"/>
                                        </p:tgtEl>
                                        <p:attrNameLst>
                                          <p:attrName>style.visibility</p:attrName>
                                        </p:attrNameLst>
                                      </p:cBhvr>
                                      <p:to>
                                        <p:strVal val="visible"/>
                                      </p:to>
                                    </p:set>
                                    <p:animEffect transition="in" filter="box(in)">
                                      <p:cBhvr additive="repl">
                                        <p:cTn id="29" dur="500"/>
                                        <p:tgtEl>
                                          <p:spTgt spid="11294"/>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additive="repl">
                                        <p:cTn id="32" dur="1" fill="hold">
                                          <p:stCondLst>
                                            <p:cond delay="0"/>
                                          </p:stCondLst>
                                        </p:cTn>
                                        <p:tgtEl>
                                          <p:spTgt spid="11332"/>
                                        </p:tgtEl>
                                        <p:attrNameLst>
                                          <p:attrName>style.visibility</p:attrName>
                                        </p:attrNameLst>
                                      </p:cBhvr>
                                      <p:to>
                                        <p:strVal val="visible"/>
                                      </p:to>
                                    </p:set>
                                    <p:animEffect transition="in" filter="box(in)">
                                      <p:cBhvr additive="repl">
                                        <p:cTn id="33" dur="2000"/>
                                        <p:tgtEl>
                                          <p:spTgt spid="11332"/>
                                        </p:tgtEl>
                                      </p:cBhvr>
                                    </p:animEffect>
                                  </p:childTnLst>
                                </p:cTn>
                              </p:par>
                            </p:childTnLst>
                          </p:cTn>
                        </p:par>
                        <p:par>
                          <p:cTn id="34" fill="hold" nodeType="afterGroup">
                            <p:stCondLst>
                              <p:cond delay="2500"/>
                            </p:stCondLst>
                            <p:childTnLst>
                              <p:par>
                                <p:cTn id="35" presetID="4" presetClass="entr" presetSubtype="16" fill="hold" nodeType="afterEffect">
                                  <p:stCondLst>
                                    <p:cond delay="0"/>
                                  </p:stCondLst>
                                  <p:childTnLst>
                                    <p:set>
                                      <p:cBhvr additive="repl">
                                        <p:cTn id="36" dur="1" fill="hold">
                                          <p:stCondLst>
                                            <p:cond delay="0"/>
                                          </p:stCondLst>
                                        </p:cTn>
                                        <p:tgtEl>
                                          <p:spTgt spid="11333"/>
                                        </p:tgtEl>
                                        <p:attrNameLst>
                                          <p:attrName>style.visibility</p:attrName>
                                        </p:attrNameLst>
                                      </p:cBhvr>
                                      <p:to>
                                        <p:strVal val="visible"/>
                                      </p:to>
                                    </p:set>
                                    <p:animEffect transition="in" filter="box(in)">
                                      <p:cBhvr additive="repl">
                                        <p:cTn id="37" dur="2000"/>
                                        <p:tgtEl>
                                          <p:spTgt spid="113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11312"/>
                                        </p:tgtEl>
                                        <p:attrNameLst>
                                          <p:attrName>style.visibility</p:attrName>
                                        </p:attrNameLst>
                                      </p:cBhvr>
                                      <p:to>
                                        <p:strVal val="visible"/>
                                      </p:to>
                                    </p:set>
                                    <p:animEffect transition="in" filter="box(in)">
                                      <p:cBhvr additive="repl">
                                        <p:cTn id="42" dur="500"/>
                                        <p:tgtEl>
                                          <p:spTgt spid="11312"/>
                                        </p:tgtEl>
                                      </p:cBhvr>
                                    </p:animEffect>
                                  </p:childTnLst>
                                </p:cTn>
                              </p:par>
                            </p:childTnLst>
                          </p:cTn>
                        </p:par>
                        <p:par>
                          <p:cTn id="43" fill="hold" nodeType="afterGroup">
                            <p:stCondLst>
                              <p:cond delay="500"/>
                            </p:stCondLst>
                            <p:childTnLst>
                              <p:par>
                                <p:cTn id="44" presetID="4" presetClass="entr" presetSubtype="16" fill="hold" nodeType="afterEffect">
                                  <p:stCondLst>
                                    <p:cond delay="0"/>
                                  </p:stCondLst>
                                  <p:childTnLst>
                                    <p:set>
                                      <p:cBhvr additive="repl">
                                        <p:cTn id="45" dur="1" fill="hold">
                                          <p:stCondLst>
                                            <p:cond delay="0"/>
                                          </p:stCondLst>
                                        </p:cTn>
                                        <p:tgtEl>
                                          <p:spTgt spid="11334"/>
                                        </p:tgtEl>
                                        <p:attrNameLst>
                                          <p:attrName>style.visibility</p:attrName>
                                        </p:attrNameLst>
                                      </p:cBhvr>
                                      <p:to>
                                        <p:strVal val="visible"/>
                                      </p:to>
                                    </p:set>
                                    <p:animEffect transition="in" filter="box(in)">
                                      <p:cBhvr additive="repl">
                                        <p:cTn id="46" dur="2000"/>
                                        <p:tgtEl>
                                          <p:spTgt spid="11334"/>
                                        </p:tgtEl>
                                      </p:cBhvr>
                                    </p:animEffect>
                                  </p:childTnLst>
                                </p:cTn>
                              </p:par>
                            </p:childTnLst>
                          </p:cTn>
                        </p:par>
                        <p:par>
                          <p:cTn id="47" fill="hold" nodeType="afterGroup">
                            <p:stCondLst>
                              <p:cond delay="2500"/>
                            </p:stCondLst>
                            <p:childTnLst>
                              <p:par>
                                <p:cTn id="48" presetID="4" presetClass="entr" presetSubtype="16" fill="hold" nodeType="afterEffect">
                                  <p:stCondLst>
                                    <p:cond delay="0"/>
                                  </p:stCondLst>
                                  <p:childTnLst>
                                    <p:set>
                                      <p:cBhvr additive="repl">
                                        <p:cTn id="49" dur="1" fill="hold">
                                          <p:stCondLst>
                                            <p:cond delay="0"/>
                                          </p:stCondLst>
                                        </p:cTn>
                                        <p:tgtEl>
                                          <p:spTgt spid="11335"/>
                                        </p:tgtEl>
                                        <p:attrNameLst>
                                          <p:attrName>style.visibility</p:attrName>
                                        </p:attrNameLst>
                                      </p:cBhvr>
                                      <p:to>
                                        <p:strVal val="visible"/>
                                      </p:to>
                                    </p:set>
                                    <p:animEffect transition="in" filter="box(in)">
                                      <p:cBhvr additive="repl">
                                        <p:cTn id="50" dur="2000"/>
                                        <p:tgtEl>
                                          <p:spTgt spid="1133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additive="repl">
                                        <p:cTn id="54" dur="1" fill="hold">
                                          <p:stCondLst>
                                            <p:cond delay="0"/>
                                          </p:stCondLst>
                                        </p:cTn>
                                        <p:tgtEl>
                                          <p:spTgt spid="11306"/>
                                        </p:tgtEl>
                                        <p:attrNameLst>
                                          <p:attrName>style.visibility</p:attrName>
                                        </p:attrNameLst>
                                      </p:cBhvr>
                                      <p:to>
                                        <p:strVal val="visible"/>
                                      </p:to>
                                    </p:set>
                                    <p:animEffect transition="in" filter="box(in)">
                                      <p:cBhvr additive="repl">
                                        <p:cTn id="55" dur="500"/>
                                        <p:tgtEl>
                                          <p:spTgt spid="11306"/>
                                        </p:tgtEl>
                                      </p:cBhvr>
                                    </p:animEffect>
                                  </p:childTnLst>
                                </p:cTn>
                              </p:par>
                            </p:childTnLst>
                          </p:cTn>
                        </p:par>
                        <p:par>
                          <p:cTn id="56" fill="hold" nodeType="afterGroup">
                            <p:stCondLst>
                              <p:cond delay="500"/>
                            </p:stCondLst>
                            <p:childTnLst>
                              <p:par>
                                <p:cTn id="57" presetID="4" presetClass="entr" presetSubtype="16" fill="hold" nodeType="afterEffect">
                                  <p:stCondLst>
                                    <p:cond delay="0"/>
                                  </p:stCondLst>
                                  <p:childTnLst>
                                    <p:set>
                                      <p:cBhvr additive="repl">
                                        <p:cTn id="58" dur="1" fill="hold">
                                          <p:stCondLst>
                                            <p:cond delay="0"/>
                                          </p:stCondLst>
                                        </p:cTn>
                                        <p:tgtEl>
                                          <p:spTgt spid="11336"/>
                                        </p:tgtEl>
                                        <p:attrNameLst>
                                          <p:attrName>style.visibility</p:attrName>
                                        </p:attrNameLst>
                                      </p:cBhvr>
                                      <p:to>
                                        <p:strVal val="visible"/>
                                      </p:to>
                                    </p:set>
                                    <p:animEffect transition="in" filter="box(in)">
                                      <p:cBhvr additive="repl">
                                        <p:cTn id="59" dur="2000"/>
                                        <p:tgtEl>
                                          <p:spTgt spid="11336"/>
                                        </p:tgtEl>
                                      </p:cBhvr>
                                    </p:animEffect>
                                  </p:childTnLst>
                                </p:cTn>
                              </p:par>
                            </p:childTnLst>
                          </p:cTn>
                        </p:par>
                        <p:par>
                          <p:cTn id="60" fill="hold" nodeType="afterGroup">
                            <p:stCondLst>
                              <p:cond delay="2500"/>
                            </p:stCondLst>
                            <p:childTnLst>
                              <p:par>
                                <p:cTn id="61" presetID="4" presetClass="entr" presetSubtype="16" fill="hold" nodeType="afterEffect">
                                  <p:stCondLst>
                                    <p:cond delay="0"/>
                                  </p:stCondLst>
                                  <p:childTnLst>
                                    <p:set>
                                      <p:cBhvr additive="repl">
                                        <p:cTn id="62" dur="1" fill="hold">
                                          <p:stCondLst>
                                            <p:cond delay="0"/>
                                          </p:stCondLst>
                                        </p:cTn>
                                        <p:tgtEl>
                                          <p:spTgt spid="11337"/>
                                        </p:tgtEl>
                                        <p:attrNameLst>
                                          <p:attrName>style.visibility</p:attrName>
                                        </p:attrNameLst>
                                      </p:cBhvr>
                                      <p:to>
                                        <p:strVal val="visible"/>
                                      </p:to>
                                    </p:set>
                                    <p:animEffect transition="in" filter="box(in)">
                                      <p:cBhvr additive="repl">
                                        <p:cTn id="63" dur="2000"/>
                                        <p:tgtEl>
                                          <p:spTgt spid="1133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additive="repl">
                                        <p:cTn id="67" dur="1" fill="hold">
                                          <p:stCondLst>
                                            <p:cond delay="0"/>
                                          </p:stCondLst>
                                        </p:cTn>
                                        <p:tgtEl>
                                          <p:spTgt spid="11318"/>
                                        </p:tgtEl>
                                        <p:attrNameLst>
                                          <p:attrName>style.visibility</p:attrName>
                                        </p:attrNameLst>
                                      </p:cBhvr>
                                      <p:to>
                                        <p:strVal val="visible"/>
                                      </p:to>
                                    </p:set>
                                    <p:animEffect transition="in" filter="box(in)">
                                      <p:cBhvr additive="repl">
                                        <p:cTn id="68" dur="500"/>
                                        <p:tgtEl>
                                          <p:spTgt spid="11318"/>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additive="repl">
                                        <p:cTn id="71" dur="1" fill="hold">
                                          <p:stCondLst>
                                            <p:cond delay="0"/>
                                          </p:stCondLst>
                                        </p:cTn>
                                        <p:tgtEl>
                                          <p:spTgt spid="11338"/>
                                        </p:tgtEl>
                                        <p:attrNameLst>
                                          <p:attrName>style.visibility</p:attrName>
                                        </p:attrNameLst>
                                      </p:cBhvr>
                                      <p:to>
                                        <p:strVal val="visible"/>
                                      </p:to>
                                    </p:set>
                                    <p:animEffect transition="in" filter="box(in)">
                                      <p:cBhvr additive="repl">
                                        <p:cTn id="72" dur="2000"/>
                                        <p:tgtEl>
                                          <p:spTgt spid="11338"/>
                                        </p:tgtEl>
                                      </p:cBhvr>
                                    </p:animEffect>
                                  </p:childTnLst>
                                </p:cTn>
                              </p:par>
                            </p:childTnLst>
                          </p:cTn>
                        </p:par>
                        <p:par>
                          <p:cTn id="73" fill="hold" nodeType="afterGroup">
                            <p:stCondLst>
                              <p:cond delay="2500"/>
                            </p:stCondLst>
                            <p:childTnLst>
                              <p:par>
                                <p:cTn id="74" presetID="4" presetClass="entr" presetSubtype="16" fill="hold" nodeType="afterEffect">
                                  <p:stCondLst>
                                    <p:cond delay="0"/>
                                  </p:stCondLst>
                                  <p:childTnLst>
                                    <p:set>
                                      <p:cBhvr additive="repl">
                                        <p:cTn id="75" dur="1" fill="hold">
                                          <p:stCondLst>
                                            <p:cond delay="0"/>
                                          </p:stCondLst>
                                        </p:cTn>
                                        <p:tgtEl>
                                          <p:spTgt spid="11339"/>
                                        </p:tgtEl>
                                        <p:attrNameLst>
                                          <p:attrName>style.visibility</p:attrName>
                                        </p:attrNameLst>
                                      </p:cBhvr>
                                      <p:to>
                                        <p:strVal val="visible"/>
                                      </p:to>
                                    </p:set>
                                    <p:animEffect transition="in" filter="box(in)">
                                      <p:cBhvr additive="repl">
                                        <p:cTn id="76" dur="2000"/>
                                        <p:tgtEl>
                                          <p:spTgt spid="1133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nodeType="clickEffect">
                                  <p:stCondLst>
                                    <p:cond delay="0"/>
                                  </p:stCondLst>
                                  <p:childTnLst>
                                    <p:set>
                                      <p:cBhvr additive="repl">
                                        <p:cTn id="80" dur="1" fill="hold">
                                          <p:stCondLst>
                                            <p:cond delay="0"/>
                                          </p:stCondLst>
                                        </p:cTn>
                                        <p:tgtEl>
                                          <p:spTgt spid="11325"/>
                                        </p:tgtEl>
                                        <p:attrNameLst>
                                          <p:attrName>style.visibility</p:attrName>
                                        </p:attrNameLst>
                                      </p:cBhvr>
                                      <p:to>
                                        <p:strVal val="visible"/>
                                      </p:to>
                                    </p:set>
                                    <p:animEffect transition="in" filter="box(in)">
                                      <p:cBhvr additive="repl">
                                        <p:cTn id="81" dur="500"/>
                                        <p:tgtEl>
                                          <p:spTgt spid="11325"/>
                                        </p:tgtEl>
                                      </p:cBhvr>
                                    </p:animEffect>
                                  </p:childTnLst>
                                </p:cTn>
                              </p:par>
                              <p:par>
                                <p:cTn id="82" presetID="4" presetClass="entr" presetSubtype="16" fill="hold" nodeType="withEffect">
                                  <p:stCondLst>
                                    <p:cond delay="0"/>
                                  </p:stCondLst>
                                  <p:childTnLst>
                                    <p:set>
                                      <p:cBhvr additive="repl">
                                        <p:cTn id="83" dur="1" fill="hold">
                                          <p:stCondLst>
                                            <p:cond delay="0"/>
                                          </p:stCondLst>
                                        </p:cTn>
                                        <p:tgtEl>
                                          <p:spTgt spid="11340"/>
                                        </p:tgtEl>
                                        <p:attrNameLst>
                                          <p:attrName>style.visibility</p:attrName>
                                        </p:attrNameLst>
                                      </p:cBhvr>
                                      <p:to>
                                        <p:strVal val="visible"/>
                                      </p:to>
                                    </p:set>
                                    <p:animEffect transition="in" filter="box(in)">
                                      <p:cBhvr additive="repl">
                                        <p:cTn id="84" dur="500"/>
                                        <p:tgtEl>
                                          <p:spTgt spid="11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E6E16B3B-35A3-4597-B819-D72BA59E238C}"/>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Example </a:t>
            </a:r>
          </a:p>
        </p:txBody>
      </p:sp>
      <p:graphicFrame>
        <p:nvGraphicFramePr>
          <p:cNvPr id="12290" name="Group 2">
            <a:extLst>
              <a:ext uri="{FF2B5EF4-FFF2-40B4-BE49-F238E27FC236}">
                <a16:creationId xmlns:a16="http://schemas.microsoft.com/office/drawing/2014/main" id="{F7934CD3-272E-F1F7-5A0A-2AC98D4742EF}"/>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2: current=1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2296" name="Group 8">
            <a:extLst>
              <a:ext uri="{FF2B5EF4-FFF2-40B4-BE49-F238E27FC236}">
                <a16:creationId xmlns:a16="http://schemas.microsoft.com/office/drawing/2014/main" id="{6875DFF2-05AF-D7F1-A43F-163C4D9FAA8E}"/>
              </a:ext>
            </a:extLst>
          </p:cNvPr>
          <p:cNvGraphicFramePr>
            <a:graphicFrameLocks noGrp="1"/>
          </p:cNvGraphicFramePr>
          <p:nvPr/>
        </p:nvGraphicFramePr>
        <p:xfrm>
          <a:off x="1000125" y="37401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2302" name="Group 14">
            <a:extLst>
              <a:ext uri="{FF2B5EF4-FFF2-40B4-BE49-F238E27FC236}">
                <a16:creationId xmlns:a16="http://schemas.microsoft.com/office/drawing/2014/main" id="{D1F2A003-8697-CD91-32C3-5FCF2EAFAE43}"/>
              </a:ext>
            </a:extLst>
          </p:cNvPr>
          <p:cNvGraphicFramePr>
            <a:graphicFrameLocks noGrp="1"/>
          </p:cNvGraphicFramePr>
          <p:nvPr/>
        </p:nvGraphicFramePr>
        <p:xfrm>
          <a:off x="928688" y="2954338"/>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2308" name="Group 20">
            <a:extLst>
              <a:ext uri="{FF2B5EF4-FFF2-40B4-BE49-F238E27FC236}">
                <a16:creationId xmlns:a16="http://schemas.microsoft.com/office/drawing/2014/main" id="{AADA6A1D-8E94-B365-93D1-B07F53F3C3B4}"/>
              </a:ext>
            </a:extLst>
          </p:cNvPr>
          <p:cNvGraphicFramePr>
            <a:graphicFrameLocks noGrp="1"/>
          </p:cNvGraphicFramePr>
          <p:nvPr/>
        </p:nvGraphicFramePr>
        <p:xfrm>
          <a:off x="1000125" y="4740275"/>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2314" name="Group 26">
            <a:extLst>
              <a:ext uri="{FF2B5EF4-FFF2-40B4-BE49-F238E27FC236}">
                <a16:creationId xmlns:a16="http://schemas.microsoft.com/office/drawing/2014/main" id="{4BBF9C83-F6AC-BC9D-1D10-2555D4A5E662}"/>
              </a:ext>
            </a:extLst>
          </p:cNvPr>
          <p:cNvGraphicFramePr>
            <a:graphicFrameLocks noGrp="1"/>
          </p:cNvGraphicFramePr>
          <p:nvPr/>
        </p:nvGraphicFramePr>
        <p:xfrm>
          <a:off x="4429125" y="8572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2320" name="Rectangle 32">
            <a:extLst>
              <a:ext uri="{FF2B5EF4-FFF2-40B4-BE49-F238E27FC236}">
                <a16:creationId xmlns:a16="http://schemas.microsoft.com/office/drawing/2014/main" id="{4E45AD31-C56F-613E-F327-651D8EA24FE0}"/>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2321" name="Rectangle 33">
            <a:extLst>
              <a:ext uri="{FF2B5EF4-FFF2-40B4-BE49-F238E27FC236}">
                <a16:creationId xmlns:a16="http://schemas.microsoft.com/office/drawing/2014/main" id="{6E0EAC61-A42F-8BEB-9CF3-128BC547F805}"/>
              </a:ext>
            </a:extLst>
          </p:cNvPr>
          <p:cNvSpPr>
            <a:spLocks noChangeArrowheads="1"/>
          </p:cNvSpPr>
          <p:nvPr/>
        </p:nvSpPr>
        <p:spPr bwMode="auto">
          <a:xfrm>
            <a:off x="2714625" y="292893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 15 &lt; 5</a:t>
            </a:r>
          </a:p>
        </p:txBody>
      </p:sp>
      <p:sp>
        <p:nvSpPr>
          <p:cNvPr id="12322" name="Rectangle 34">
            <a:extLst>
              <a:ext uri="{FF2B5EF4-FFF2-40B4-BE49-F238E27FC236}">
                <a16:creationId xmlns:a16="http://schemas.microsoft.com/office/drawing/2014/main" id="{CA1444FE-AED8-8518-4D51-809312EC10D3}"/>
              </a:ext>
            </a:extLst>
          </p:cNvPr>
          <p:cNvSpPr>
            <a:spLocks noChangeArrowheads="1"/>
          </p:cNvSpPr>
          <p:nvPr/>
        </p:nvSpPr>
        <p:spPr bwMode="auto">
          <a:xfrm>
            <a:off x="5000625" y="2857500"/>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2323" name="Rectangle 35">
            <a:extLst>
              <a:ext uri="{FF2B5EF4-FFF2-40B4-BE49-F238E27FC236}">
                <a16:creationId xmlns:a16="http://schemas.microsoft.com/office/drawing/2014/main" id="{04302C4F-E7A8-A8E3-E9E4-EF550BA1C12F}"/>
              </a:ext>
            </a:extLst>
          </p:cNvPr>
          <p:cNvSpPr>
            <a:spLocks noChangeArrowheads="1"/>
          </p:cNvSpPr>
          <p:nvPr/>
        </p:nvSpPr>
        <p:spPr bwMode="auto">
          <a:xfrm>
            <a:off x="2867025" y="364331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25  &lt; 5</a:t>
            </a:r>
          </a:p>
        </p:txBody>
      </p:sp>
      <p:sp>
        <p:nvSpPr>
          <p:cNvPr id="12324" name="Rectangle 36">
            <a:extLst>
              <a:ext uri="{FF2B5EF4-FFF2-40B4-BE49-F238E27FC236}">
                <a16:creationId xmlns:a16="http://schemas.microsoft.com/office/drawing/2014/main" id="{500C15C3-6595-4F18-6899-9C604F7EDEC4}"/>
              </a:ext>
            </a:extLst>
          </p:cNvPr>
          <p:cNvSpPr>
            <a:spLocks noChangeArrowheads="1"/>
          </p:cNvSpPr>
          <p:nvPr/>
        </p:nvSpPr>
        <p:spPr bwMode="auto">
          <a:xfrm>
            <a:off x="5153025" y="3571875"/>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2325" name="Rectangle 37">
            <a:extLst>
              <a:ext uri="{FF2B5EF4-FFF2-40B4-BE49-F238E27FC236}">
                <a16:creationId xmlns:a16="http://schemas.microsoft.com/office/drawing/2014/main" id="{E11B970C-6511-0B8A-5F70-AE3214F05AB1}"/>
              </a:ext>
            </a:extLst>
          </p:cNvPr>
          <p:cNvSpPr>
            <a:spLocks noChangeArrowheads="1"/>
          </p:cNvSpPr>
          <p:nvPr/>
        </p:nvSpPr>
        <p:spPr bwMode="auto">
          <a:xfrm>
            <a:off x="2867025" y="4714875"/>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100 &lt; 5</a:t>
            </a:r>
          </a:p>
        </p:txBody>
      </p:sp>
      <p:sp>
        <p:nvSpPr>
          <p:cNvPr id="12326" name="Rectangle 38">
            <a:extLst>
              <a:ext uri="{FF2B5EF4-FFF2-40B4-BE49-F238E27FC236}">
                <a16:creationId xmlns:a16="http://schemas.microsoft.com/office/drawing/2014/main" id="{98780988-7AAE-3071-AE22-E0DF724C4212}"/>
              </a:ext>
            </a:extLst>
          </p:cNvPr>
          <p:cNvSpPr>
            <a:spLocks noChangeArrowheads="1"/>
          </p:cNvSpPr>
          <p:nvPr/>
        </p:nvSpPr>
        <p:spPr bwMode="auto">
          <a:xfrm>
            <a:off x="5153025" y="464343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graphicFrame>
        <p:nvGraphicFramePr>
          <p:cNvPr id="12327" name="Group 39">
            <a:extLst>
              <a:ext uri="{FF2B5EF4-FFF2-40B4-BE49-F238E27FC236}">
                <a16:creationId xmlns:a16="http://schemas.microsoft.com/office/drawing/2014/main" id="{FCAD58D6-D7AF-2113-493C-98828796D54B}"/>
              </a:ext>
            </a:extLst>
          </p:cNvPr>
          <p:cNvGraphicFramePr>
            <a:graphicFrameLocks noGrp="1"/>
          </p:cNvGraphicFramePr>
          <p:nvPr/>
        </p:nvGraphicFramePr>
        <p:xfrm>
          <a:off x="1143000" y="874713"/>
          <a:ext cx="27543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2349" name="Group 61">
            <a:extLst>
              <a:ext uri="{FF2B5EF4-FFF2-40B4-BE49-F238E27FC236}">
                <a16:creationId xmlns:a16="http://schemas.microsoft.com/office/drawing/2014/main" id="{AB7BC0F5-4052-B65F-A448-5C483783ED39}"/>
              </a:ext>
            </a:extLst>
          </p:cNvPr>
          <p:cNvGraphicFramePr>
            <a:graphicFrameLocks noGrp="1"/>
          </p:cNvGraphicFramePr>
          <p:nvPr/>
        </p:nvGraphicFramePr>
        <p:xfrm>
          <a:off x="5500688" y="5826125"/>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2355" name="Group 67">
            <a:extLst>
              <a:ext uri="{FF2B5EF4-FFF2-40B4-BE49-F238E27FC236}">
                <a16:creationId xmlns:a16="http://schemas.microsoft.com/office/drawing/2014/main" id="{C307F1E0-3000-A3FB-0450-F6196BA0BD0A}"/>
              </a:ext>
            </a:extLst>
          </p:cNvPr>
          <p:cNvGraphicFramePr>
            <a:graphicFrameLocks noGrp="1"/>
          </p:cNvGraphicFramePr>
          <p:nvPr/>
        </p:nvGraphicFramePr>
        <p:xfrm>
          <a:off x="2214563" y="5843588"/>
          <a:ext cx="27543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2290"/>
                                        </p:tgtEl>
                                        <p:attrNameLst>
                                          <p:attrName>style.visibility</p:attrName>
                                        </p:attrNameLst>
                                      </p:cBhvr>
                                      <p:to>
                                        <p:strVal val="visible"/>
                                      </p:to>
                                    </p:set>
                                    <p:animEffect transition="in" filter="box(in)">
                                      <p:cBhvr additive="repl">
                                        <p:cTn id="7" dur="500"/>
                                        <p:tgtEl>
                                          <p:spTgt spid="12290"/>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2320"/>
                                        </p:tgtEl>
                                        <p:attrNameLst>
                                          <p:attrName>style.visibility</p:attrName>
                                        </p:attrNameLst>
                                      </p:cBhvr>
                                      <p:to>
                                        <p:strVal val="visible"/>
                                      </p:to>
                                    </p:set>
                                    <p:animEffect transition="in" filter="box(in)">
                                      <p:cBhvr additive="repl">
                                        <p:cTn id="10" dur="500"/>
                                        <p:tgtEl>
                                          <p:spTgt spid="123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2302"/>
                                        </p:tgtEl>
                                        <p:attrNameLst>
                                          <p:attrName>style.visibility</p:attrName>
                                        </p:attrNameLst>
                                      </p:cBhvr>
                                      <p:to>
                                        <p:strVal val="visible"/>
                                      </p:to>
                                    </p:set>
                                    <p:animEffect transition="in" filter="box(in)">
                                      <p:cBhvr additive="repl">
                                        <p:cTn id="15" dur="500"/>
                                        <p:tgtEl>
                                          <p:spTgt spid="12302"/>
                                        </p:tgtEl>
                                      </p:cBhvr>
                                    </p:animEffect>
                                  </p:childTnLst>
                                </p:cTn>
                              </p:par>
                              <p:par>
                                <p:cTn id="16" presetID="4" presetClass="entr" presetSubtype="16" fill="hold" nodeType="withEffect">
                                  <p:stCondLst>
                                    <p:cond delay="0"/>
                                  </p:stCondLst>
                                  <p:childTnLst>
                                    <p:set>
                                      <p:cBhvr additive="repl">
                                        <p:cTn id="17" dur="1" fill="hold">
                                          <p:stCondLst>
                                            <p:cond delay="0"/>
                                          </p:stCondLst>
                                        </p:cTn>
                                        <p:tgtEl>
                                          <p:spTgt spid="12321"/>
                                        </p:tgtEl>
                                        <p:attrNameLst>
                                          <p:attrName>style.visibility</p:attrName>
                                        </p:attrNameLst>
                                      </p:cBhvr>
                                      <p:to>
                                        <p:strVal val="visible"/>
                                      </p:to>
                                    </p:set>
                                    <p:animEffect transition="in" filter="box(in)">
                                      <p:cBhvr additive="repl">
                                        <p:cTn id="18" dur="500"/>
                                        <p:tgtEl>
                                          <p:spTgt spid="12321"/>
                                        </p:tgtEl>
                                      </p:cBhvr>
                                    </p:animEffect>
                                  </p:childTnLst>
                                </p:cTn>
                              </p:par>
                              <p:par>
                                <p:cTn id="19" presetID="4" presetClass="entr" presetSubtype="16" fill="hold" nodeType="withEffect">
                                  <p:stCondLst>
                                    <p:cond delay="0"/>
                                  </p:stCondLst>
                                  <p:childTnLst>
                                    <p:set>
                                      <p:cBhvr additive="repl">
                                        <p:cTn id="20" dur="1" fill="hold">
                                          <p:stCondLst>
                                            <p:cond delay="0"/>
                                          </p:stCondLst>
                                        </p:cTn>
                                        <p:tgtEl>
                                          <p:spTgt spid="12322"/>
                                        </p:tgtEl>
                                        <p:attrNameLst>
                                          <p:attrName>style.visibility</p:attrName>
                                        </p:attrNameLst>
                                      </p:cBhvr>
                                      <p:to>
                                        <p:strVal val="visible"/>
                                      </p:to>
                                    </p:set>
                                    <p:animEffect transition="in" filter="box(in)">
                                      <p:cBhvr additive="repl">
                                        <p:cTn id="21" dur="500"/>
                                        <p:tgtEl>
                                          <p:spTgt spid="123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12296"/>
                                        </p:tgtEl>
                                        <p:attrNameLst>
                                          <p:attrName>style.visibility</p:attrName>
                                        </p:attrNameLst>
                                      </p:cBhvr>
                                      <p:to>
                                        <p:strVal val="visible"/>
                                      </p:to>
                                    </p:set>
                                    <p:animEffect transition="in" filter="box(in)">
                                      <p:cBhvr additive="repl">
                                        <p:cTn id="26" dur="500"/>
                                        <p:tgtEl>
                                          <p:spTgt spid="12296"/>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12323"/>
                                        </p:tgtEl>
                                        <p:attrNameLst>
                                          <p:attrName>style.visibility</p:attrName>
                                        </p:attrNameLst>
                                      </p:cBhvr>
                                      <p:to>
                                        <p:strVal val="visible"/>
                                      </p:to>
                                    </p:set>
                                    <p:animEffect transition="in" filter="box(in)">
                                      <p:cBhvr additive="repl">
                                        <p:cTn id="29" dur="500"/>
                                        <p:tgtEl>
                                          <p:spTgt spid="12323"/>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12324"/>
                                        </p:tgtEl>
                                        <p:attrNameLst>
                                          <p:attrName>style.visibility</p:attrName>
                                        </p:attrNameLst>
                                      </p:cBhvr>
                                      <p:to>
                                        <p:strVal val="visible"/>
                                      </p:to>
                                    </p:set>
                                    <p:animEffect transition="in" filter="box(in)">
                                      <p:cBhvr additive="repl">
                                        <p:cTn id="32" dur="500"/>
                                        <p:tgtEl>
                                          <p:spTgt spid="123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12308"/>
                                        </p:tgtEl>
                                        <p:attrNameLst>
                                          <p:attrName>style.visibility</p:attrName>
                                        </p:attrNameLst>
                                      </p:cBhvr>
                                      <p:to>
                                        <p:strVal val="visible"/>
                                      </p:to>
                                    </p:set>
                                    <p:animEffect transition="in" filter="box(in)">
                                      <p:cBhvr additive="repl">
                                        <p:cTn id="37" dur="500"/>
                                        <p:tgtEl>
                                          <p:spTgt spid="12308"/>
                                        </p:tgtEl>
                                      </p:cBhvr>
                                    </p:animEffect>
                                  </p:childTnLst>
                                </p:cTn>
                              </p:par>
                              <p:par>
                                <p:cTn id="38" presetID="4" presetClass="entr" presetSubtype="16" fill="hold" nodeType="withEffect">
                                  <p:stCondLst>
                                    <p:cond delay="0"/>
                                  </p:stCondLst>
                                  <p:childTnLst>
                                    <p:set>
                                      <p:cBhvr additive="repl">
                                        <p:cTn id="39" dur="1" fill="hold">
                                          <p:stCondLst>
                                            <p:cond delay="0"/>
                                          </p:stCondLst>
                                        </p:cTn>
                                        <p:tgtEl>
                                          <p:spTgt spid="12325"/>
                                        </p:tgtEl>
                                        <p:attrNameLst>
                                          <p:attrName>style.visibility</p:attrName>
                                        </p:attrNameLst>
                                      </p:cBhvr>
                                      <p:to>
                                        <p:strVal val="visible"/>
                                      </p:to>
                                    </p:set>
                                    <p:animEffect transition="in" filter="box(in)">
                                      <p:cBhvr additive="repl">
                                        <p:cTn id="40" dur="500"/>
                                        <p:tgtEl>
                                          <p:spTgt spid="12325"/>
                                        </p:tgtEl>
                                      </p:cBhvr>
                                    </p:animEffect>
                                  </p:childTnLst>
                                </p:cTn>
                              </p:par>
                              <p:par>
                                <p:cTn id="41" presetID="4" presetClass="entr" presetSubtype="16" fill="hold" nodeType="withEffect">
                                  <p:stCondLst>
                                    <p:cond delay="0"/>
                                  </p:stCondLst>
                                  <p:childTnLst>
                                    <p:set>
                                      <p:cBhvr additive="repl">
                                        <p:cTn id="42" dur="1" fill="hold">
                                          <p:stCondLst>
                                            <p:cond delay="0"/>
                                          </p:stCondLst>
                                        </p:cTn>
                                        <p:tgtEl>
                                          <p:spTgt spid="12326"/>
                                        </p:tgtEl>
                                        <p:attrNameLst>
                                          <p:attrName>style.visibility</p:attrName>
                                        </p:attrNameLst>
                                      </p:cBhvr>
                                      <p:to>
                                        <p:strVal val="visible"/>
                                      </p:to>
                                    </p:set>
                                    <p:animEffect transition="in" filter="box(in)">
                                      <p:cBhvr additive="repl">
                                        <p:cTn id="43" dur="500"/>
                                        <p:tgtEl>
                                          <p:spTgt spid="123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additive="repl">
                                        <p:cTn id="47" dur="1" fill="hold">
                                          <p:stCondLst>
                                            <p:cond delay="0"/>
                                          </p:stCondLst>
                                        </p:cTn>
                                        <p:tgtEl>
                                          <p:spTgt spid="12349"/>
                                        </p:tgtEl>
                                        <p:attrNameLst>
                                          <p:attrName>style.visibility</p:attrName>
                                        </p:attrNameLst>
                                      </p:cBhvr>
                                      <p:to>
                                        <p:strVal val="visible"/>
                                      </p:to>
                                    </p:set>
                                    <p:animEffect transition="in" filter="box(in)">
                                      <p:cBhvr additive="repl">
                                        <p:cTn id="48" dur="500"/>
                                        <p:tgtEl>
                                          <p:spTgt spid="12349"/>
                                        </p:tgtEl>
                                      </p:cBhvr>
                                    </p:animEffect>
                                  </p:childTnLst>
                                </p:cTn>
                              </p:par>
                              <p:par>
                                <p:cTn id="49" presetID="4" presetClass="entr" presetSubtype="16" fill="hold" nodeType="withEffect">
                                  <p:stCondLst>
                                    <p:cond delay="0"/>
                                  </p:stCondLst>
                                  <p:childTnLst>
                                    <p:set>
                                      <p:cBhvr additive="repl">
                                        <p:cTn id="50" dur="1" fill="hold">
                                          <p:stCondLst>
                                            <p:cond delay="0"/>
                                          </p:stCondLst>
                                        </p:cTn>
                                        <p:tgtEl>
                                          <p:spTgt spid="12355"/>
                                        </p:tgtEl>
                                        <p:attrNameLst>
                                          <p:attrName>style.visibility</p:attrName>
                                        </p:attrNameLst>
                                      </p:cBhvr>
                                      <p:to>
                                        <p:strVal val="visible"/>
                                      </p:to>
                                    </p:set>
                                    <p:animEffect transition="in" filter="box(in)">
                                      <p:cBhvr additive="repl">
                                        <p:cTn id="51" dur="500"/>
                                        <p:tgtEl>
                                          <p:spTgt spid="1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1E6ED5D8-F684-66CE-B861-50626EFD89A2}"/>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Example </a:t>
            </a:r>
          </a:p>
        </p:txBody>
      </p:sp>
      <p:graphicFrame>
        <p:nvGraphicFramePr>
          <p:cNvPr id="13314" name="Group 2">
            <a:extLst>
              <a:ext uri="{FF2B5EF4-FFF2-40B4-BE49-F238E27FC236}">
                <a16:creationId xmlns:a16="http://schemas.microsoft.com/office/drawing/2014/main" id="{2345E5EB-35F1-E5E1-2357-A5A55AE2886E}"/>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3: current=2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20" name="Group 8">
            <a:extLst>
              <a:ext uri="{FF2B5EF4-FFF2-40B4-BE49-F238E27FC236}">
                <a16:creationId xmlns:a16="http://schemas.microsoft.com/office/drawing/2014/main" id="{EC3BBD99-7E22-5356-FB40-14B336EEF82E}"/>
              </a:ext>
            </a:extLst>
          </p:cNvPr>
          <p:cNvGraphicFramePr>
            <a:graphicFrameLocks noGrp="1"/>
          </p:cNvGraphicFramePr>
          <p:nvPr/>
        </p:nvGraphicFramePr>
        <p:xfrm>
          <a:off x="1000125" y="2897188"/>
          <a:ext cx="1573213" cy="388937"/>
        </p:xfrm>
        <a:graphic>
          <a:graphicData uri="http://schemas.openxmlformats.org/drawingml/2006/table">
            <a:tbl>
              <a:tblPr/>
              <a:tblGrid>
                <a:gridCol w="1573213">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26" name="Group 14">
            <a:extLst>
              <a:ext uri="{FF2B5EF4-FFF2-40B4-BE49-F238E27FC236}">
                <a16:creationId xmlns:a16="http://schemas.microsoft.com/office/drawing/2014/main" id="{BDC835BC-D485-5EBA-6328-2FE78E1B6ACB}"/>
              </a:ext>
            </a:extLst>
          </p:cNvPr>
          <p:cNvGraphicFramePr>
            <a:graphicFrameLocks noGrp="1"/>
          </p:cNvGraphicFramePr>
          <p:nvPr/>
        </p:nvGraphicFramePr>
        <p:xfrm>
          <a:off x="1000125" y="3883025"/>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32" name="Group 20">
            <a:extLst>
              <a:ext uri="{FF2B5EF4-FFF2-40B4-BE49-F238E27FC236}">
                <a16:creationId xmlns:a16="http://schemas.microsoft.com/office/drawing/2014/main" id="{652FFA48-6A9D-F334-4162-49DB1903F87A}"/>
              </a:ext>
            </a:extLst>
          </p:cNvPr>
          <p:cNvGraphicFramePr>
            <a:graphicFrameLocks noGrp="1"/>
          </p:cNvGraphicFramePr>
          <p:nvPr/>
        </p:nvGraphicFramePr>
        <p:xfrm>
          <a:off x="4429125" y="8572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3338" name="Rectangle 26">
            <a:extLst>
              <a:ext uri="{FF2B5EF4-FFF2-40B4-BE49-F238E27FC236}">
                <a16:creationId xmlns:a16="http://schemas.microsoft.com/office/drawing/2014/main" id="{AF634E99-DB56-2783-FC12-F33B7848D11C}"/>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2</a:t>
            </a:r>
          </a:p>
        </p:txBody>
      </p:sp>
      <p:sp>
        <p:nvSpPr>
          <p:cNvPr id="13339" name="Rectangle 27">
            <a:extLst>
              <a:ext uri="{FF2B5EF4-FFF2-40B4-BE49-F238E27FC236}">
                <a16:creationId xmlns:a16="http://schemas.microsoft.com/office/drawing/2014/main" id="{8861C1C6-F19F-3BEC-4405-12B98FF2ADE1}"/>
              </a:ext>
            </a:extLst>
          </p:cNvPr>
          <p:cNvSpPr>
            <a:spLocks noChangeArrowheads="1"/>
          </p:cNvSpPr>
          <p:nvPr/>
        </p:nvSpPr>
        <p:spPr bwMode="auto">
          <a:xfrm>
            <a:off x="2867025" y="2800350"/>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25  &lt; 15</a:t>
            </a:r>
          </a:p>
        </p:txBody>
      </p:sp>
      <p:sp>
        <p:nvSpPr>
          <p:cNvPr id="13340" name="Rectangle 28">
            <a:extLst>
              <a:ext uri="{FF2B5EF4-FFF2-40B4-BE49-F238E27FC236}">
                <a16:creationId xmlns:a16="http://schemas.microsoft.com/office/drawing/2014/main" id="{DE821E13-025A-B554-03A3-FE830799A996}"/>
              </a:ext>
            </a:extLst>
          </p:cNvPr>
          <p:cNvSpPr>
            <a:spLocks noChangeArrowheads="1"/>
          </p:cNvSpPr>
          <p:nvPr/>
        </p:nvSpPr>
        <p:spPr bwMode="auto">
          <a:xfrm>
            <a:off x="5153025" y="272891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sp>
        <p:nvSpPr>
          <p:cNvPr id="13341" name="Rectangle 29">
            <a:extLst>
              <a:ext uri="{FF2B5EF4-FFF2-40B4-BE49-F238E27FC236}">
                <a16:creationId xmlns:a16="http://schemas.microsoft.com/office/drawing/2014/main" id="{B42506FF-A7EF-FD61-FC0E-89A84944F372}"/>
              </a:ext>
            </a:extLst>
          </p:cNvPr>
          <p:cNvSpPr>
            <a:spLocks noChangeArrowheads="1"/>
          </p:cNvSpPr>
          <p:nvPr/>
        </p:nvSpPr>
        <p:spPr bwMode="auto">
          <a:xfrm>
            <a:off x="2867025" y="3857625"/>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100 &lt; 15</a:t>
            </a:r>
          </a:p>
        </p:txBody>
      </p:sp>
      <p:sp>
        <p:nvSpPr>
          <p:cNvPr id="13342" name="Rectangle 30">
            <a:extLst>
              <a:ext uri="{FF2B5EF4-FFF2-40B4-BE49-F238E27FC236}">
                <a16:creationId xmlns:a16="http://schemas.microsoft.com/office/drawing/2014/main" id="{38429B0F-9341-4F67-934A-D9286BB8F848}"/>
              </a:ext>
            </a:extLst>
          </p:cNvPr>
          <p:cNvSpPr>
            <a:spLocks noChangeArrowheads="1"/>
          </p:cNvSpPr>
          <p:nvPr/>
        </p:nvSpPr>
        <p:spPr bwMode="auto">
          <a:xfrm>
            <a:off x="5153025" y="378618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graphicFrame>
        <p:nvGraphicFramePr>
          <p:cNvPr id="13343" name="Group 31">
            <a:extLst>
              <a:ext uri="{FF2B5EF4-FFF2-40B4-BE49-F238E27FC236}">
                <a16:creationId xmlns:a16="http://schemas.microsoft.com/office/drawing/2014/main" id="{6480660D-8A94-486B-702A-FB9EF206F0BD}"/>
              </a:ext>
            </a:extLst>
          </p:cNvPr>
          <p:cNvGraphicFramePr>
            <a:graphicFrameLocks noGrp="1"/>
          </p:cNvGraphicFramePr>
          <p:nvPr/>
        </p:nvGraphicFramePr>
        <p:xfrm>
          <a:off x="1143000" y="874713"/>
          <a:ext cx="27543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3365" name="Group 53">
            <a:extLst>
              <a:ext uri="{FF2B5EF4-FFF2-40B4-BE49-F238E27FC236}">
                <a16:creationId xmlns:a16="http://schemas.microsoft.com/office/drawing/2014/main" id="{0775AC91-803A-50A2-3FB9-D8E50A51E521}"/>
              </a:ext>
            </a:extLst>
          </p:cNvPr>
          <p:cNvGraphicFramePr>
            <a:graphicFrameLocks noGrp="1"/>
          </p:cNvGraphicFramePr>
          <p:nvPr/>
        </p:nvGraphicFramePr>
        <p:xfrm>
          <a:off x="5500688" y="5826125"/>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71" name="Group 59">
            <a:extLst>
              <a:ext uri="{FF2B5EF4-FFF2-40B4-BE49-F238E27FC236}">
                <a16:creationId xmlns:a16="http://schemas.microsoft.com/office/drawing/2014/main" id="{817A4945-8B2A-A729-C217-16E75E357493}"/>
              </a:ext>
            </a:extLst>
          </p:cNvPr>
          <p:cNvGraphicFramePr>
            <a:graphicFrameLocks noGrp="1"/>
          </p:cNvGraphicFramePr>
          <p:nvPr/>
        </p:nvGraphicFramePr>
        <p:xfrm>
          <a:off x="2214563" y="5843588"/>
          <a:ext cx="27543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3314"/>
                                        </p:tgtEl>
                                        <p:attrNameLst>
                                          <p:attrName>style.visibility</p:attrName>
                                        </p:attrNameLst>
                                      </p:cBhvr>
                                      <p:to>
                                        <p:strVal val="visible"/>
                                      </p:to>
                                    </p:set>
                                    <p:animEffect transition="in" filter="box(in)">
                                      <p:cBhvr additive="repl">
                                        <p:cTn id="7" dur="500"/>
                                        <p:tgtEl>
                                          <p:spTgt spid="13314"/>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3338"/>
                                        </p:tgtEl>
                                        <p:attrNameLst>
                                          <p:attrName>style.visibility</p:attrName>
                                        </p:attrNameLst>
                                      </p:cBhvr>
                                      <p:to>
                                        <p:strVal val="visible"/>
                                      </p:to>
                                    </p:set>
                                    <p:animEffect transition="in" filter="box(in)">
                                      <p:cBhvr additive="repl">
                                        <p:cTn id="10" dur="500"/>
                                        <p:tgtEl>
                                          <p:spTgt spid="133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3320"/>
                                        </p:tgtEl>
                                        <p:attrNameLst>
                                          <p:attrName>style.visibility</p:attrName>
                                        </p:attrNameLst>
                                      </p:cBhvr>
                                      <p:to>
                                        <p:strVal val="visible"/>
                                      </p:to>
                                    </p:set>
                                    <p:animEffect transition="in" filter="box(in)">
                                      <p:cBhvr additive="repl">
                                        <p:cTn id="15" dur="500"/>
                                        <p:tgtEl>
                                          <p:spTgt spid="13320"/>
                                        </p:tgtEl>
                                      </p:cBhvr>
                                    </p:animEffect>
                                  </p:childTnLst>
                                </p:cTn>
                              </p:par>
                              <p:par>
                                <p:cTn id="16" presetID="4" presetClass="entr" presetSubtype="16" fill="hold" nodeType="withEffect">
                                  <p:stCondLst>
                                    <p:cond delay="0"/>
                                  </p:stCondLst>
                                  <p:childTnLst>
                                    <p:set>
                                      <p:cBhvr additive="repl">
                                        <p:cTn id="17" dur="1" fill="hold">
                                          <p:stCondLst>
                                            <p:cond delay="0"/>
                                          </p:stCondLst>
                                        </p:cTn>
                                        <p:tgtEl>
                                          <p:spTgt spid="13339"/>
                                        </p:tgtEl>
                                        <p:attrNameLst>
                                          <p:attrName>style.visibility</p:attrName>
                                        </p:attrNameLst>
                                      </p:cBhvr>
                                      <p:to>
                                        <p:strVal val="visible"/>
                                      </p:to>
                                    </p:set>
                                    <p:animEffect transition="in" filter="box(in)">
                                      <p:cBhvr additive="repl">
                                        <p:cTn id="18" dur="500"/>
                                        <p:tgtEl>
                                          <p:spTgt spid="13339"/>
                                        </p:tgtEl>
                                      </p:cBhvr>
                                    </p:animEffect>
                                  </p:childTnLst>
                                </p:cTn>
                              </p:par>
                              <p:par>
                                <p:cTn id="19" presetID="4" presetClass="entr" presetSubtype="16" fill="hold" nodeType="withEffect">
                                  <p:stCondLst>
                                    <p:cond delay="0"/>
                                  </p:stCondLst>
                                  <p:childTnLst>
                                    <p:set>
                                      <p:cBhvr additive="repl">
                                        <p:cTn id="20" dur="1" fill="hold">
                                          <p:stCondLst>
                                            <p:cond delay="0"/>
                                          </p:stCondLst>
                                        </p:cTn>
                                        <p:tgtEl>
                                          <p:spTgt spid="13340"/>
                                        </p:tgtEl>
                                        <p:attrNameLst>
                                          <p:attrName>style.visibility</p:attrName>
                                        </p:attrNameLst>
                                      </p:cBhvr>
                                      <p:to>
                                        <p:strVal val="visible"/>
                                      </p:to>
                                    </p:set>
                                    <p:animEffect transition="in" filter="box(in)">
                                      <p:cBhvr additive="repl">
                                        <p:cTn id="21" dur="500"/>
                                        <p:tgtEl>
                                          <p:spTgt spid="133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13326"/>
                                        </p:tgtEl>
                                        <p:attrNameLst>
                                          <p:attrName>style.visibility</p:attrName>
                                        </p:attrNameLst>
                                      </p:cBhvr>
                                      <p:to>
                                        <p:strVal val="visible"/>
                                      </p:to>
                                    </p:set>
                                    <p:animEffect transition="in" filter="box(in)">
                                      <p:cBhvr additive="repl">
                                        <p:cTn id="26" dur="500"/>
                                        <p:tgtEl>
                                          <p:spTgt spid="13326"/>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13341"/>
                                        </p:tgtEl>
                                        <p:attrNameLst>
                                          <p:attrName>style.visibility</p:attrName>
                                        </p:attrNameLst>
                                      </p:cBhvr>
                                      <p:to>
                                        <p:strVal val="visible"/>
                                      </p:to>
                                    </p:set>
                                    <p:animEffect transition="in" filter="box(in)">
                                      <p:cBhvr additive="repl">
                                        <p:cTn id="29" dur="500"/>
                                        <p:tgtEl>
                                          <p:spTgt spid="13341"/>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13342"/>
                                        </p:tgtEl>
                                        <p:attrNameLst>
                                          <p:attrName>style.visibility</p:attrName>
                                        </p:attrNameLst>
                                      </p:cBhvr>
                                      <p:to>
                                        <p:strVal val="visible"/>
                                      </p:to>
                                    </p:set>
                                    <p:animEffect transition="in" filter="box(in)">
                                      <p:cBhvr additive="repl">
                                        <p:cTn id="32" dur="500"/>
                                        <p:tgtEl>
                                          <p:spTgt spid="133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13371"/>
                                        </p:tgtEl>
                                        <p:attrNameLst>
                                          <p:attrName>style.visibility</p:attrName>
                                        </p:attrNameLst>
                                      </p:cBhvr>
                                      <p:to>
                                        <p:strVal val="visible"/>
                                      </p:to>
                                    </p:set>
                                    <p:animEffect transition="in" filter="box(in)">
                                      <p:cBhvr additive="repl">
                                        <p:cTn id="37" dur="500"/>
                                        <p:tgtEl>
                                          <p:spTgt spid="13371"/>
                                        </p:tgtEl>
                                      </p:cBhvr>
                                    </p:animEffect>
                                  </p:childTnLst>
                                </p:cTn>
                              </p:par>
                              <p:par>
                                <p:cTn id="38" presetID="4" presetClass="entr" presetSubtype="16" fill="hold" nodeType="withEffect">
                                  <p:stCondLst>
                                    <p:cond delay="0"/>
                                  </p:stCondLst>
                                  <p:childTnLst>
                                    <p:set>
                                      <p:cBhvr additive="repl">
                                        <p:cTn id="39" dur="1" fill="hold">
                                          <p:stCondLst>
                                            <p:cond delay="0"/>
                                          </p:stCondLst>
                                        </p:cTn>
                                        <p:tgtEl>
                                          <p:spTgt spid="13365"/>
                                        </p:tgtEl>
                                        <p:attrNameLst>
                                          <p:attrName>style.visibility</p:attrName>
                                        </p:attrNameLst>
                                      </p:cBhvr>
                                      <p:to>
                                        <p:strVal val="visible"/>
                                      </p:to>
                                    </p:set>
                                    <p:animEffect transition="in" filter="box(in)">
                                      <p:cBhvr additive="repl">
                                        <p:cTn id="40" dur="500"/>
                                        <p:tgtEl>
                                          <p:spTgt spid="1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5A18273-6318-9E96-1792-7D9D48A5C674}"/>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Selection Sort Example </a:t>
            </a:r>
          </a:p>
        </p:txBody>
      </p:sp>
      <p:graphicFrame>
        <p:nvGraphicFramePr>
          <p:cNvPr id="14338" name="Group 2">
            <a:extLst>
              <a:ext uri="{FF2B5EF4-FFF2-40B4-BE49-F238E27FC236}">
                <a16:creationId xmlns:a16="http://schemas.microsoft.com/office/drawing/2014/main" id="{C924BA20-2778-BC51-8DAC-06350369B7AA}"/>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4: current=3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344" name="Group 8">
            <a:extLst>
              <a:ext uri="{FF2B5EF4-FFF2-40B4-BE49-F238E27FC236}">
                <a16:creationId xmlns:a16="http://schemas.microsoft.com/office/drawing/2014/main" id="{B4BCC53E-3C6D-AE7F-FC0B-690733DD8FE8}"/>
              </a:ext>
            </a:extLst>
          </p:cNvPr>
          <p:cNvGraphicFramePr>
            <a:graphicFrameLocks noGrp="1"/>
          </p:cNvGraphicFramePr>
          <p:nvPr/>
        </p:nvGraphicFramePr>
        <p:xfrm>
          <a:off x="1347788" y="2670175"/>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350" name="Group 14">
            <a:extLst>
              <a:ext uri="{FF2B5EF4-FFF2-40B4-BE49-F238E27FC236}">
                <a16:creationId xmlns:a16="http://schemas.microsoft.com/office/drawing/2014/main" id="{430D1902-6212-2589-FEE4-F5F80E071F7A}"/>
              </a:ext>
            </a:extLst>
          </p:cNvPr>
          <p:cNvGraphicFramePr>
            <a:graphicFrameLocks noGrp="1"/>
          </p:cNvGraphicFramePr>
          <p:nvPr/>
        </p:nvGraphicFramePr>
        <p:xfrm>
          <a:off x="4429125" y="8572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4356" name="Rectangle 20">
            <a:extLst>
              <a:ext uri="{FF2B5EF4-FFF2-40B4-BE49-F238E27FC236}">
                <a16:creationId xmlns:a16="http://schemas.microsoft.com/office/drawing/2014/main" id="{6D276197-D1A6-F9CD-D294-F4F097D38C68}"/>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3</a:t>
            </a:r>
          </a:p>
        </p:txBody>
      </p:sp>
      <p:sp>
        <p:nvSpPr>
          <p:cNvPr id="14357" name="Rectangle 21">
            <a:extLst>
              <a:ext uri="{FF2B5EF4-FFF2-40B4-BE49-F238E27FC236}">
                <a16:creationId xmlns:a16="http://schemas.microsoft.com/office/drawing/2014/main" id="{A7A1AC82-0B8C-0D27-E8DA-02435F9C7044}"/>
              </a:ext>
            </a:extLst>
          </p:cNvPr>
          <p:cNvSpPr>
            <a:spLocks noChangeArrowheads="1"/>
          </p:cNvSpPr>
          <p:nvPr/>
        </p:nvSpPr>
        <p:spPr bwMode="auto">
          <a:xfrm>
            <a:off x="3214688" y="2643188"/>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100 &lt; 25</a:t>
            </a:r>
          </a:p>
        </p:txBody>
      </p:sp>
      <p:sp>
        <p:nvSpPr>
          <p:cNvPr id="14358" name="Rectangle 22">
            <a:extLst>
              <a:ext uri="{FF2B5EF4-FFF2-40B4-BE49-F238E27FC236}">
                <a16:creationId xmlns:a16="http://schemas.microsoft.com/office/drawing/2014/main" id="{E5C806B2-305E-1A48-DC5C-E5A23250FE85}"/>
              </a:ext>
            </a:extLst>
          </p:cNvPr>
          <p:cNvSpPr>
            <a:spLocks noChangeArrowheads="1"/>
          </p:cNvSpPr>
          <p:nvPr/>
        </p:nvSpPr>
        <p:spPr bwMode="auto">
          <a:xfrm>
            <a:off x="5500688" y="2571750"/>
            <a:ext cx="1285875" cy="357188"/>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Small= 1</a:t>
            </a:r>
          </a:p>
        </p:txBody>
      </p:sp>
      <p:graphicFrame>
        <p:nvGraphicFramePr>
          <p:cNvPr id="14359" name="Group 23">
            <a:extLst>
              <a:ext uri="{FF2B5EF4-FFF2-40B4-BE49-F238E27FC236}">
                <a16:creationId xmlns:a16="http://schemas.microsoft.com/office/drawing/2014/main" id="{334B9B96-81E3-474C-6A3A-046E9466B88B}"/>
              </a:ext>
            </a:extLst>
          </p:cNvPr>
          <p:cNvGraphicFramePr>
            <a:graphicFrameLocks noGrp="1"/>
          </p:cNvGraphicFramePr>
          <p:nvPr/>
        </p:nvGraphicFramePr>
        <p:xfrm>
          <a:off x="1143000" y="874713"/>
          <a:ext cx="27543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381" name="Group 45">
            <a:extLst>
              <a:ext uri="{FF2B5EF4-FFF2-40B4-BE49-F238E27FC236}">
                <a16:creationId xmlns:a16="http://schemas.microsoft.com/office/drawing/2014/main" id="{098FA73A-2173-42D3-3730-A9377EBBE77A}"/>
              </a:ext>
            </a:extLst>
          </p:cNvPr>
          <p:cNvGraphicFramePr>
            <a:graphicFrameLocks noGrp="1"/>
          </p:cNvGraphicFramePr>
          <p:nvPr/>
        </p:nvGraphicFramePr>
        <p:xfrm>
          <a:off x="5000625" y="3643313"/>
          <a:ext cx="1573213" cy="388937"/>
        </p:xfrm>
        <a:graphic>
          <a:graphicData uri="http://schemas.openxmlformats.org/drawingml/2006/table">
            <a:tbl>
              <a:tblPr/>
              <a:tblGrid>
                <a:gridCol w="1573213">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387" name="Group 51">
            <a:extLst>
              <a:ext uri="{FF2B5EF4-FFF2-40B4-BE49-F238E27FC236}">
                <a16:creationId xmlns:a16="http://schemas.microsoft.com/office/drawing/2014/main" id="{1B1A523A-FC80-54A2-0183-4110D48E898A}"/>
              </a:ext>
            </a:extLst>
          </p:cNvPr>
          <p:cNvGraphicFramePr>
            <a:graphicFrameLocks noGrp="1"/>
          </p:cNvGraphicFramePr>
          <p:nvPr/>
        </p:nvGraphicFramePr>
        <p:xfrm>
          <a:off x="1714500" y="3660775"/>
          <a:ext cx="27543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66"/>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409" name="Group 73">
            <a:extLst>
              <a:ext uri="{FF2B5EF4-FFF2-40B4-BE49-F238E27FC236}">
                <a16:creationId xmlns:a16="http://schemas.microsoft.com/office/drawing/2014/main" id="{2FFB546E-C22B-CA0A-00E6-FAAF8BD46979}"/>
              </a:ext>
            </a:extLst>
          </p:cNvPr>
          <p:cNvGraphicFramePr>
            <a:graphicFrameLocks noGrp="1"/>
          </p:cNvGraphicFramePr>
          <p:nvPr/>
        </p:nvGraphicFramePr>
        <p:xfrm>
          <a:off x="928688" y="5072063"/>
          <a:ext cx="1930400" cy="388937"/>
        </p:xfrm>
        <a:graphic>
          <a:graphicData uri="http://schemas.openxmlformats.org/drawingml/2006/table">
            <a:tbl>
              <a:tblPr/>
              <a:tblGrid>
                <a:gridCol w="193040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Sorted Array</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415" name="Group 79">
            <a:extLst>
              <a:ext uri="{FF2B5EF4-FFF2-40B4-BE49-F238E27FC236}">
                <a16:creationId xmlns:a16="http://schemas.microsoft.com/office/drawing/2014/main" id="{B11114ED-FAB6-108F-7E22-35FEC3126EF7}"/>
              </a:ext>
            </a:extLst>
          </p:cNvPr>
          <p:cNvGraphicFramePr>
            <a:graphicFrameLocks noGrp="1"/>
          </p:cNvGraphicFramePr>
          <p:nvPr/>
        </p:nvGraphicFramePr>
        <p:xfrm>
          <a:off x="3214688" y="5072063"/>
          <a:ext cx="2835275" cy="374672"/>
        </p:xfrm>
        <a:graphic>
          <a:graphicData uri="http://schemas.openxmlformats.org/drawingml/2006/table">
            <a:tbl>
              <a:tblPr/>
              <a:tblGrid>
                <a:gridCol w="576262">
                  <a:extLst>
                    <a:ext uri="{9D8B030D-6E8A-4147-A177-3AD203B41FA5}">
                      <a16:colId xmlns:a16="http://schemas.microsoft.com/office/drawing/2014/main" val="20000"/>
                    </a:ext>
                  </a:extLst>
                </a:gridCol>
                <a:gridCol w="347663">
                  <a:extLst>
                    <a:ext uri="{9D8B030D-6E8A-4147-A177-3AD203B41FA5}">
                      <a16:colId xmlns:a16="http://schemas.microsoft.com/office/drawing/2014/main" val="20001"/>
                    </a:ext>
                  </a:extLst>
                </a:gridCol>
                <a:gridCol w="549275">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4650">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1"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1" i="0" u="none" strike="noStrike" cap="none" normalizeH="0" baseline="0">
                          <a:ln>
                            <a:noFill/>
                          </a:ln>
                          <a:solidFill>
                            <a:srgbClr val="000000"/>
                          </a:solidFill>
                          <a:effectLst/>
                          <a:latin typeface="Century Schoolbook" charset="0"/>
                          <a:ea typeface="Noto Sans SC Regular" charset="0"/>
                          <a:cs typeface="Noto Sans SC Regular" charset="0"/>
                        </a:rPr>
                        <a:t>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1"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1"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1"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animEffect transition="in" filter="box(in)">
                                      <p:cBhvr additive="repl">
                                        <p:cTn id="7" dur="500"/>
                                        <p:tgtEl>
                                          <p:spTgt spid="14338"/>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4356"/>
                                        </p:tgtEl>
                                        <p:attrNameLst>
                                          <p:attrName>style.visibility</p:attrName>
                                        </p:attrNameLst>
                                      </p:cBhvr>
                                      <p:to>
                                        <p:strVal val="visible"/>
                                      </p:to>
                                    </p:set>
                                    <p:animEffect transition="in" filter="box(in)">
                                      <p:cBhvr additive="repl">
                                        <p:cTn id="10" dur="500"/>
                                        <p:tgtEl>
                                          <p:spTgt spid="143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4344"/>
                                        </p:tgtEl>
                                        <p:attrNameLst>
                                          <p:attrName>style.visibility</p:attrName>
                                        </p:attrNameLst>
                                      </p:cBhvr>
                                      <p:to>
                                        <p:strVal val="visible"/>
                                      </p:to>
                                    </p:set>
                                    <p:animEffect transition="in" filter="box(in)">
                                      <p:cBhvr additive="repl">
                                        <p:cTn id="15" dur="500"/>
                                        <p:tgtEl>
                                          <p:spTgt spid="14344"/>
                                        </p:tgtEl>
                                      </p:cBhvr>
                                    </p:animEffect>
                                  </p:childTnLst>
                                </p:cTn>
                              </p:par>
                              <p:par>
                                <p:cTn id="16" presetID="4" presetClass="entr" presetSubtype="16" fill="hold" nodeType="withEffect">
                                  <p:stCondLst>
                                    <p:cond delay="0"/>
                                  </p:stCondLst>
                                  <p:childTnLst>
                                    <p:set>
                                      <p:cBhvr additive="repl">
                                        <p:cTn id="17" dur="1" fill="hold">
                                          <p:stCondLst>
                                            <p:cond delay="0"/>
                                          </p:stCondLst>
                                        </p:cTn>
                                        <p:tgtEl>
                                          <p:spTgt spid="14357"/>
                                        </p:tgtEl>
                                        <p:attrNameLst>
                                          <p:attrName>style.visibility</p:attrName>
                                        </p:attrNameLst>
                                      </p:cBhvr>
                                      <p:to>
                                        <p:strVal val="visible"/>
                                      </p:to>
                                    </p:set>
                                    <p:animEffect transition="in" filter="box(in)">
                                      <p:cBhvr additive="repl">
                                        <p:cTn id="18" dur="500"/>
                                        <p:tgtEl>
                                          <p:spTgt spid="14357"/>
                                        </p:tgtEl>
                                      </p:cBhvr>
                                    </p:animEffect>
                                  </p:childTnLst>
                                </p:cTn>
                              </p:par>
                              <p:par>
                                <p:cTn id="19" presetID="4" presetClass="entr" presetSubtype="16" fill="hold" nodeType="withEffect">
                                  <p:stCondLst>
                                    <p:cond delay="0"/>
                                  </p:stCondLst>
                                  <p:childTnLst>
                                    <p:set>
                                      <p:cBhvr additive="repl">
                                        <p:cTn id="20" dur="1" fill="hold">
                                          <p:stCondLst>
                                            <p:cond delay="0"/>
                                          </p:stCondLst>
                                        </p:cTn>
                                        <p:tgtEl>
                                          <p:spTgt spid="14358"/>
                                        </p:tgtEl>
                                        <p:attrNameLst>
                                          <p:attrName>style.visibility</p:attrName>
                                        </p:attrNameLst>
                                      </p:cBhvr>
                                      <p:to>
                                        <p:strVal val="visible"/>
                                      </p:to>
                                    </p:set>
                                    <p:animEffect transition="in" filter="box(in)">
                                      <p:cBhvr additive="repl">
                                        <p:cTn id="21" dur="500"/>
                                        <p:tgtEl>
                                          <p:spTgt spid="143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14387"/>
                                        </p:tgtEl>
                                        <p:attrNameLst>
                                          <p:attrName>style.visibility</p:attrName>
                                        </p:attrNameLst>
                                      </p:cBhvr>
                                      <p:to>
                                        <p:strVal val="visible"/>
                                      </p:to>
                                    </p:set>
                                    <p:animEffect transition="in" filter="box(in)">
                                      <p:cBhvr additive="repl">
                                        <p:cTn id="26" dur="500"/>
                                        <p:tgtEl>
                                          <p:spTgt spid="14387"/>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14381"/>
                                        </p:tgtEl>
                                        <p:attrNameLst>
                                          <p:attrName>style.visibility</p:attrName>
                                        </p:attrNameLst>
                                      </p:cBhvr>
                                      <p:to>
                                        <p:strVal val="visible"/>
                                      </p:to>
                                    </p:set>
                                    <p:animEffect transition="in" filter="box(in)">
                                      <p:cBhvr additive="repl">
                                        <p:cTn id="29" dur="500"/>
                                        <p:tgtEl>
                                          <p:spTgt spid="143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additive="repl">
                                        <p:cTn id="33" dur="1" fill="hold">
                                          <p:stCondLst>
                                            <p:cond delay="0"/>
                                          </p:stCondLst>
                                        </p:cTn>
                                        <p:tgtEl>
                                          <p:spTgt spid="14409"/>
                                        </p:tgtEl>
                                        <p:attrNameLst>
                                          <p:attrName>style.visibility</p:attrName>
                                        </p:attrNameLst>
                                      </p:cBhvr>
                                      <p:to>
                                        <p:strVal val="visible"/>
                                      </p:to>
                                    </p:set>
                                    <p:animEffect transition="in" filter="box(in)">
                                      <p:cBhvr additive="repl">
                                        <p:cTn id="34" dur="500"/>
                                        <p:tgtEl>
                                          <p:spTgt spid="14409"/>
                                        </p:tgtEl>
                                      </p:cBhvr>
                                    </p:animEffect>
                                  </p:childTnLst>
                                </p:cTn>
                              </p:par>
                              <p:par>
                                <p:cTn id="35" presetID="4" presetClass="entr" presetSubtype="16" fill="hold" nodeType="withEffect">
                                  <p:stCondLst>
                                    <p:cond delay="0"/>
                                  </p:stCondLst>
                                  <p:childTnLst>
                                    <p:set>
                                      <p:cBhvr additive="repl">
                                        <p:cTn id="36" dur="1" fill="hold">
                                          <p:stCondLst>
                                            <p:cond delay="0"/>
                                          </p:stCondLst>
                                        </p:cTn>
                                        <p:tgtEl>
                                          <p:spTgt spid="14415"/>
                                        </p:tgtEl>
                                        <p:attrNameLst>
                                          <p:attrName>style.visibility</p:attrName>
                                        </p:attrNameLst>
                                      </p:cBhvr>
                                      <p:to>
                                        <p:strVal val="visible"/>
                                      </p:to>
                                    </p:set>
                                    <p:animEffect transition="in" filter="box(in)">
                                      <p:cBhvr additive="repl">
                                        <p:cTn id="37" dur="500"/>
                                        <p:tgtEl>
                                          <p:spTgt spid="144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mph" fill="hold" nodeType="clickEffect">
                                  <p:stCondLst>
                                    <p:cond delay="0"/>
                                  </p:stCondLst>
                                  <p:childTnLst>
                                    <p:animEffect transition="out" filter="fade">
                                      <p:cBhvr additive="repl">
                                        <p:cTn id="41" dur="500"/>
                                        <p:tgtEl>
                                          <p:spTgt spid="14409"/>
                                        </p:tgtEl>
                                      </p:cBhvr>
                                    </p:animEffect>
                                    <p:animScale>
                                      <p:cBhvr additive="repl">
                                        <p:cTn id="42" dur="250" autoRev="1" fill="hold"/>
                                        <p:tgtEl>
                                          <p:spTgt spid="14409"/>
                                        </p:tgtEl>
                                      </p:cBhvr>
                                      <p:by x="5000" y="5000"/>
                                    </p:animScale>
                                  </p:childTnLst>
                                </p:cTn>
                              </p:par>
                              <p:par>
                                <p:cTn id="43" presetID="26" presetClass="emph" fill="hold" nodeType="withEffect">
                                  <p:stCondLst>
                                    <p:cond delay="0"/>
                                  </p:stCondLst>
                                  <p:childTnLst>
                                    <p:animEffect transition="out" filter="fade">
                                      <p:cBhvr additive="repl">
                                        <p:cTn id="44" dur="500"/>
                                        <p:tgtEl>
                                          <p:spTgt spid="14415"/>
                                        </p:tgtEl>
                                      </p:cBhvr>
                                    </p:animEffect>
                                    <p:animScale>
                                      <p:cBhvr additive="repl">
                                        <p:cTn id="45" dur="250" autoRev="1" fill="hold"/>
                                        <p:tgtEl>
                                          <p:spTgt spid="14415"/>
                                        </p:tgtEl>
                                      </p:cBhvr>
                                      <p:by x="5000" y="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E26A2F30-044C-4034-D2E4-32902C25535E}"/>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a:t>
            </a:r>
          </a:p>
        </p:txBody>
      </p:sp>
      <p:sp>
        <p:nvSpPr>
          <p:cNvPr id="5122" name="Text Box 2">
            <a:extLst>
              <a:ext uri="{FF2B5EF4-FFF2-40B4-BE49-F238E27FC236}">
                <a16:creationId xmlns:a16="http://schemas.microsoft.com/office/drawing/2014/main" id="{675C2F4C-CC31-A7A8-1329-3AE648403B85}"/>
              </a:ext>
            </a:extLst>
          </p:cNvPr>
          <p:cNvSpPr txBox="1">
            <a:spLocks noChangeArrowheads="1"/>
          </p:cNvSpPr>
          <p:nvPr/>
        </p:nvSpPr>
        <p:spPr bwMode="auto">
          <a:xfrm>
            <a:off x="457200" y="1071563"/>
            <a:ext cx="81153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Example for n</a:t>
            </a:r>
            <a:r>
              <a:rPr lang="en-US" altLang="en-US" sz="2400" baseline="30000">
                <a:solidFill>
                  <a:srgbClr val="000000"/>
                </a:solidFill>
                <a:latin typeface="Century Schoolbook" panose="02040604050505020304" pitchFamily="18" charset="0"/>
                <a:cs typeface="Noto Sans SC Regular" charset="0"/>
              </a:rPr>
              <a:t>2</a:t>
            </a:r>
            <a:r>
              <a:rPr lang="en-US" altLang="en-US" sz="2400">
                <a:solidFill>
                  <a:srgbClr val="000000"/>
                </a:solidFill>
                <a:latin typeface="Century Schoolbook" panose="02040604050505020304" pitchFamily="18" charset="0"/>
                <a:cs typeface="Noto Sans SC Regular" charset="0"/>
              </a:rPr>
              <a:t> sort </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Simple and efficient comparison sort</a:t>
            </a:r>
          </a:p>
          <a:p>
            <a:pPr eaLnBrk="1" hangingPunct="1">
              <a:spcBef>
                <a:spcPts val="600"/>
              </a:spcBef>
              <a:buClr>
                <a:srgbClr val="FE8637"/>
              </a:buClr>
              <a:buSzPct val="70000"/>
              <a:buFont typeface="Wingdings" panose="05000000000000000000" pitchFamily="2" charset="2"/>
              <a:buChar char=""/>
            </a:pPr>
            <a:r>
              <a:rPr lang="en-US" altLang="en-US" sz="2400">
                <a:solidFill>
                  <a:srgbClr val="000000"/>
                </a:solidFill>
                <a:latin typeface="Century Schoolbook" panose="02040604050505020304" pitchFamily="18" charset="0"/>
                <a:cs typeface="Noto Sans SC Regular" charset="0"/>
              </a:rPr>
              <a:t>Most common sorting technique used by </a:t>
            </a:r>
            <a:r>
              <a:rPr lang="en-US" altLang="en-US" sz="2400">
                <a:solidFill>
                  <a:srgbClr val="C00000"/>
                </a:solidFill>
                <a:latin typeface="Century Schoolbook" panose="02040604050505020304" pitchFamily="18" charset="0"/>
                <a:cs typeface="Noto Sans SC Regular" charset="0"/>
              </a:rPr>
              <a:t>card players</a:t>
            </a:r>
            <a:r>
              <a:rPr lang="en-US" altLang="en-US" sz="2400">
                <a:solidFill>
                  <a:srgbClr val="000000"/>
                </a:solidFill>
                <a:latin typeface="Century Schoolbook" panose="02040604050505020304" pitchFamily="18" charset="0"/>
                <a:cs typeface="Noto Sans SC Regular" charset="0"/>
              </a:rPr>
              <a:t>.</a:t>
            </a:r>
          </a:p>
          <a:p>
            <a:pPr eaLnBrk="1" hangingPunct="1">
              <a:spcBef>
                <a:spcPts val="600"/>
              </a:spcBef>
              <a:buClr>
                <a:srgbClr val="FE8637"/>
              </a:buClr>
              <a:buSzPct val="70000"/>
              <a:buFont typeface="Wingdings" panose="05000000000000000000" pitchFamily="2" charset="2"/>
              <a:buChar char=""/>
            </a:pPr>
            <a:r>
              <a:rPr lang="en-US" altLang="en-US" sz="2400" b="1">
                <a:solidFill>
                  <a:srgbClr val="FF0000"/>
                </a:solidFill>
                <a:latin typeface="Century Schoolbook" panose="02040604050505020304" pitchFamily="18" charset="0"/>
                <a:cs typeface="Noto Sans SC Regular" charset="0"/>
              </a:rPr>
              <a:t>Advantages:</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Simple implementation</a:t>
            </a:r>
          </a:p>
          <a:p>
            <a:pPr lvl="1" eaLnBrk="1" hangingPunct="1">
              <a:spcBef>
                <a:spcPts val="425"/>
              </a:spcBef>
              <a:buClr>
                <a:srgbClr val="FE8637"/>
              </a:buClr>
              <a:buSzPct val="80000"/>
              <a:buFont typeface="Wingdings 2" panose="05020102010507070707" pitchFamily="18" charset="2"/>
              <a:buChar char=""/>
            </a:pPr>
            <a:r>
              <a:rPr lang="en-US" altLang="en-US" sz="2100">
                <a:solidFill>
                  <a:srgbClr val="000000"/>
                </a:solidFill>
                <a:latin typeface="Century Schoolbook" panose="02040604050505020304" pitchFamily="18" charset="0"/>
                <a:cs typeface="Noto Sans SC Regular" charset="0"/>
              </a:rPr>
              <a:t>Efficient for small data</a:t>
            </a:r>
          </a:p>
          <a:p>
            <a:pPr lvl="1" eaLnBrk="1" hangingPunct="1">
              <a:spcBef>
                <a:spcPts val="425"/>
              </a:spcBef>
              <a:buClr>
                <a:srgbClr val="FE8637"/>
              </a:buClr>
              <a:buSzPct val="80000"/>
              <a:buFont typeface="Wingdings 2" panose="05020102010507070707" pitchFamily="18" charset="2"/>
              <a:buChar char=""/>
            </a:pPr>
            <a:r>
              <a:rPr lang="en-US" altLang="en-US" sz="2100" b="1">
                <a:solidFill>
                  <a:srgbClr val="00B0F0"/>
                </a:solidFill>
                <a:latin typeface="Century Schoolbook" panose="02040604050505020304" pitchFamily="18" charset="0"/>
                <a:cs typeface="Noto Sans SC Regular" charset="0"/>
              </a:rPr>
              <a:t>Adaptive: </a:t>
            </a:r>
            <a:r>
              <a:rPr lang="en-US" altLang="en-US" sz="2100">
                <a:solidFill>
                  <a:srgbClr val="000000"/>
                </a:solidFill>
                <a:latin typeface="Century Schoolbook" panose="02040604050505020304" pitchFamily="18" charset="0"/>
                <a:cs typeface="Noto Sans SC Regular" charset="0"/>
              </a:rPr>
              <a:t>if the input list is presorted(may not be completely) then insertion sort takes O(n + d) time</a:t>
            </a:r>
          </a:p>
          <a:p>
            <a:pPr lvl="2" eaLnBrk="1" hangingPunct="1">
              <a:spcBef>
                <a:spcPts val="363"/>
              </a:spcBef>
              <a:buClr>
                <a:srgbClr val="E07630"/>
              </a:buClr>
              <a:buSzPct val="60000"/>
              <a:buFont typeface="Wingdings" panose="05000000000000000000" pitchFamily="2" charset="2"/>
              <a:buChar char=""/>
            </a:pPr>
            <a:r>
              <a:rPr lang="en-US" altLang="en-US">
                <a:solidFill>
                  <a:srgbClr val="FF0066"/>
                </a:solidFill>
                <a:latin typeface="Century Schoolbook" panose="02040604050505020304" pitchFamily="18" charset="0"/>
                <a:cs typeface="Noto Sans SC Regular" charset="0"/>
              </a:rPr>
              <a:t>Number of inversions : d</a:t>
            </a:r>
          </a:p>
          <a:p>
            <a:pPr lvl="1" eaLnBrk="1" hangingPunct="1">
              <a:spcBef>
                <a:spcPts val="425"/>
              </a:spcBef>
              <a:buClr>
                <a:srgbClr val="FE8637"/>
              </a:buClr>
              <a:buSzPct val="80000"/>
              <a:buFont typeface="Wingdings 2" panose="05020102010507070707" pitchFamily="18" charset="2"/>
              <a:buChar char=""/>
            </a:pPr>
            <a:r>
              <a:rPr lang="en-US" altLang="en-US" sz="2100" b="1">
                <a:solidFill>
                  <a:srgbClr val="0070C0"/>
                </a:solidFill>
                <a:latin typeface="Century Schoolbook" panose="02040604050505020304" pitchFamily="18" charset="0"/>
                <a:cs typeface="Noto Sans SC Regular" charset="0"/>
              </a:rPr>
              <a:t>Stable:  </a:t>
            </a:r>
            <a:r>
              <a:rPr lang="en-US" altLang="en-US" sz="2100">
                <a:solidFill>
                  <a:srgbClr val="000000"/>
                </a:solidFill>
                <a:latin typeface="Century Schoolbook" panose="02040604050505020304" pitchFamily="18" charset="0"/>
                <a:cs typeface="Noto Sans SC Regular" charset="0"/>
              </a:rPr>
              <a:t>Maintains relative order of input data if the keys are same.</a:t>
            </a:r>
          </a:p>
          <a:p>
            <a:pPr lvl="1" eaLnBrk="1" hangingPunct="1">
              <a:spcBef>
                <a:spcPts val="425"/>
              </a:spcBef>
              <a:buClr>
                <a:srgbClr val="FE8637"/>
              </a:buClr>
              <a:buSzPct val="80000"/>
              <a:buFont typeface="Wingdings 2" panose="05020102010507070707" pitchFamily="18" charset="2"/>
              <a:buChar char=""/>
            </a:pPr>
            <a:r>
              <a:rPr lang="en-US" altLang="en-US" sz="2100" b="1">
                <a:solidFill>
                  <a:srgbClr val="00B050"/>
                </a:solidFill>
                <a:latin typeface="Century Schoolbook" panose="02040604050505020304" pitchFamily="18" charset="0"/>
                <a:cs typeface="Noto Sans SC Regular" charset="0"/>
              </a:rPr>
              <a:t>In-place:  </a:t>
            </a:r>
            <a:r>
              <a:rPr lang="en-US" altLang="en-US" sz="2100">
                <a:solidFill>
                  <a:srgbClr val="000000"/>
                </a:solidFill>
                <a:latin typeface="Century Schoolbook" panose="02040604050505020304" pitchFamily="18" charset="0"/>
                <a:cs typeface="Noto Sans SC Regular" charset="0"/>
              </a:rPr>
              <a:t>It requires only a constant amount O(1) of additional memory space</a:t>
            </a:r>
          </a:p>
          <a:p>
            <a:pPr lvl="1" eaLnBrk="1" hangingPunct="1">
              <a:spcBef>
                <a:spcPts val="425"/>
              </a:spcBef>
              <a:buClr>
                <a:srgbClr val="FE8637"/>
              </a:buClr>
              <a:buSzPct val="80000"/>
              <a:buFont typeface="Wingdings 2" panose="05020102010507070707" pitchFamily="18" charset="2"/>
              <a:buChar char=""/>
            </a:pPr>
            <a:r>
              <a:rPr lang="en-US" altLang="en-US" sz="2100" b="1">
                <a:solidFill>
                  <a:srgbClr val="B32C16"/>
                </a:solidFill>
                <a:latin typeface="Century Schoolbook" panose="02040604050505020304" pitchFamily="18" charset="0"/>
                <a:cs typeface="Noto Sans SC Regular" charset="0"/>
              </a:rPr>
              <a:t>Online:</a:t>
            </a:r>
            <a:r>
              <a:rPr lang="en-US" altLang="en-US" sz="2100">
                <a:solidFill>
                  <a:srgbClr val="000000"/>
                </a:solidFill>
                <a:latin typeface="Century Schoolbook" panose="02040604050505020304" pitchFamily="18" charset="0"/>
                <a:cs typeface="Noto Sans SC Regular" charset="0"/>
              </a:rPr>
              <a:t> Insertion sort can sort the list as it receives it.</a:t>
            </a:r>
          </a:p>
          <a:p>
            <a:pPr eaLnBrk="1" hangingPunct="1">
              <a:spcBef>
                <a:spcPts val="1425"/>
              </a:spcBef>
            </a:pPr>
            <a:endParaRPr lang="en-US" altLang="en-US">
              <a:solidFill>
                <a:srgbClr val="000000"/>
              </a:solidFill>
              <a:latin typeface="Century Schoolbook" panose="02040604050505020304" pitchFamily="18" charset="0"/>
              <a:cs typeface="Noto Sans SC Regular" charset="0"/>
            </a:endParaRPr>
          </a:p>
          <a:p>
            <a:pPr eaLnBrk="1" hangingPunct="1">
              <a:spcBef>
                <a:spcPts val="1425"/>
              </a:spcBef>
            </a:pPr>
            <a:endParaRPr lang="en-IN" altLang="en-US">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7" dur="500"/>
                                        <p:tgtEl>
                                          <p:spTgt spid="512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52" dur="500"/>
                                        <p:tgtEl>
                                          <p:spTgt spid="512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additive="repl">
                                        <p:cTn id="56" dur="1" fill="hold">
                                          <p:stCondLst>
                                            <p:cond delay="0"/>
                                          </p:stCondLst>
                                        </p:cTn>
                                        <p:tgtEl>
                                          <p:spTgt spid="5122">
                                            <p:txEl>
                                              <p:pRg st="10" end="10"/>
                                            </p:txEl>
                                          </p:spTgt>
                                        </p:tgtEl>
                                        <p:attrNameLst>
                                          <p:attrName>style.visibility</p:attrName>
                                        </p:attrNameLst>
                                      </p:cBhvr>
                                      <p:to>
                                        <p:strVal val="visible"/>
                                      </p:to>
                                    </p:set>
                                    <p:animEffect transition="in" filter="box(in)">
                                      <p:cBhvr additive="repl">
                                        <p:cTn id="57" dur="500"/>
                                        <p:tgtEl>
                                          <p:spTgt spid="51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A1D00FD4-A799-A1E1-28CC-234365161303}"/>
              </a:ext>
            </a:extLst>
          </p:cNvPr>
          <p:cNvSpPr>
            <a:spLocks noGrp="1" noChangeArrowheads="1"/>
          </p:cNvSpPr>
          <p:nvPr>
            <p:ph type="title"/>
          </p:nvPr>
        </p:nvSpPr>
        <p:spPr bwMode="auto">
          <a:xfrm>
            <a:off x="457200" y="142875"/>
            <a:ext cx="7900988" cy="439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sz="3000">
                <a:solidFill>
                  <a:srgbClr val="575F6D"/>
                </a:solidFill>
              </a:rPr>
              <a:t>Insertion   Sort Concept</a:t>
            </a:r>
          </a:p>
        </p:txBody>
      </p:sp>
      <p:sp>
        <p:nvSpPr>
          <p:cNvPr id="6146" name="Text Box 2">
            <a:extLst>
              <a:ext uri="{FF2B5EF4-FFF2-40B4-BE49-F238E27FC236}">
                <a16:creationId xmlns:a16="http://schemas.microsoft.com/office/drawing/2014/main" id="{B8EA71A6-CA42-92C7-1389-D87FE43904E5}"/>
              </a:ext>
            </a:extLst>
          </p:cNvPr>
          <p:cNvSpPr txBox="1">
            <a:spLocks noChangeArrowheads="1"/>
          </p:cNvSpPr>
          <p:nvPr/>
        </p:nvSpPr>
        <p:spPr bwMode="auto">
          <a:xfrm>
            <a:off x="214313" y="714375"/>
            <a:ext cx="825817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anose="020F0502020204030204" pitchFamily="34" charset="0"/>
              </a:defRPr>
            </a:lvl9pPr>
          </a:lstStyle>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In the </a:t>
            </a:r>
            <a:r>
              <a:rPr lang="en-IN" altLang="en-US" sz="2400">
                <a:solidFill>
                  <a:srgbClr val="FF0000"/>
                </a:solidFill>
                <a:latin typeface="Century Schoolbook" panose="02040604050505020304" pitchFamily="18" charset="0"/>
                <a:cs typeface="Noto Sans SC Regular" charset="0"/>
              </a:rPr>
              <a:t>insertion sort</a:t>
            </a:r>
            <a:r>
              <a:rPr lang="en-IN" altLang="en-US" sz="2400">
                <a:solidFill>
                  <a:srgbClr val="000000"/>
                </a:solidFill>
                <a:latin typeface="Century Schoolbook" panose="02040604050505020304" pitchFamily="18" charset="0"/>
                <a:cs typeface="Noto Sans SC Regular" charset="0"/>
              </a:rPr>
              <a:t>, </a:t>
            </a:r>
            <a:r>
              <a:rPr lang="en-IN" altLang="en-US" sz="2400" b="1">
                <a:solidFill>
                  <a:srgbClr val="00B050"/>
                </a:solidFill>
                <a:latin typeface="Century Schoolbook" panose="02040604050505020304" pitchFamily="18" charset="0"/>
                <a:cs typeface="Noto Sans SC Regular" charset="0"/>
              </a:rPr>
              <a:t>the list </a:t>
            </a:r>
            <a:r>
              <a:rPr lang="en-IN" altLang="en-US" sz="2400">
                <a:solidFill>
                  <a:srgbClr val="000000"/>
                </a:solidFill>
                <a:latin typeface="Century Schoolbook" panose="02040604050505020304" pitchFamily="18" charset="0"/>
                <a:cs typeface="Noto Sans SC Regular" charset="0"/>
              </a:rPr>
              <a:t>at any moment is divided into </a:t>
            </a:r>
            <a:r>
              <a:rPr lang="en-IN" altLang="en-US" sz="2400">
                <a:solidFill>
                  <a:srgbClr val="FF0000"/>
                </a:solidFill>
                <a:latin typeface="Century Schoolbook" panose="02040604050505020304" pitchFamily="18" charset="0"/>
                <a:cs typeface="Noto Sans SC Regular" charset="0"/>
              </a:rPr>
              <a:t>two</a:t>
            </a:r>
            <a:r>
              <a:rPr lang="en-IN" altLang="en-US" sz="2400">
                <a:solidFill>
                  <a:srgbClr val="000000"/>
                </a:solidFill>
                <a:latin typeface="Century Schoolbook" panose="02040604050505020304" pitchFamily="18" charset="0"/>
                <a:cs typeface="Noto Sans SC Regular" charset="0"/>
              </a:rPr>
              <a:t> sub-lists</a:t>
            </a:r>
          </a:p>
          <a:p>
            <a:pPr lvl="1" eaLnBrk="1" hangingPunct="1">
              <a:spcBef>
                <a:spcPts val="425"/>
              </a:spcBef>
              <a:buClr>
                <a:srgbClr val="FE8637"/>
              </a:buClr>
              <a:buSzPct val="80000"/>
              <a:buFont typeface="Wingdings 2" panose="05020102010507070707" pitchFamily="18" charset="2"/>
              <a:buChar char=""/>
            </a:pPr>
            <a:r>
              <a:rPr lang="en-IN" altLang="en-US" sz="2100">
                <a:solidFill>
                  <a:srgbClr val="000000"/>
                </a:solidFill>
                <a:latin typeface="Century Schoolbook" panose="02040604050505020304" pitchFamily="18" charset="0"/>
                <a:cs typeface="Noto Sans SC Regular" charset="0"/>
              </a:rPr>
              <a:t>Sorted </a:t>
            </a:r>
          </a:p>
          <a:p>
            <a:pPr lvl="1" eaLnBrk="1" hangingPunct="1">
              <a:spcBef>
                <a:spcPts val="425"/>
              </a:spcBef>
              <a:buClr>
                <a:srgbClr val="FE8637"/>
              </a:buClr>
              <a:buSzPct val="80000"/>
              <a:buFont typeface="Wingdings 2" panose="05020102010507070707" pitchFamily="18" charset="2"/>
              <a:buChar char=""/>
            </a:pPr>
            <a:r>
              <a:rPr lang="en-IN" altLang="en-US" sz="2100">
                <a:solidFill>
                  <a:srgbClr val="000000"/>
                </a:solidFill>
                <a:latin typeface="Century Schoolbook" panose="02040604050505020304" pitchFamily="18" charset="0"/>
                <a:cs typeface="Noto Sans SC Regular" charset="0"/>
              </a:rPr>
              <a:t>Unsorted       divided by an </a:t>
            </a:r>
            <a:r>
              <a:rPr lang="en-IN" altLang="en-US" sz="2100" b="1">
                <a:solidFill>
                  <a:srgbClr val="C00000"/>
                </a:solidFill>
                <a:latin typeface="Century Schoolbook" panose="02040604050505020304" pitchFamily="18" charset="0"/>
                <a:cs typeface="Noto Sans SC Regular" charset="0"/>
              </a:rPr>
              <a:t>imaginary wall</a:t>
            </a:r>
            <a:r>
              <a:rPr lang="en-IN" altLang="en-US" sz="2100">
                <a:solidFill>
                  <a:srgbClr val="000000"/>
                </a:solidFill>
                <a:latin typeface="Century Schoolbook" panose="02040604050505020304" pitchFamily="18" charset="0"/>
                <a:cs typeface="Noto Sans SC Regular" charset="0"/>
              </a:rPr>
              <a: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Initially, first element of the list is the only element in the sorted sublist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Each time one element moves from the unsorted sub-list to sorted sub-list, one sort </a:t>
            </a:r>
            <a:r>
              <a:rPr lang="en-IN" altLang="en-US" sz="2400" b="1">
                <a:solidFill>
                  <a:srgbClr val="000000"/>
                </a:solidFill>
                <a:latin typeface="Century Schoolbook" panose="02040604050505020304" pitchFamily="18" charset="0"/>
                <a:cs typeface="Noto Sans SC Regular" charset="0"/>
              </a:rPr>
              <a:t>pass</a:t>
            </a:r>
            <a:r>
              <a:rPr lang="en-IN" altLang="en-US" sz="2400">
                <a:solidFill>
                  <a:srgbClr val="000000"/>
                </a:solidFill>
                <a:latin typeface="Century Schoolbook" panose="02040604050505020304" pitchFamily="18" charset="0"/>
                <a:cs typeface="Noto Sans SC Regular" charset="0"/>
              </a:rPr>
              <a:t> is completed.</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In each pass,  the first element of unsorted sublist is transferred to the sorted sublist by inserting it at the appropriate place</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After each pass, the wall moves </a:t>
            </a:r>
            <a:r>
              <a:rPr lang="en-IN" altLang="en-US" sz="2400" b="1">
                <a:solidFill>
                  <a:srgbClr val="00B050"/>
                </a:solidFill>
                <a:latin typeface="Century Schoolbook" panose="02040604050505020304" pitchFamily="18" charset="0"/>
                <a:cs typeface="Noto Sans SC Regular" charset="0"/>
              </a:rPr>
              <a:t>one</a:t>
            </a:r>
            <a:r>
              <a:rPr lang="en-IN" altLang="en-US" sz="2400">
                <a:solidFill>
                  <a:srgbClr val="000000"/>
                </a:solidFill>
                <a:latin typeface="Century Schoolbook" panose="02040604050505020304" pitchFamily="18" charset="0"/>
                <a:cs typeface="Noto Sans SC Regular" charset="0"/>
              </a:rPr>
              <a:t> element to the right by</a:t>
            </a:r>
          </a:p>
          <a:p>
            <a:pPr lvl="1" eaLnBrk="1" hangingPunct="1">
              <a:spcBef>
                <a:spcPts val="425"/>
              </a:spcBef>
              <a:buClr>
                <a:srgbClr val="FE8637"/>
              </a:buClr>
              <a:buSzPct val="80000"/>
              <a:buFont typeface="Wingdings 2" panose="05020102010507070707" pitchFamily="18" charset="2"/>
              <a:buChar char=""/>
            </a:pPr>
            <a:r>
              <a:rPr lang="en-IN" altLang="en-US" sz="2100" b="1">
                <a:solidFill>
                  <a:srgbClr val="000000"/>
                </a:solidFill>
                <a:latin typeface="Century Schoolbook" panose="02040604050505020304" pitchFamily="18" charset="0"/>
                <a:cs typeface="Noto Sans SC Regular" charset="0"/>
              </a:rPr>
              <a:t>increasing</a:t>
            </a:r>
            <a:r>
              <a:rPr lang="en-IN" altLang="en-US" sz="2100">
                <a:solidFill>
                  <a:srgbClr val="000000"/>
                </a:solidFill>
                <a:latin typeface="Century Schoolbook" panose="02040604050505020304" pitchFamily="18" charset="0"/>
                <a:cs typeface="Noto Sans SC Regular" charset="0"/>
              </a:rPr>
              <a:t> the number of </a:t>
            </a:r>
            <a:r>
              <a:rPr lang="en-IN" altLang="en-US" sz="2100" b="1">
                <a:solidFill>
                  <a:srgbClr val="00B050"/>
                </a:solidFill>
                <a:latin typeface="Century Schoolbook" panose="02040604050505020304" pitchFamily="18" charset="0"/>
                <a:cs typeface="Noto Sans SC Regular" charset="0"/>
              </a:rPr>
              <a:t>sorted elements </a:t>
            </a:r>
          </a:p>
          <a:p>
            <a:pPr lvl="1" eaLnBrk="1" hangingPunct="1">
              <a:spcBef>
                <a:spcPts val="425"/>
              </a:spcBef>
              <a:buClr>
                <a:srgbClr val="FE8637"/>
              </a:buClr>
              <a:buSzPct val="80000"/>
              <a:buFont typeface="Wingdings 2" panose="05020102010507070707" pitchFamily="18" charset="2"/>
              <a:buChar char=""/>
            </a:pPr>
            <a:r>
              <a:rPr lang="en-IN" altLang="en-US" sz="2100" b="1">
                <a:solidFill>
                  <a:srgbClr val="0070C0"/>
                </a:solidFill>
                <a:latin typeface="Century Schoolbook" panose="02040604050505020304" pitchFamily="18" charset="0"/>
                <a:cs typeface="Noto Sans SC Regular" charset="0"/>
              </a:rPr>
              <a:t>Decreasing</a:t>
            </a:r>
            <a:r>
              <a:rPr lang="en-IN" altLang="en-US" sz="2100">
                <a:solidFill>
                  <a:srgbClr val="000000"/>
                </a:solidFill>
                <a:latin typeface="Century Schoolbook" panose="02040604050505020304" pitchFamily="18" charset="0"/>
                <a:cs typeface="Noto Sans SC Regular" charset="0"/>
              </a:rPr>
              <a:t> the number of </a:t>
            </a:r>
            <a:r>
              <a:rPr lang="en-IN" altLang="en-US" sz="2100" b="1">
                <a:solidFill>
                  <a:srgbClr val="C00000"/>
                </a:solidFill>
                <a:latin typeface="Century Schoolbook" panose="02040604050505020304" pitchFamily="18" charset="0"/>
                <a:cs typeface="Noto Sans SC Regular" charset="0"/>
              </a:rPr>
              <a:t>unsorted ones</a:t>
            </a:r>
            <a:r>
              <a:rPr lang="en-IN" altLang="en-US" sz="2100">
                <a:solidFill>
                  <a:srgbClr val="000000"/>
                </a:solidFill>
                <a:latin typeface="Century Schoolbook" panose="02040604050505020304" pitchFamily="18" charset="0"/>
                <a:cs typeface="Noto Sans SC Regular" charset="0"/>
              </a:rPr>
              <a:t>.</a:t>
            </a:r>
          </a:p>
          <a:p>
            <a:pPr eaLnBrk="1" hangingPunct="1">
              <a:spcBef>
                <a:spcPts val="600"/>
              </a:spcBef>
              <a:buClr>
                <a:srgbClr val="FE8637"/>
              </a:buClr>
              <a:buSzPct val="70000"/>
              <a:buFont typeface="Wingdings" panose="05000000000000000000" pitchFamily="2" charset="2"/>
              <a:buChar char=""/>
            </a:pPr>
            <a:r>
              <a:rPr lang="en-IN" altLang="en-US" sz="2400">
                <a:solidFill>
                  <a:srgbClr val="000000"/>
                </a:solidFill>
                <a:latin typeface="Century Schoolbook" panose="02040604050505020304" pitchFamily="18" charset="0"/>
                <a:cs typeface="Noto Sans SC Regular" charset="0"/>
              </a:rPr>
              <a:t>Given a list of </a:t>
            </a:r>
            <a:r>
              <a:rPr lang="en-IN" altLang="en-US" sz="2400" b="1">
                <a:solidFill>
                  <a:srgbClr val="FF0000"/>
                </a:solidFill>
                <a:latin typeface="Century Schoolbook" panose="02040604050505020304" pitchFamily="18" charset="0"/>
                <a:cs typeface="Noto Sans SC Regular" charset="0"/>
              </a:rPr>
              <a:t>n</a:t>
            </a:r>
            <a:r>
              <a:rPr lang="en-IN" altLang="en-US" sz="2400">
                <a:solidFill>
                  <a:srgbClr val="000000"/>
                </a:solidFill>
                <a:latin typeface="Century Schoolbook" panose="02040604050505020304" pitchFamily="18" charset="0"/>
                <a:cs typeface="Noto Sans SC Regular" charset="0"/>
              </a:rPr>
              <a:t> elements , the insertion   sort take at most </a:t>
            </a:r>
            <a:r>
              <a:rPr lang="en-IN" altLang="en-US" sz="2400" b="1">
                <a:solidFill>
                  <a:srgbClr val="FF0000"/>
                </a:solidFill>
                <a:latin typeface="Century Schoolbook" panose="02040604050505020304" pitchFamily="18" charset="0"/>
                <a:cs typeface="Noto Sans SC Regular" charset="0"/>
              </a:rPr>
              <a:t>n-1 passes </a:t>
            </a:r>
            <a:r>
              <a:rPr lang="en-IN" altLang="en-US" sz="2400">
                <a:solidFill>
                  <a:srgbClr val="000000"/>
                </a:solidFill>
                <a:latin typeface="Century Schoolbook" panose="02040604050505020304" pitchFamily="18" charset="0"/>
                <a:cs typeface="Noto Sans SC Regular" charset="0"/>
              </a:rPr>
              <a:t>to sort the data completely.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wipe(down)">
                                      <p:cBhvr additive="repl">
                                        <p:cTn id="7" dur="500"/>
                                        <p:tgtEl>
                                          <p:spTgt spid="6146">
                                            <p:txEl>
                                              <p:pRg st="0" end="0"/>
                                            </p:txEl>
                                          </p:spTgt>
                                        </p:tgtEl>
                                      </p:cBhvr>
                                    </p:animEffect>
                                  </p:childTnLst>
                                </p:cTn>
                              </p:par>
                              <p:par>
                                <p:cTn id="8" presetID="22" presetClass="entr" presetSubtype="4" fill="hold" nodeType="withEffect">
                                  <p:stCondLst>
                                    <p:cond delay="0"/>
                                  </p:stCondLst>
                                  <p:childTnLst>
                                    <p:set>
                                      <p:cBhvr additive="repl">
                                        <p:cTn id="9" dur="1" fill="hold">
                                          <p:stCondLst>
                                            <p:cond delay="0"/>
                                          </p:stCondLst>
                                        </p:cTn>
                                        <p:tgtEl>
                                          <p:spTgt spid="6146">
                                            <p:txEl>
                                              <p:pRg st="1" end="1"/>
                                            </p:txEl>
                                          </p:spTgt>
                                        </p:tgtEl>
                                        <p:attrNameLst>
                                          <p:attrName>style.visibility</p:attrName>
                                        </p:attrNameLst>
                                      </p:cBhvr>
                                      <p:to>
                                        <p:strVal val="visible"/>
                                      </p:to>
                                    </p:set>
                                    <p:animEffect transition="in" filter="wipe(down)">
                                      <p:cBhvr additive="repl">
                                        <p:cTn id="10" dur="500"/>
                                        <p:tgtEl>
                                          <p:spTgt spid="6146">
                                            <p:txEl>
                                              <p:pRg st="1" end="1"/>
                                            </p:txEl>
                                          </p:spTgt>
                                        </p:tgtEl>
                                      </p:cBhvr>
                                    </p:animEffect>
                                  </p:childTnLst>
                                </p:cTn>
                              </p:par>
                              <p:par>
                                <p:cTn id="11" presetID="22" presetClass="entr" presetSubtype="4" fill="hold" nodeType="withEffect">
                                  <p:stCondLst>
                                    <p:cond delay="0"/>
                                  </p:stCondLst>
                                  <p:childTnLst>
                                    <p:set>
                                      <p:cBhvr additive="repl">
                                        <p:cTn id="12" dur="1" fill="hold">
                                          <p:stCondLst>
                                            <p:cond delay="0"/>
                                          </p:stCondLst>
                                        </p:cTn>
                                        <p:tgtEl>
                                          <p:spTgt spid="6146">
                                            <p:txEl>
                                              <p:pRg st="2" end="2"/>
                                            </p:txEl>
                                          </p:spTgt>
                                        </p:tgtEl>
                                        <p:attrNameLst>
                                          <p:attrName>style.visibility</p:attrName>
                                        </p:attrNameLst>
                                      </p:cBhvr>
                                      <p:to>
                                        <p:strVal val="visible"/>
                                      </p:to>
                                    </p:set>
                                    <p:animEffect transition="in" filter="wipe(down)">
                                      <p:cBhvr additive="repl">
                                        <p:cTn id="13" dur="500"/>
                                        <p:tgtEl>
                                          <p:spTgt spid="614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additive="repl">
                                        <p:cTn id="17" dur="1" fill="hold">
                                          <p:stCondLst>
                                            <p:cond delay="0"/>
                                          </p:stCondLst>
                                        </p:cTn>
                                        <p:tgtEl>
                                          <p:spTgt spid="6146">
                                            <p:txEl>
                                              <p:pRg st="3" end="3"/>
                                            </p:txEl>
                                          </p:spTgt>
                                        </p:tgtEl>
                                        <p:attrNameLst>
                                          <p:attrName>style.visibility</p:attrName>
                                        </p:attrNameLst>
                                      </p:cBhvr>
                                      <p:to>
                                        <p:strVal val="visible"/>
                                      </p:to>
                                    </p:set>
                                    <p:animEffect transition="in" filter="wipe(down)">
                                      <p:cBhvr additive="repl">
                                        <p:cTn id="18" dur="500"/>
                                        <p:tgtEl>
                                          <p:spTgt spid="614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additive="repl">
                                        <p:cTn id="22" dur="1" fill="hold">
                                          <p:stCondLst>
                                            <p:cond delay="0"/>
                                          </p:stCondLst>
                                        </p:cTn>
                                        <p:tgtEl>
                                          <p:spTgt spid="6146">
                                            <p:txEl>
                                              <p:pRg st="4" end="4"/>
                                            </p:txEl>
                                          </p:spTgt>
                                        </p:tgtEl>
                                        <p:attrNameLst>
                                          <p:attrName>style.visibility</p:attrName>
                                        </p:attrNameLst>
                                      </p:cBhvr>
                                      <p:to>
                                        <p:strVal val="visible"/>
                                      </p:to>
                                    </p:set>
                                    <p:animEffect transition="in" filter="wipe(down)">
                                      <p:cBhvr additive="repl">
                                        <p:cTn id="23" dur="500"/>
                                        <p:tgtEl>
                                          <p:spTgt spid="614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additive="repl">
                                        <p:cTn id="27" dur="1" fill="hold">
                                          <p:stCondLst>
                                            <p:cond delay="0"/>
                                          </p:stCondLst>
                                        </p:cTn>
                                        <p:tgtEl>
                                          <p:spTgt spid="6146">
                                            <p:txEl>
                                              <p:pRg st="5" end="5"/>
                                            </p:txEl>
                                          </p:spTgt>
                                        </p:tgtEl>
                                        <p:attrNameLst>
                                          <p:attrName>style.visibility</p:attrName>
                                        </p:attrNameLst>
                                      </p:cBhvr>
                                      <p:to>
                                        <p:strVal val="visible"/>
                                      </p:to>
                                    </p:set>
                                    <p:animEffect transition="in" filter="wipe(down)">
                                      <p:cBhvr additive="repl">
                                        <p:cTn id="28" dur="500"/>
                                        <p:tgtEl>
                                          <p:spTgt spid="6146">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additive="repl">
                                        <p:cTn id="32" dur="1" fill="hold">
                                          <p:stCondLst>
                                            <p:cond delay="0"/>
                                          </p:stCondLst>
                                        </p:cTn>
                                        <p:tgtEl>
                                          <p:spTgt spid="6146">
                                            <p:txEl>
                                              <p:pRg st="6" end="6"/>
                                            </p:txEl>
                                          </p:spTgt>
                                        </p:tgtEl>
                                        <p:attrNameLst>
                                          <p:attrName>style.visibility</p:attrName>
                                        </p:attrNameLst>
                                      </p:cBhvr>
                                      <p:to>
                                        <p:strVal val="visible"/>
                                      </p:to>
                                    </p:set>
                                    <p:animEffect transition="in" filter="wipe(down)">
                                      <p:cBhvr additive="repl">
                                        <p:cTn id="33" dur="500"/>
                                        <p:tgtEl>
                                          <p:spTgt spid="6146">
                                            <p:txEl>
                                              <p:pRg st="6" end="6"/>
                                            </p:txEl>
                                          </p:spTgt>
                                        </p:tgtEl>
                                      </p:cBhvr>
                                    </p:animEffect>
                                  </p:childTnLst>
                                </p:cTn>
                              </p:par>
                              <p:par>
                                <p:cTn id="34" presetID="22" presetClass="entr" presetSubtype="4" fill="hold" nodeType="withEffect">
                                  <p:stCondLst>
                                    <p:cond delay="0"/>
                                  </p:stCondLst>
                                  <p:childTnLst>
                                    <p:set>
                                      <p:cBhvr additive="repl">
                                        <p:cTn id="35" dur="1" fill="hold">
                                          <p:stCondLst>
                                            <p:cond delay="0"/>
                                          </p:stCondLst>
                                        </p:cTn>
                                        <p:tgtEl>
                                          <p:spTgt spid="6146">
                                            <p:txEl>
                                              <p:pRg st="7" end="7"/>
                                            </p:txEl>
                                          </p:spTgt>
                                        </p:tgtEl>
                                        <p:attrNameLst>
                                          <p:attrName>style.visibility</p:attrName>
                                        </p:attrNameLst>
                                      </p:cBhvr>
                                      <p:to>
                                        <p:strVal val="visible"/>
                                      </p:to>
                                    </p:set>
                                    <p:animEffect transition="in" filter="wipe(down)">
                                      <p:cBhvr additive="repl">
                                        <p:cTn id="36" dur="500"/>
                                        <p:tgtEl>
                                          <p:spTgt spid="6146">
                                            <p:txEl>
                                              <p:pRg st="7" end="7"/>
                                            </p:txEl>
                                          </p:spTgt>
                                        </p:tgtEl>
                                      </p:cBhvr>
                                    </p:animEffect>
                                  </p:childTnLst>
                                </p:cTn>
                              </p:par>
                              <p:par>
                                <p:cTn id="37" presetID="22" presetClass="entr" presetSubtype="4" fill="hold" nodeType="withEffect">
                                  <p:stCondLst>
                                    <p:cond delay="0"/>
                                  </p:stCondLst>
                                  <p:childTnLst>
                                    <p:set>
                                      <p:cBhvr additive="repl">
                                        <p:cTn id="38" dur="1" fill="hold">
                                          <p:stCondLst>
                                            <p:cond delay="0"/>
                                          </p:stCondLst>
                                        </p:cTn>
                                        <p:tgtEl>
                                          <p:spTgt spid="6146">
                                            <p:txEl>
                                              <p:pRg st="8" end="8"/>
                                            </p:txEl>
                                          </p:spTgt>
                                        </p:tgtEl>
                                        <p:attrNameLst>
                                          <p:attrName>style.visibility</p:attrName>
                                        </p:attrNameLst>
                                      </p:cBhvr>
                                      <p:to>
                                        <p:strVal val="visible"/>
                                      </p:to>
                                    </p:set>
                                    <p:animEffect transition="in" filter="wipe(down)">
                                      <p:cBhvr additive="repl">
                                        <p:cTn id="39" dur="500"/>
                                        <p:tgtEl>
                                          <p:spTgt spid="6146">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additive="repl">
                                        <p:cTn id="43" dur="1" fill="hold">
                                          <p:stCondLst>
                                            <p:cond delay="0"/>
                                          </p:stCondLst>
                                        </p:cTn>
                                        <p:tgtEl>
                                          <p:spTgt spid="6146">
                                            <p:txEl>
                                              <p:pRg st="9" end="9"/>
                                            </p:txEl>
                                          </p:spTgt>
                                        </p:tgtEl>
                                        <p:attrNameLst>
                                          <p:attrName>style.visibility</p:attrName>
                                        </p:attrNameLst>
                                      </p:cBhvr>
                                      <p:to>
                                        <p:strVal val="visible"/>
                                      </p:to>
                                    </p:set>
                                    <p:animEffect transition="in" filter="wipe(down)">
                                      <p:cBhvr additive="repl">
                                        <p:cTn id="44" dur="500"/>
                                        <p:tgtEl>
                                          <p:spTgt spid="61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13695351-2C38-FE35-8237-24C810967447}"/>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Concept</a:t>
            </a:r>
          </a:p>
        </p:txBody>
      </p:sp>
      <p:pic>
        <p:nvPicPr>
          <p:cNvPr id="27651" name="Picture 2">
            <a:extLst>
              <a:ext uri="{FF2B5EF4-FFF2-40B4-BE49-F238E27FC236}">
                <a16:creationId xmlns:a16="http://schemas.microsoft.com/office/drawing/2014/main" id="{56FC5763-2582-92F4-587A-4A895A5F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17"/>
          <a:stretch>
            <a:fillRect/>
          </a:stretch>
        </p:blipFill>
        <p:spPr bwMode="auto">
          <a:xfrm>
            <a:off x="214313" y="1219200"/>
            <a:ext cx="835818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7026C93C-706B-F181-11DC-4A6B3D4D1710}"/>
              </a:ext>
            </a:extLst>
          </p:cNvPr>
          <p:cNvSpPr>
            <a:spLocks noGrp="1" noChangeArrowheads="1"/>
          </p:cNvSpPr>
          <p:nvPr>
            <p:ph type="title"/>
          </p:nvPr>
        </p:nvSpPr>
        <p:spPr bwMode="auto">
          <a:xfrm>
            <a:off x="457200" y="-71438"/>
            <a:ext cx="7467600" cy="654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Example</a:t>
            </a:r>
          </a:p>
        </p:txBody>
      </p:sp>
      <p:pic>
        <p:nvPicPr>
          <p:cNvPr id="28675" name="Picture 2">
            <a:extLst>
              <a:ext uri="{FF2B5EF4-FFF2-40B4-BE49-F238E27FC236}">
                <a16:creationId xmlns:a16="http://schemas.microsoft.com/office/drawing/2014/main" id="{0F8143A9-E8C7-1FD8-22C1-2ECA11BDA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0917"/>
          <a:stretch>
            <a:fillRect/>
          </a:stretch>
        </p:blipFill>
        <p:spPr bwMode="auto">
          <a:xfrm>
            <a:off x="419781" y="772206"/>
            <a:ext cx="7500937"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CA5BDCB0-99ED-24C5-54D2-02E8E2D93A43}"/>
              </a:ext>
            </a:extLst>
          </p:cNvPr>
          <p:cNvSpPr>
            <a:spLocks noGrp="1" noChangeArrowheads="1"/>
          </p:cNvSpPr>
          <p:nvPr>
            <p:ph type="title"/>
          </p:nvPr>
        </p:nvSpPr>
        <p:spPr bwMode="auto">
          <a:xfrm>
            <a:off x="457200" y="0"/>
            <a:ext cx="7467600" cy="51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Algorithm</a:t>
            </a:r>
          </a:p>
        </p:txBody>
      </p:sp>
      <p:sp>
        <p:nvSpPr>
          <p:cNvPr id="9218" name="Rectangle 2">
            <a:extLst>
              <a:ext uri="{FF2B5EF4-FFF2-40B4-BE49-F238E27FC236}">
                <a16:creationId xmlns:a16="http://schemas.microsoft.com/office/drawing/2014/main" id="{2FABFA56-52ED-8F14-D0E5-3FD0BFCD9C42}"/>
              </a:ext>
            </a:extLst>
          </p:cNvPr>
          <p:cNvSpPr>
            <a:spLocks noChangeArrowheads="1"/>
          </p:cNvSpPr>
          <p:nvPr/>
        </p:nvSpPr>
        <p:spPr bwMode="auto">
          <a:xfrm>
            <a:off x="214313" y="571500"/>
            <a:ext cx="5357812" cy="3500438"/>
          </a:xfrm>
          <a:prstGeom prst="rect">
            <a:avLst/>
          </a:prstGeom>
          <a:solidFill>
            <a:srgbClr val="FFFFFF"/>
          </a:solidFill>
          <a:ln w="25560">
            <a:solidFill>
              <a:srgbClr val="777C84"/>
            </a:solidFill>
            <a:round/>
            <a:headEnd/>
            <a:tailEnd/>
          </a:ln>
        </p:spPr>
        <p:txBody>
          <a:bodyPr lIns="90000" tIns="45000" rIns="90000" bIns="45000" anchor="ct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a:solidFill>
                  <a:schemeClr val="tx1"/>
                </a:solidFill>
                <a:latin typeface="Calibri" panose="020F0502020204030204" pitchFamily="34" charset="0"/>
              </a:defRPr>
            </a:lvl9pPr>
          </a:lstStyle>
          <a:p>
            <a:pPr hangingPunct="1"/>
            <a:r>
              <a:rPr lang="en-US" altLang="en-US">
                <a:solidFill>
                  <a:srgbClr val="000000"/>
                </a:solidFill>
                <a:latin typeface="Century Schoolbook" panose="02040604050505020304" pitchFamily="18" charset="0"/>
              </a:rPr>
              <a:t>InsertionSort(A,n)</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Current = 1</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While ( Current ≤ n-1 )</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ele = A[Current]</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Walk = Current -1</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While (Walk ≥ 0  AND  ele&lt; A[Walk])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A[Walk+1] = A[Walk]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Decrement 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EndWhile</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A[Walk+1] = A[Walk]</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Increment Current</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   EndWhile</a:t>
            </a:r>
          </a:p>
          <a:p>
            <a:pPr hangingPunct="1">
              <a:buFont typeface="Times New Roman" panose="02020603050405020304" pitchFamily="18" charset="0"/>
              <a:buAutoNum type="arabicPeriod"/>
            </a:pPr>
            <a:r>
              <a:rPr lang="en-US" altLang="en-US">
                <a:solidFill>
                  <a:srgbClr val="000000"/>
                </a:solidFill>
                <a:latin typeface="Century Schoolbook" panose="02040604050505020304" pitchFamily="18" charset="0"/>
              </a:rPr>
              <a:t>Stop    </a:t>
            </a:r>
          </a:p>
        </p:txBody>
      </p:sp>
      <p:sp>
        <p:nvSpPr>
          <p:cNvPr id="9219" name="Rectangle 3">
            <a:extLst>
              <a:ext uri="{FF2B5EF4-FFF2-40B4-BE49-F238E27FC236}">
                <a16:creationId xmlns:a16="http://schemas.microsoft.com/office/drawing/2014/main" id="{1D0A1F90-DA39-9D40-ECF6-3778C7A6C9FE}"/>
              </a:ext>
            </a:extLst>
          </p:cNvPr>
          <p:cNvSpPr>
            <a:spLocks noChangeArrowheads="1"/>
          </p:cNvSpPr>
          <p:nvPr/>
        </p:nvSpPr>
        <p:spPr bwMode="auto">
          <a:xfrm>
            <a:off x="285750" y="4143375"/>
            <a:ext cx="7215188" cy="2571750"/>
          </a:xfrm>
          <a:prstGeom prst="rect">
            <a:avLst/>
          </a:prstGeom>
          <a:solidFill>
            <a:srgbClr val="FFFFFF"/>
          </a:solidFill>
          <a:ln w="25560">
            <a:solidFill>
              <a:srgbClr val="777C84"/>
            </a:solidFill>
            <a:round/>
            <a:headEnd/>
            <a:tailEnd/>
          </a:ln>
        </p:spPr>
        <p:txBody>
          <a:bodyPr lIns="90000" tIns="45000" rIns="90000" bIns="4500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Calibri" panose="020F0502020204030204" pitchFamily="34" charset="0"/>
              </a:defRPr>
            </a:lvl9pPr>
          </a:lstStyle>
          <a:p>
            <a:pPr hangingPunct="1"/>
            <a:r>
              <a:rPr lang="en-US" altLang="en-US">
                <a:solidFill>
                  <a:srgbClr val="000000"/>
                </a:solidFill>
                <a:latin typeface="Century Schoolbook" panose="02040604050505020304" pitchFamily="18" charset="0"/>
              </a:rPr>
              <a:t>InsertionSort(A,n)  </a:t>
            </a:r>
            <a:r>
              <a:rPr lang="en-US" altLang="en-US" b="1">
                <a:solidFill>
                  <a:srgbClr val="FF0000"/>
                </a:solidFill>
                <a:latin typeface="Century Schoolbook" panose="02040604050505020304" pitchFamily="18" charset="0"/>
              </a:rPr>
              <a:t>{</a:t>
            </a:r>
          </a:p>
          <a:p>
            <a:pPr hangingPunct="1"/>
            <a:r>
              <a:rPr lang="en-US" altLang="en-US">
                <a:solidFill>
                  <a:srgbClr val="000000"/>
                </a:solidFill>
                <a:latin typeface="Century Schoolbook" panose="02040604050505020304" pitchFamily="18" charset="0"/>
              </a:rPr>
              <a:t>   for ( current=1; current &lt;= n-1; current++) </a:t>
            </a:r>
            <a:r>
              <a:rPr lang="en-US" altLang="en-US" b="1">
                <a:solidFill>
                  <a:srgbClr val="00B050"/>
                </a:solidFill>
                <a:latin typeface="Century Schoolbook" panose="02040604050505020304" pitchFamily="18" charset="0"/>
              </a:rPr>
              <a:t>{</a:t>
            </a:r>
          </a:p>
          <a:p>
            <a:pPr hangingPunct="1"/>
            <a:r>
              <a:rPr lang="en-US" altLang="en-US" b="1">
                <a:solidFill>
                  <a:srgbClr val="00B050"/>
                </a:solidFill>
                <a:latin typeface="Century Schoolbook" panose="02040604050505020304" pitchFamily="18" charset="0"/>
              </a:rPr>
              <a:t>            ele = A[current];</a:t>
            </a:r>
          </a:p>
          <a:p>
            <a:pPr hangingPunct="1"/>
            <a:r>
              <a:rPr lang="en-US" altLang="en-US">
                <a:solidFill>
                  <a:srgbClr val="000000"/>
                </a:solidFill>
                <a:latin typeface="Century Schoolbook" panose="02040604050505020304" pitchFamily="18" charset="0"/>
              </a:rPr>
              <a:t>            for (walk= current-1; walk ≥ 0  &amp;&amp; ele&lt; A[Walk] ; walk--) </a:t>
            </a:r>
            <a:r>
              <a:rPr lang="en-US" altLang="en-US" b="1">
                <a:solidFill>
                  <a:srgbClr val="FF0066"/>
                </a:solidFill>
                <a:latin typeface="Century Schoolbook" panose="02040604050505020304" pitchFamily="18" charset="0"/>
              </a:rPr>
              <a:t>{</a:t>
            </a:r>
          </a:p>
          <a:p>
            <a:pPr hangingPunct="1"/>
            <a:r>
              <a:rPr lang="en-US" altLang="en-US">
                <a:solidFill>
                  <a:srgbClr val="000000"/>
                </a:solidFill>
                <a:latin typeface="Century Schoolbook" panose="02040604050505020304" pitchFamily="18" charset="0"/>
              </a:rPr>
              <a:t>                    A[Walk+1] = A[Walk];</a:t>
            </a:r>
          </a:p>
          <a:p>
            <a:pPr hangingPunct="1"/>
            <a:r>
              <a:rPr lang="en-US" altLang="en-US" b="1">
                <a:solidFill>
                  <a:srgbClr val="FF0066"/>
                </a:solidFill>
                <a:latin typeface="Century Schoolbook" panose="02040604050505020304" pitchFamily="18" charset="0"/>
              </a:rPr>
              <a:t>                } </a:t>
            </a:r>
          </a:p>
          <a:p>
            <a:pPr hangingPunct="1"/>
            <a:r>
              <a:rPr lang="en-US" altLang="en-US">
                <a:solidFill>
                  <a:srgbClr val="000000"/>
                </a:solidFill>
                <a:latin typeface="Century Schoolbook" panose="02040604050505020304" pitchFamily="18" charset="0"/>
              </a:rPr>
              <a:t>              A[Walk+1] = A[Walk];</a:t>
            </a:r>
          </a:p>
          <a:p>
            <a:pPr hangingPunct="1"/>
            <a:r>
              <a:rPr lang="en-US" altLang="en-US" b="1">
                <a:solidFill>
                  <a:srgbClr val="00B050"/>
                </a:solidFill>
                <a:latin typeface="Century Schoolbook" panose="02040604050505020304" pitchFamily="18" charset="0"/>
              </a:rPr>
              <a:t>}</a:t>
            </a:r>
          </a:p>
          <a:p>
            <a:pPr hangingPunct="1"/>
            <a:r>
              <a:rPr lang="en-US" altLang="en-US" b="1">
                <a:solidFill>
                  <a:srgbClr val="FF0000"/>
                </a:solidFill>
                <a:latin typeface="Century Schoolbook" panose="02040604050505020304" pitchFamily="18" charset="0"/>
              </a:rPr>
              <a:t>} </a:t>
            </a:r>
            <a:r>
              <a:rPr lang="en-US" altLang="en-US">
                <a:solidFill>
                  <a:srgbClr val="000000"/>
                </a:solidFill>
                <a:latin typeface="Century Schoolbook" panose="02040604050505020304" pitchFamily="18" charset="0"/>
              </a:rPr>
              <a:t>  </a:t>
            </a:r>
          </a:p>
        </p:txBody>
      </p:sp>
      <p:sp>
        <p:nvSpPr>
          <p:cNvPr id="9220" name="Rectangle 4">
            <a:extLst>
              <a:ext uri="{FF2B5EF4-FFF2-40B4-BE49-F238E27FC236}">
                <a16:creationId xmlns:a16="http://schemas.microsoft.com/office/drawing/2014/main" id="{2E1CA25C-5ED0-E0D4-D61E-E52D62C8C21B}"/>
              </a:ext>
            </a:extLst>
          </p:cNvPr>
          <p:cNvSpPr>
            <a:spLocks noChangeArrowheads="1"/>
          </p:cNvSpPr>
          <p:nvPr/>
        </p:nvSpPr>
        <p:spPr bwMode="auto">
          <a:xfrm>
            <a:off x="6000750" y="571500"/>
            <a:ext cx="2571750" cy="1571625"/>
          </a:xfrm>
          <a:prstGeom prst="rect">
            <a:avLst/>
          </a:prstGeom>
          <a:solidFill>
            <a:srgbClr val="FFFFFF"/>
          </a:solidFill>
          <a:ln w="25560">
            <a:solidFill>
              <a:srgbClr val="777C84"/>
            </a:solidFill>
            <a:round/>
            <a:headEnd/>
            <a:tailEnd/>
          </a:ln>
        </p:spPr>
        <p:txBody>
          <a:bodyPr lIns="90000" tIns="45000" rIns="90000" bIns="45000" anchor="ctr"/>
          <a:lstStyle>
            <a:lvl1pPr>
              <a:tabLst>
                <a:tab pos="457200" algn="l"/>
                <a:tab pos="914400" algn="l"/>
                <a:tab pos="1371600" algn="l"/>
                <a:tab pos="1828800" algn="l"/>
                <a:tab pos="22860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9pPr>
          </a:lstStyle>
          <a:p>
            <a:pPr algn="ctr" hangingPunct="1"/>
            <a:r>
              <a:rPr lang="en-US" altLang="en-US">
                <a:solidFill>
                  <a:srgbClr val="000000"/>
                </a:solidFill>
                <a:latin typeface="Century Schoolbook" panose="02040604050505020304" pitchFamily="18" charset="0"/>
              </a:rPr>
              <a:t>Worst case Time Complexity of  Insertion Sort is </a:t>
            </a:r>
            <a:r>
              <a:rPr lang="en-US" altLang="en-US" sz="2400" b="1">
                <a:solidFill>
                  <a:srgbClr val="FF0066"/>
                </a:solidFill>
                <a:latin typeface="Century Schoolbook" panose="02040604050505020304" pitchFamily="18" charset="0"/>
              </a:rPr>
              <a:t>O(n</a:t>
            </a:r>
            <a:r>
              <a:rPr lang="en-US" altLang="en-US" sz="2400" b="1" baseline="30000">
                <a:solidFill>
                  <a:srgbClr val="FF0066"/>
                </a:solidFill>
                <a:latin typeface="Century Schoolbook" panose="02040604050505020304" pitchFamily="18" charset="0"/>
              </a:rPr>
              <a:t>2</a:t>
            </a:r>
            <a:r>
              <a:rPr lang="en-US" altLang="en-US" sz="2400" b="1">
                <a:solidFill>
                  <a:srgbClr val="FF0066"/>
                </a:solidFill>
                <a:latin typeface="Century Schoolbook" panose="020406040505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box(in)">
                                      <p:cBhvr additive="repl">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additive="repl">
                                        <p:cTn id="11" dur="500"/>
                                        <p:tgtEl>
                                          <p:spTgt spid="9218"/>
                                        </p:tgtEl>
                                      </p:cBhvr>
                                    </p:animEffect>
                                    <p:set>
                                      <p:cBhvr additive="repl">
                                        <p:cTn id="12" dur="1" fill="hold">
                                          <p:stCondLst>
                                            <p:cond delay="499"/>
                                          </p:stCondLst>
                                        </p:cTn>
                                        <p:tgtEl>
                                          <p:spTgt spid="9218"/>
                                        </p:tgtEl>
                                        <p:attrNameLst>
                                          <p:attrName>style.visibility</p:attrName>
                                        </p:attrNameLst>
                                      </p:cBhvr>
                                      <p:to>
                                        <p:strVal val="hidden"/>
                                      </p:to>
                                    </p:se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additive="repl">
                                        <p:cTn id="15" dur="1" fill="hold">
                                          <p:stCondLst>
                                            <p:cond delay="0"/>
                                          </p:stCondLst>
                                        </p:cTn>
                                        <p:tgtEl>
                                          <p:spTgt spid="9219"/>
                                        </p:tgtEl>
                                        <p:attrNameLst>
                                          <p:attrName>style.visibility</p:attrName>
                                        </p:attrNameLst>
                                      </p:cBhvr>
                                      <p:to>
                                        <p:strVal val="visible"/>
                                      </p:to>
                                    </p:set>
                                    <p:animEffect transition="in" filter="box(in)">
                                      <p:cBhvr additive="repl">
                                        <p:cTn id="16" dur="1000"/>
                                        <p:tgtEl>
                                          <p:spTgt spid="9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additive="repl">
                                        <p:cTn id="20" dur="1" fill="hold">
                                          <p:stCondLst>
                                            <p:cond delay="0"/>
                                          </p:stCondLst>
                                        </p:cTn>
                                        <p:tgtEl>
                                          <p:spTgt spid="9220"/>
                                        </p:tgtEl>
                                        <p:attrNameLst>
                                          <p:attrName>style.visibility</p:attrName>
                                        </p:attrNameLst>
                                      </p:cBhvr>
                                      <p:to>
                                        <p:strVal val="visible"/>
                                      </p:to>
                                    </p:set>
                                    <p:animEffect transition="in" filter="box(in)">
                                      <p:cBhvr additive="repl">
                                        <p:cTn id="21"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64C19842-2C28-3ACB-916F-FBF7D4DB0B8D}"/>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Example </a:t>
            </a:r>
          </a:p>
        </p:txBody>
      </p:sp>
      <p:graphicFrame>
        <p:nvGraphicFramePr>
          <p:cNvPr id="13314" name="Group 2">
            <a:extLst>
              <a:ext uri="{FF2B5EF4-FFF2-40B4-BE49-F238E27FC236}">
                <a16:creationId xmlns:a16="http://schemas.microsoft.com/office/drawing/2014/main" id="{9DFD2319-214D-6761-63CA-5CD22120D262}"/>
              </a:ext>
            </a:extLst>
          </p:cNvPr>
          <p:cNvGraphicFramePr>
            <a:graphicFrameLocks noGrp="1"/>
          </p:cNvGraphicFramePr>
          <p:nvPr/>
        </p:nvGraphicFramePr>
        <p:xfrm>
          <a:off x="2643188" y="960438"/>
          <a:ext cx="2644775" cy="371475"/>
        </p:xfrm>
        <a:graphic>
          <a:graphicData uri="http://schemas.openxmlformats.org/drawingml/2006/table">
            <a:tbl>
              <a:tblPr/>
              <a:tblGrid>
                <a:gridCol w="466725">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FF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3336" name="Group 24">
            <a:extLst>
              <a:ext uri="{FF2B5EF4-FFF2-40B4-BE49-F238E27FC236}">
                <a16:creationId xmlns:a16="http://schemas.microsoft.com/office/drawing/2014/main" id="{F76B0D8A-1390-2389-95CC-CA1691D41BC1}"/>
              </a:ext>
            </a:extLst>
          </p:cNvPr>
          <p:cNvGraphicFramePr>
            <a:graphicFrameLocks noGrp="1"/>
          </p:cNvGraphicFramePr>
          <p:nvPr/>
        </p:nvGraphicFramePr>
        <p:xfrm>
          <a:off x="428625" y="928688"/>
          <a:ext cx="2001838" cy="388937"/>
        </p:xfrm>
        <a:graphic>
          <a:graphicData uri="http://schemas.openxmlformats.org/drawingml/2006/table">
            <a:tbl>
              <a:tblPr/>
              <a:tblGrid>
                <a:gridCol w="2001838">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Sort the Array:</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42" name="Group 30">
            <a:extLst>
              <a:ext uri="{FF2B5EF4-FFF2-40B4-BE49-F238E27FC236}">
                <a16:creationId xmlns:a16="http://schemas.microsoft.com/office/drawing/2014/main" id="{FCE16311-A887-9874-D12F-C0C12767E8A9}"/>
              </a:ext>
            </a:extLst>
          </p:cNvPr>
          <p:cNvGraphicFramePr>
            <a:graphicFrameLocks noGrp="1"/>
          </p:cNvGraphicFramePr>
          <p:nvPr/>
        </p:nvGraphicFramePr>
        <p:xfrm>
          <a:off x="928688" y="22399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0</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3348" name="Group 36">
            <a:extLst>
              <a:ext uri="{FF2B5EF4-FFF2-40B4-BE49-F238E27FC236}">
                <a16:creationId xmlns:a16="http://schemas.microsoft.com/office/drawing/2014/main" id="{1085BC78-6150-AF0F-1559-4C5B2217FBBF}"/>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1: current=1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3354" name="Rectangle 42">
            <a:extLst>
              <a:ext uri="{FF2B5EF4-FFF2-40B4-BE49-F238E27FC236}">
                <a16:creationId xmlns:a16="http://schemas.microsoft.com/office/drawing/2014/main" id="{C35C9A7C-2112-76CC-D0DB-48DC2071352A}"/>
              </a:ext>
            </a:extLst>
          </p:cNvPr>
          <p:cNvSpPr>
            <a:spLocks noChangeArrowheads="1"/>
          </p:cNvSpPr>
          <p:nvPr/>
        </p:nvSpPr>
        <p:spPr bwMode="auto">
          <a:xfrm>
            <a:off x="6786563" y="1000125"/>
            <a:ext cx="1357312" cy="500063"/>
          </a:xfrm>
          <a:prstGeom prst="rect">
            <a:avLst/>
          </a:prstGeom>
          <a:solidFill>
            <a:srgbClr val="FE8637"/>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N=5 </a:t>
            </a:r>
          </a:p>
        </p:txBody>
      </p:sp>
      <p:graphicFrame>
        <p:nvGraphicFramePr>
          <p:cNvPr id="13355" name="Group 43">
            <a:extLst>
              <a:ext uri="{FF2B5EF4-FFF2-40B4-BE49-F238E27FC236}">
                <a16:creationId xmlns:a16="http://schemas.microsoft.com/office/drawing/2014/main" id="{4ADBA2B5-AB1A-83F4-17C4-CD183A560A68}"/>
              </a:ext>
            </a:extLst>
          </p:cNvPr>
          <p:cNvGraphicFramePr>
            <a:graphicFrameLocks noGrp="1"/>
          </p:cNvGraphicFramePr>
          <p:nvPr/>
        </p:nvGraphicFramePr>
        <p:xfrm>
          <a:off x="5072063" y="332581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3361" name="Rectangle 49">
            <a:extLst>
              <a:ext uri="{FF2B5EF4-FFF2-40B4-BE49-F238E27FC236}">
                <a16:creationId xmlns:a16="http://schemas.microsoft.com/office/drawing/2014/main" id="{5E4A2C6C-6139-FDB3-7B19-422D12447130}"/>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ele= 5</a:t>
            </a:r>
          </a:p>
        </p:txBody>
      </p:sp>
      <p:sp>
        <p:nvSpPr>
          <p:cNvPr id="13362" name="Rectangle 50">
            <a:extLst>
              <a:ext uri="{FF2B5EF4-FFF2-40B4-BE49-F238E27FC236}">
                <a16:creationId xmlns:a16="http://schemas.microsoft.com/office/drawing/2014/main" id="{7EE2F4C2-B541-0403-1DA1-0E20F0691474}"/>
              </a:ext>
            </a:extLst>
          </p:cNvPr>
          <p:cNvSpPr>
            <a:spLocks noChangeArrowheads="1"/>
          </p:cNvSpPr>
          <p:nvPr/>
        </p:nvSpPr>
        <p:spPr bwMode="auto">
          <a:xfrm>
            <a:off x="2714625" y="22860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5 &lt;  25</a:t>
            </a:r>
          </a:p>
        </p:txBody>
      </p:sp>
      <p:graphicFrame>
        <p:nvGraphicFramePr>
          <p:cNvPr id="13363" name="Group 51">
            <a:extLst>
              <a:ext uri="{FF2B5EF4-FFF2-40B4-BE49-F238E27FC236}">
                <a16:creationId xmlns:a16="http://schemas.microsoft.com/office/drawing/2014/main" id="{2617A72F-33E3-2D57-4F08-737257D7FACB}"/>
              </a:ext>
            </a:extLst>
          </p:cNvPr>
          <p:cNvGraphicFramePr>
            <a:graphicFrameLocks noGrp="1"/>
          </p:cNvGraphicFramePr>
          <p:nvPr/>
        </p:nvGraphicFramePr>
        <p:xfrm>
          <a:off x="4429125" y="2286000"/>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dirty="0">
                          <a:ln>
                            <a:noFill/>
                          </a:ln>
                          <a:solidFill>
                            <a:srgbClr val="00206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3385" name="Group 73">
            <a:extLst>
              <a:ext uri="{FF2B5EF4-FFF2-40B4-BE49-F238E27FC236}">
                <a16:creationId xmlns:a16="http://schemas.microsoft.com/office/drawing/2014/main" id="{2788E0EC-FDD8-ED41-346E-FD757018708E}"/>
              </a:ext>
            </a:extLst>
          </p:cNvPr>
          <p:cNvGraphicFramePr>
            <a:graphicFrameLocks noGrp="1"/>
          </p:cNvGraphicFramePr>
          <p:nvPr/>
        </p:nvGraphicFramePr>
        <p:xfrm>
          <a:off x="1714500" y="3271838"/>
          <a:ext cx="2906713" cy="371475"/>
        </p:xfrm>
        <a:graphic>
          <a:graphicData uri="http://schemas.openxmlformats.org/drawingml/2006/table">
            <a:tbl>
              <a:tblPr/>
              <a:tblGrid>
                <a:gridCol w="42862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CA2E4"/>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3336"/>
                                        </p:tgtEl>
                                        <p:attrNameLst>
                                          <p:attrName>style.visibility</p:attrName>
                                        </p:attrNameLst>
                                      </p:cBhvr>
                                      <p:to>
                                        <p:strVal val="visible"/>
                                      </p:to>
                                    </p:set>
                                    <p:animEffect transition="in" filter="box(in)">
                                      <p:cBhvr additive="repl">
                                        <p:cTn id="7" dur="500"/>
                                        <p:tgtEl>
                                          <p:spTgt spid="13336"/>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3314"/>
                                        </p:tgtEl>
                                        <p:attrNameLst>
                                          <p:attrName>style.visibility</p:attrName>
                                        </p:attrNameLst>
                                      </p:cBhvr>
                                      <p:to>
                                        <p:strVal val="visible"/>
                                      </p:to>
                                    </p:set>
                                    <p:animEffect transition="in" filter="box(in)">
                                      <p:cBhvr additive="repl">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3354"/>
                                        </p:tgtEl>
                                        <p:attrNameLst>
                                          <p:attrName>style.visibility</p:attrName>
                                        </p:attrNameLst>
                                      </p:cBhvr>
                                      <p:to>
                                        <p:strVal val="visible"/>
                                      </p:to>
                                    </p:set>
                                    <p:animEffect transition="in" filter="box(in)">
                                      <p:cBhvr additive="repl">
                                        <p:cTn id="15" dur="500"/>
                                        <p:tgtEl>
                                          <p:spTgt spid="133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additive="repl">
                                        <p:cTn id="19" dur="1" fill="hold">
                                          <p:stCondLst>
                                            <p:cond delay="0"/>
                                          </p:stCondLst>
                                        </p:cTn>
                                        <p:tgtEl>
                                          <p:spTgt spid="13348"/>
                                        </p:tgtEl>
                                        <p:attrNameLst>
                                          <p:attrName>style.visibility</p:attrName>
                                        </p:attrNameLst>
                                      </p:cBhvr>
                                      <p:to>
                                        <p:strVal val="visible"/>
                                      </p:to>
                                    </p:set>
                                    <p:animEffect transition="in" filter="box(in)">
                                      <p:cBhvr additive="repl">
                                        <p:cTn id="20" dur="500"/>
                                        <p:tgtEl>
                                          <p:spTgt spid="13348"/>
                                        </p:tgtEl>
                                      </p:cBhvr>
                                    </p:animEffect>
                                  </p:childTnLst>
                                </p:cTn>
                              </p:par>
                            </p:childTnLst>
                          </p:cTn>
                        </p:par>
                        <p:par>
                          <p:cTn id="21" fill="hold" nodeType="afterGroup">
                            <p:stCondLst>
                              <p:cond delay="500"/>
                            </p:stCondLst>
                            <p:childTnLst>
                              <p:par>
                                <p:cTn id="22" presetID="4" presetClass="entr" presetSubtype="16" fill="hold" nodeType="afterEffect">
                                  <p:stCondLst>
                                    <p:cond delay="0"/>
                                  </p:stCondLst>
                                  <p:childTnLst>
                                    <p:set>
                                      <p:cBhvr additive="repl">
                                        <p:cTn id="23" dur="1" fill="hold">
                                          <p:stCondLst>
                                            <p:cond delay="0"/>
                                          </p:stCondLst>
                                        </p:cTn>
                                        <p:tgtEl>
                                          <p:spTgt spid="13361"/>
                                        </p:tgtEl>
                                        <p:attrNameLst>
                                          <p:attrName>style.visibility</p:attrName>
                                        </p:attrNameLst>
                                      </p:cBhvr>
                                      <p:to>
                                        <p:strVal val="visible"/>
                                      </p:to>
                                    </p:set>
                                    <p:animEffect transition="in" filter="box(in)">
                                      <p:cBhvr additive="repl">
                                        <p:cTn id="24" dur="2000"/>
                                        <p:tgtEl>
                                          <p:spTgt spid="133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additive="repl">
                                        <p:cTn id="28" dur="1" fill="hold">
                                          <p:stCondLst>
                                            <p:cond delay="0"/>
                                          </p:stCondLst>
                                        </p:cTn>
                                        <p:tgtEl>
                                          <p:spTgt spid="13342"/>
                                        </p:tgtEl>
                                        <p:attrNameLst>
                                          <p:attrName>style.visibility</p:attrName>
                                        </p:attrNameLst>
                                      </p:cBhvr>
                                      <p:to>
                                        <p:strVal val="visible"/>
                                      </p:to>
                                    </p:set>
                                    <p:animEffect transition="in" filter="box(in)">
                                      <p:cBhvr additive="repl">
                                        <p:cTn id="29" dur="500"/>
                                        <p:tgtEl>
                                          <p:spTgt spid="13342"/>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additive="repl">
                                        <p:cTn id="32" dur="1" fill="hold">
                                          <p:stCondLst>
                                            <p:cond delay="0"/>
                                          </p:stCondLst>
                                        </p:cTn>
                                        <p:tgtEl>
                                          <p:spTgt spid="13362"/>
                                        </p:tgtEl>
                                        <p:attrNameLst>
                                          <p:attrName>style.visibility</p:attrName>
                                        </p:attrNameLst>
                                      </p:cBhvr>
                                      <p:to>
                                        <p:strVal val="visible"/>
                                      </p:to>
                                    </p:set>
                                    <p:animEffect transition="in" filter="box(in)">
                                      <p:cBhvr additive="repl">
                                        <p:cTn id="33" dur="2000"/>
                                        <p:tgtEl>
                                          <p:spTgt spid="133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additive="repl">
                                        <p:cTn id="37" dur="1" fill="hold">
                                          <p:stCondLst>
                                            <p:cond delay="0"/>
                                          </p:stCondLst>
                                        </p:cTn>
                                        <p:tgtEl>
                                          <p:spTgt spid="13355"/>
                                        </p:tgtEl>
                                        <p:attrNameLst>
                                          <p:attrName>style.visibility</p:attrName>
                                        </p:attrNameLst>
                                      </p:cBhvr>
                                      <p:to>
                                        <p:strVal val="visible"/>
                                      </p:to>
                                    </p:set>
                                    <p:animEffect transition="in" filter="box(in)">
                                      <p:cBhvr additive="repl">
                                        <p:cTn id="38" dur="500"/>
                                        <p:tgtEl>
                                          <p:spTgt spid="13355"/>
                                        </p:tgtEl>
                                      </p:cBhvr>
                                    </p:animEffect>
                                  </p:childTnLst>
                                </p:cTn>
                              </p:par>
                              <p:par>
                                <p:cTn id="39" presetID="4" presetClass="entr" presetSubtype="16" fill="hold" nodeType="withEffect">
                                  <p:stCondLst>
                                    <p:cond delay="0"/>
                                  </p:stCondLst>
                                  <p:childTnLst>
                                    <p:set>
                                      <p:cBhvr additive="repl">
                                        <p:cTn id="40" dur="1" fill="hold">
                                          <p:stCondLst>
                                            <p:cond delay="0"/>
                                          </p:stCondLst>
                                        </p:cTn>
                                        <p:tgtEl>
                                          <p:spTgt spid="13363"/>
                                        </p:tgtEl>
                                        <p:attrNameLst>
                                          <p:attrName>style.visibility</p:attrName>
                                        </p:attrNameLst>
                                      </p:cBhvr>
                                      <p:to>
                                        <p:strVal val="visible"/>
                                      </p:to>
                                    </p:set>
                                    <p:animEffect transition="in" filter="box(in)">
                                      <p:cBhvr additive="repl">
                                        <p:cTn id="41" dur="500"/>
                                        <p:tgtEl>
                                          <p:spTgt spid="13363"/>
                                        </p:tgtEl>
                                      </p:cBhvr>
                                    </p:animEffect>
                                  </p:childTnLst>
                                </p:cTn>
                              </p:par>
                              <p:par>
                                <p:cTn id="42" presetID="4" presetClass="entr" presetSubtype="16" fill="hold" nodeType="withEffect">
                                  <p:stCondLst>
                                    <p:cond delay="0"/>
                                  </p:stCondLst>
                                  <p:childTnLst>
                                    <p:set>
                                      <p:cBhvr additive="repl">
                                        <p:cTn id="43" dur="1" fill="hold">
                                          <p:stCondLst>
                                            <p:cond delay="0"/>
                                          </p:stCondLst>
                                        </p:cTn>
                                        <p:tgtEl>
                                          <p:spTgt spid="13385"/>
                                        </p:tgtEl>
                                        <p:attrNameLst>
                                          <p:attrName>style.visibility</p:attrName>
                                        </p:attrNameLst>
                                      </p:cBhvr>
                                      <p:to>
                                        <p:strVal val="visible"/>
                                      </p:to>
                                    </p:set>
                                    <p:animEffect transition="in" filter="box(in)">
                                      <p:cBhvr additive="repl">
                                        <p:cTn id="44" dur="500"/>
                                        <p:tgtEl>
                                          <p:spTgt spid="13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6702C843-7A9B-D386-AAFA-D1DBAEF33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a:extLst>
              <a:ext uri="{FF2B5EF4-FFF2-40B4-BE49-F238E27FC236}">
                <a16:creationId xmlns:a16="http://schemas.microsoft.com/office/drawing/2014/main" id="{F0EF1FC3-187E-EA90-3968-AF17B7D284D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E7B352F-CD79-811E-8BC7-109ED591754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01" name="Title 1">
            <a:extLst>
              <a:ext uri="{FF2B5EF4-FFF2-40B4-BE49-F238E27FC236}">
                <a16:creationId xmlns:a16="http://schemas.microsoft.com/office/drawing/2014/main" id="{79FD7B12-6966-D169-ABD9-39BE27E5C6E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Sorting</a:t>
            </a:r>
          </a:p>
        </p:txBody>
      </p:sp>
      <p:sp>
        <p:nvSpPr>
          <p:cNvPr id="4102" name="Content Placeholder 2">
            <a:extLst>
              <a:ext uri="{FF2B5EF4-FFF2-40B4-BE49-F238E27FC236}">
                <a16:creationId xmlns:a16="http://schemas.microsoft.com/office/drawing/2014/main" id="{11CC80C4-0E9C-A5AA-56F8-2B804AA1A2D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Sorting is an algorithm that arranges the elements of a list in a certain order.</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Ascending order or descending order.</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The output is a permutation or reordering of the input.</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Sorting is one of the important categories of  algorithms in computer science.</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Sometimes sorting significantly reduces the complexity(time/space)  of the problem.</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We can use sorting as a technique to reduce the search complexity.</a:t>
            </a:r>
          </a:p>
          <a:p>
            <a:pPr>
              <a:lnSpc>
                <a:spcPct val="90000"/>
              </a:lnSpc>
              <a:spcBef>
                <a:spcPts val="1000"/>
              </a:spcBef>
              <a:buFont typeface="Arial" panose="020B0604020202020204" pitchFamily="34" charset="0"/>
              <a:buChar char="•"/>
            </a:pPr>
            <a:r>
              <a:rPr lang="en-US" altLang="en-US" sz="2200">
                <a:solidFill>
                  <a:srgbClr val="000000"/>
                </a:solidFill>
                <a:sym typeface="Wingdings" panose="05000000000000000000" pitchFamily="2" charset="2"/>
              </a:rPr>
              <a:t>Sorting algorithms are classified into different categories based on the following </a:t>
            </a:r>
            <a:r>
              <a:rPr lang="en-US" altLang="en-US" sz="2200" b="1">
                <a:solidFill>
                  <a:srgbClr val="C00000"/>
                </a:solidFill>
                <a:sym typeface="Wingdings" panose="05000000000000000000" pitchFamily="2" charset="2"/>
              </a:rPr>
              <a:t>parameters</a:t>
            </a:r>
            <a:r>
              <a:rPr lang="en-US" altLang="en-US" sz="2200">
                <a:solidFill>
                  <a:srgbClr val="000000"/>
                </a:solidFill>
                <a:sym typeface="Wingdings" panose="05000000000000000000" pitchFamily="2" charset="2"/>
              </a:rPr>
              <a:t>.</a:t>
            </a:r>
          </a:p>
          <a:p>
            <a:pPr>
              <a:lnSpc>
                <a:spcPct val="90000"/>
              </a:lnSpc>
              <a:spcBef>
                <a:spcPts val="1000"/>
              </a:spcBef>
              <a:buFont typeface="Arial" panose="020B0604020202020204" pitchFamily="34" charset="0"/>
              <a:buChar char="•"/>
            </a:pPr>
            <a:endParaRPr lang="en-US" altLang="en-US" sz="2200">
              <a:solidFill>
                <a:srgbClr val="000000"/>
              </a:solidFill>
              <a:sym typeface="Wingdings" panose="05000000000000000000" pitchFamily="2" charset="2"/>
            </a:endParaRPr>
          </a:p>
          <a:p>
            <a:pPr>
              <a:lnSpc>
                <a:spcPct val="90000"/>
              </a:lnSpc>
              <a:spcBef>
                <a:spcPts val="1000"/>
              </a:spcBef>
              <a:buFont typeface="Arial" panose="020B0604020202020204" pitchFamily="34" charset="0"/>
              <a:buChar char="•"/>
            </a:pPr>
            <a:endParaRPr lang="en-US" altLang="en-US" sz="2200">
              <a:solidFill>
                <a:srgbClr val="000000"/>
              </a:solidFill>
              <a:sym typeface="Wingdings" panose="05000000000000000000" pitchFamily="2" charset="2"/>
            </a:endParaRPr>
          </a:p>
          <a:p>
            <a:pPr>
              <a:lnSpc>
                <a:spcPct val="90000"/>
              </a:lnSpc>
              <a:spcBef>
                <a:spcPts val="1000"/>
              </a:spcBef>
              <a:buFont typeface="Arial" panose="020B0604020202020204" pitchFamily="34" charset="0"/>
              <a:buChar char="•"/>
            </a:pPr>
            <a:endParaRPr lang="en-IN" altLang="en-US" sz="2200" b="1">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D52943E-56F2-F7DE-77ED-84F067D1DBAA}"/>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Example </a:t>
            </a:r>
          </a:p>
        </p:txBody>
      </p:sp>
      <p:graphicFrame>
        <p:nvGraphicFramePr>
          <p:cNvPr id="14338" name="Group 2">
            <a:extLst>
              <a:ext uri="{FF2B5EF4-FFF2-40B4-BE49-F238E27FC236}">
                <a16:creationId xmlns:a16="http://schemas.microsoft.com/office/drawing/2014/main" id="{D6826A99-AF54-9EC4-967F-F78C80C7DD9C}"/>
              </a:ext>
            </a:extLst>
          </p:cNvPr>
          <p:cNvGraphicFramePr>
            <a:graphicFrameLocks noGrp="1"/>
          </p:cNvGraphicFramePr>
          <p:nvPr/>
        </p:nvGraphicFramePr>
        <p:xfrm>
          <a:off x="928688" y="22399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344" name="Group 8">
            <a:extLst>
              <a:ext uri="{FF2B5EF4-FFF2-40B4-BE49-F238E27FC236}">
                <a16:creationId xmlns:a16="http://schemas.microsoft.com/office/drawing/2014/main" id="{36CCBEC7-AEE6-B97D-8083-4469D8CE1ECD}"/>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2: current=2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4350" name="Group 14">
            <a:extLst>
              <a:ext uri="{FF2B5EF4-FFF2-40B4-BE49-F238E27FC236}">
                <a16:creationId xmlns:a16="http://schemas.microsoft.com/office/drawing/2014/main" id="{724DDC7E-F554-7A0F-E2BC-5B903A588C01}"/>
              </a:ext>
            </a:extLst>
          </p:cNvPr>
          <p:cNvGraphicFramePr>
            <a:graphicFrameLocks noGrp="1"/>
          </p:cNvGraphicFramePr>
          <p:nvPr/>
        </p:nvGraphicFramePr>
        <p:xfrm>
          <a:off x="4643438" y="9826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4356" name="Rectangle 20">
            <a:extLst>
              <a:ext uri="{FF2B5EF4-FFF2-40B4-BE49-F238E27FC236}">
                <a16:creationId xmlns:a16="http://schemas.microsoft.com/office/drawing/2014/main" id="{D80FCF2B-F7A8-FC1E-2528-F1EF38CEBEAB}"/>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ele= 15</a:t>
            </a:r>
          </a:p>
        </p:txBody>
      </p:sp>
      <p:sp>
        <p:nvSpPr>
          <p:cNvPr id="14357" name="Rectangle 21">
            <a:extLst>
              <a:ext uri="{FF2B5EF4-FFF2-40B4-BE49-F238E27FC236}">
                <a16:creationId xmlns:a16="http://schemas.microsoft.com/office/drawing/2014/main" id="{09A82EBC-EEDA-72CD-8761-7E4E85DB3679}"/>
              </a:ext>
            </a:extLst>
          </p:cNvPr>
          <p:cNvSpPr>
            <a:spLocks noChangeArrowheads="1"/>
          </p:cNvSpPr>
          <p:nvPr/>
        </p:nvSpPr>
        <p:spPr bwMode="auto">
          <a:xfrm>
            <a:off x="2714625" y="22860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15 &lt;  25</a:t>
            </a:r>
          </a:p>
        </p:txBody>
      </p:sp>
      <p:graphicFrame>
        <p:nvGraphicFramePr>
          <p:cNvPr id="14358" name="Group 22">
            <a:extLst>
              <a:ext uri="{FF2B5EF4-FFF2-40B4-BE49-F238E27FC236}">
                <a16:creationId xmlns:a16="http://schemas.microsoft.com/office/drawing/2014/main" id="{E588A939-E36A-660C-BEE7-5DE329363C61}"/>
              </a:ext>
            </a:extLst>
          </p:cNvPr>
          <p:cNvGraphicFramePr>
            <a:graphicFrameLocks noGrp="1"/>
          </p:cNvGraphicFramePr>
          <p:nvPr/>
        </p:nvGraphicFramePr>
        <p:xfrm>
          <a:off x="4429125" y="2286000"/>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380" name="Group 44">
            <a:extLst>
              <a:ext uri="{FF2B5EF4-FFF2-40B4-BE49-F238E27FC236}">
                <a16:creationId xmlns:a16="http://schemas.microsoft.com/office/drawing/2014/main" id="{0C6270B9-3CD5-FED1-B7D1-7876C172760D}"/>
              </a:ext>
            </a:extLst>
          </p:cNvPr>
          <p:cNvGraphicFramePr>
            <a:graphicFrameLocks noGrp="1"/>
          </p:cNvGraphicFramePr>
          <p:nvPr/>
        </p:nvGraphicFramePr>
        <p:xfrm>
          <a:off x="1285875" y="928688"/>
          <a:ext cx="2906713" cy="371475"/>
        </p:xfrm>
        <a:graphic>
          <a:graphicData uri="http://schemas.openxmlformats.org/drawingml/2006/table">
            <a:tbl>
              <a:tblPr/>
              <a:tblGrid>
                <a:gridCol w="42862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FFFF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402" name="Group 66">
            <a:extLst>
              <a:ext uri="{FF2B5EF4-FFF2-40B4-BE49-F238E27FC236}">
                <a16:creationId xmlns:a16="http://schemas.microsoft.com/office/drawing/2014/main" id="{9D7BDB9B-FB82-06E3-610E-33DD9F596460}"/>
              </a:ext>
            </a:extLst>
          </p:cNvPr>
          <p:cNvGraphicFramePr>
            <a:graphicFrameLocks noGrp="1"/>
          </p:cNvGraphicFramePr>
          <p:nvPr/>
        </p:nvGraphicFramePr>
        <p:xfrm>
          <a:off x="785813" y="3155950"/>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0</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4408" name="Rectangle 72">
            <a:extLst>
              <a:ext uri="{FF2B5EF4-FFF2-40B4-BE49-F238E27FC236}">
                <a16:creationId xmlns:a16="http://schemas.microsoft.com/office/drawing/2014/main" id="{8F35D32F-8BA6-9F2C-5C19-60E2C1DA854C}"/>
              </a:ext>
            </a:extLst>
          </p:cNvPr>
          <p:cNvSpPr>
            <a:spLocks noChangeArrowheads="1"/>
          </p:cNvSpPr>
          <p:nvPr/>
        </p:nvSpPr>
        <p:spPr bwMode="auto">
          <a:xfrm>
            <a:off x="2571750" y="32004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15 &lt;  5</a:t>
            </a:r>
          </a:p>
        </p:txBody>
      </p:sp>
      <p:graphicFrame>
        <p:nvGraphicFramePr>
          <p:cNvPr id="14409" name="Group 73">
            <a:extLst>
              <a:ext uri="{FF2B5EF4-FFF2-40B4-BE49-F238E27FC236}">
                <a16:creationId xmlns:a16="http://schemas.microsoft.com/office/drawing/2014/main" id="{843F3CA9-1F6C-854A-D81E-811BEEF9CF5E}"/>
              </a:ext>
            </a:extLst>
          </p:cNvPr>
          <p:cNvGraphicFramePr>
            <a:graphicFrameLocks noGrp="1"/>
          </p:cNvGraphicFramePr>
          <p:nvPr/>
        </p:nvGraphicFramePr>
        <p:xfrm>
          <a:off x="4286250" y="3200400"/>
          <a:ext cx="2906713" cy="374672"/>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4650">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0" i="0" u="none" strike="noStrike" cap="none" normalizeH="0" baseline="0">
                          <a:ln>
                            <a:noFill/>
                          </a:ln>
                          <a:solidFill>
                            <a:srgbClr val="C00000"/>
                          </a:solidFill>
                          <a:effectLst/>
                          <a:latin typeface="Century Schoolbook" charset="0"/>
                          <a:ea typeface="Noto Sans SC Regular" charset="0"/>
                          <a:cs typeface="Noto Sans SC Regular" charset="0"/>
                        </a:rPr>
                        <a:t>15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431" name="Group 95">
            <a:extLst>
              <a:ext uri="{FF2B5EF4-FFF2-40B4-BE49-F238E27FC236}">
                <a16:creationId xmlns:a16="http://schemas.microsoft.com/office/drawing/2014/main" id="{272CBC5A-C8D8-12D7-F912-FCA4892A5151}"/>
              </a:ext>
            </a:extLst>
          </p:cNvPr>
          <p:cNvGraphicFramePr>
            <a:graphicFrameLocks noGrp="1"/>
          </p:cNvGraphicFramePr>
          <p:nvPr/>
        </p:nvGraphicFramePr>
        <p:xfrm>
          <a:off x="1928813" y="4175125"/>
          <a:ext cx="2906712" cy="374672"/>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4650">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0" i="0" u="none" strike="noStrike" cap="none" normalizeH="0" baseline="0">
                          <a:ln>
                            <a:noFill/>
                          </a:ln>
                          <a:solidFill>
                            <a:srgbClr val="C00000"/>
                          </a:solidFill>
                          <a:effectLst/>
                          <a:latin typeface="Century Schoolbook" charset="0"/>
                          <a:ea typeface="Noto Sans SC Regular" charset="0"/>
                          <a:cs typeface="Noto Sans SC Regular" charset="0"/>
                        </a:rPr>
                        <a:t>15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4453" name="Group 117">
            <a:extLst>
              <a:ext uri="{FF2B5EF4-FFF2-40B4-BE49-F238E27FC236}">
                <a16:creationId xmlns:a16="http://schemas.microsoft.com/office/drawing/2014/main" id="{A93C0B59-E4BC-7019-191A-F6D4CAC5FE2F}"/>
              </a:ext>
            </a:extLst>
          </p:cNvPr>
          <p:cNvGraphicFramePr>
            <a:graphicFrameLocks noGrp="1"/>
          </p:cNvGraphicFramePr>
          <p:nvPr/>
        </p:nvGraphicFramePr>
        <p:xfrm>
          <a:off x="5429250" y="4183063"/>
          <a:ext cx="1573213" cy="388937"/>
        </p:xfrm>
        <a:graphic>
          <a:graphicData uri="http://schemas.openxmlformats.org/drawingml/2006/table">
            <a:tbl>
              <a:tblPr/>
              <a:tblGrid>
                <a:gridCol w="1573213">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4344"/>
                                        </p:tgtEl>
                                        <p:attrNameLst>
                                          <p:attrName>style.visibility</p:attrName>
                                        </p:attrNameLst>
                                      </p:cBhvr>
                                      <p:to>
                                        <p:strVal val="visible"/>
                                      </p:to>
                                    </p:set>
                                    <p:animEffect transition="in" filter="box(in)">
                                      <p:cBhvr additive="repl">
                                        <p:cTn id="7" dur="500"/>
                                        <p:tgtEl>
                                          <p:spTgt spid="14344"/>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14356"/>
                                        </p:tgtEl>
                                        <p:attrNameLst>
                                          <p:attrName>style.visibility</p:attrName>
                                        </p:attrNameLst>
                                      </p:cBhvr>
                                      <p:to>
                                        <p:strVal val="visible"/>
                                      </p:to>
                                    </p:set>
                                    <p:animEffect transition="in" filter="box(in)">
                                      <p:cBhvr additive="repl">
                                        <p:cTn id="10" dur="500"/>
                                        <p:tgtEl>
                                          <p:spTgt spid="143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additive="repl">
                                        <p:cTn id="14" dur="1" fill="hold">
                                          <p:stCondLst>
                                            <p:cond delay="0"/>
                                          </p:stCondLst>
                                        </p:cTn>
                                        <p:tgtEl>
                                          <p:spTgt spid="14338"/>
                                        </p:tgtEl>
                                        <p:attrNameLst>
                                          <p:attrName>style.visibility</p:attrName>
                                        </p:attrNameLst>
                                      </p:cBhvr>
                                      <p:to>
                                        <p:strVal val="visible"/>
                                      </p:to>
                                    </p:set>
                                    <p:animEffect transition="in" filter="box(in)">
                                      <p:cBhvr additive="repl">
                                        <p:cTn id="15" dur="2000"/>
                                        <p:tgtEl>
                                          <p:spTgt spid="14338"/>
                                        </p:tgtEl>
                                      </p:cBhvr>
                                    </p:animEffect>
                                  </p:childTnLst>
                                </p:cTn>
                              </p:par>
                            </p:childTnLst>
                          </p:cTn>
                        </p:par>
                        <p:par>
                          <p:cTn id="16" fill="hold" nodeType="afterGroup">
                            <p:stCondLst>
                              <p:cond delay="2000"/>
                            </p:stCondLst>
                            <p:childTnLst>
                              <p:par>
                                <p:cTn id="17" presetID="4" presetClass="entr" presetSubtype="16" fill="hold" nodeType="afterEffect">
                                  <p:stCondLst>
                                    <p:cond delay="0"/>
                                  </p:stCondLst>
                                  <p:childTnLst>
                                    <p:set>
                                      <p:cBhvr additive="repl">
                                        <p:cTn id="18" dur="1" fill="hold">
                                          <p:stCondLst>
                                            <p:cond delay="0"/>
                                          </p:stCondLst>
                                        </p:cTn>
                                        <p:tgtEl>
                                          <p:spTgt spid="14357"/>
                                        </p:tgtEl>
                                        <p:attrNameLst>
                                          <p:attrName>style.visibility</p:attrName>
                                        </p:attrNameLst>
                                      </p:cBhvr>
                                      <p:to>
                                        <p:strVal val="visible"/>
                                      </p:to>
                                    </p:set>
                                    <p:animEffect transition="in" filter="box(in)">
                                      <p:cBhvr additive="repl">
                                        <p:cTn id="19" dur="2000"/>
                                        <p:tgtEl>
                                          <p:spTgt spid="14357"/>
                                        </p:tgtEl>
                                      </p:cBhvr>
                                    </p:animEffect>
                                  </p:childTnLst>
                                </p:cTn>
                              </p:par>
                            </p:childTnLst>
                          </p:cTn>
                        </p:par>
                        <p:par>
                          <p:cTn id="20" fill="hold" nodeType="afterGroup">
                            <p:stCondLst>
                              <p:cond delay="4000"/>
                            </p:stCondLst>
                            <p:childTnLst>
                              <p:par>
                                <p:cTn id="21" presetID="4" presetClass="entr" presetSubtype="16" fill="hold" nodeType="afterEffect">
                                  <p:stCondLst>
                                    <p:cond delay="0"/>
                                  </p:stCondLst>
                                  <p:childTnLst>
                                    <p:set>
                                      <p:cBhvr additive="repl">
                                        <p:cTn id="22" dur="1" fill="hold">
                                          <p:stCondLst>
                                            <p:cond delay="0"/>
                                          </p:stCondLst>
                                        </p:cTn>
                                        <p:tgtEl>
                                          <p:spTgt spid="14358"/>
                                        </p:tgtEl>
                                        <p:attrNameLst>
                                          <p:attrName>style.visibility</p:attrName>
                                        </p:attrNameLst>
                                      </p:cBhvr>
                                      <p:to>
                                        <p:strVal val="visible"/>
                                      </p:to>
                                    </p:set>
                                    <p:animEffect transition="in" filter="box(in)">
                                      <p:cBhvr additive="repl">
                                        <p:cTn id="23" dur="2000"/>
                                        <p:tgtEl>
                                          <p:spTgt spid="143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additive="repl">
                                        <p:cTn id="27" dur="1" fill="hold">
                                          <p:stCondLst>
                                            <p:cond delay="0"/>
                                          </p:stCondLst>
                                        </p:cTn>
                                        <p:tgtEl>
                                          <p:spTgt spid="14402"/>
                                        </p:tgtEl>
                                        <p:attrNameLst>
                                          <p:attrName>style.visibility</p:attrName>
                                        </p:attrNameLst>
                                      </p:cBhvr>
                                      <p:to>
                                        <p:strVal val="visible"/>
                                      </p:to>
                                    </p:set>
                                    <p:animEffect transition="in" filter="box(in)">
                                      <p:cBhvr additive="repl">
                                        <p:cTn id="28" dur="500"/>
                                        <p:tgtEl>
                                          <p:spTgt spid="14402"/>
                                        </p:tgtEl>
                                      </p:cBhvr>
                                    </p:animEffect>
                                  </p:childTnLst>
                                </p:cTn>
                              </p:par>
                            </p:childTnLst>
                          </p:cTn>
                        </p:par>
                        <p:par>
                          <p:cTn id="29" fill="hold" nodeType="afterGroup">
                            <p:stCondLst>
                              <p:cond delay="500"/>
                            </p:stCondLst>
                            <p:childTnLst>
                              <p:par>
                                <p:cTn id="30" presetID="4" presetClass="entr" presetSubtype="16" fill="hold" nodeType="afterEffect">
                                  <p:stCondLst>
                                    <p:cond delay="0"/>
                                  </p:stCondLst>
                                  <p:childTnLst>
                                    <p:set>
                                      <p:cBhvr additive="repl">
                                        <p:cTn id="31" dur="1" fill="hold">
                                          <p:stCondLst>
                                            <p:cond delay="0"/>
                                          </p:stCondLst>
                                        </p:cTn>
                                        <p:tgtEl>
                                          <p:spTgt spid="14408"/>
                                        </p:tgtEl>
                                        <p:attrNameLst>
                                          <p:attrName>style.visibility</p:attrName>
                                        </p:attrNameLst>
                                      </p:cBhvr>
                                      <p:to>
                                        <p:strVal val="visible"/>
                                      </p:to>
                                    </p:set>
                                    <p:animEffect transition="in" filter="box(in)">
                                      <p:cBhvr additive="repl">
                                        <p:cTn id="32" dur="2000"/>
                                        <p:tgtEl>
                                          <p:spTgt spid="14408"/>
                                        </p:tgtEl>
                                      </p:cBhvr>
                                    </p:animEffect>
                                  </p:childTnLst>
                                </p:cTn>
                              </p:par>
                            </p:childTnLst>
                          </p:cTn>
                        </p:par>
                        <p:par>
                          <p:cTn id="33" fill="hold" nodeType="afterGroup">
                            <p:stCondLst>
                              <p:cond delay="2500"/>
                            </p:stCondLst>
                            <p:childTnLst>
                              <p:par>
                                <p:cTn id="34" presetID="4" presetClass="entr" presetSubtype="16" fill="hold" nodeType="afterEffect">
                                  <p:stCondLst>
                                    <p:cond delay="0"/>
                                  </p:stCondLst>
                                  <p:childTnLst>
                                    <p:set>
                                      <p:cBhvr additive="repl">
                                        <p:cTn id="35" dur="1" fill="hold">
                                          <p:stCondLst>
                                            <p:cond delay="0"/>
                                          </p:stCondLst>
                                        </p:cTn>
                                        <p:tgtEl>
                                          <p:spTgt spid="14409"/>
                                        </p:tgtEl>
                                        <p:attrNameLst>
                                          <p:attrName>style.visibility</p:attrName>
                                        </p:attrNameLst>
                                      </p:cBhvr>
                                      <p:to>
                                        <p:strVal val="visible"/>
                                      </p:to>
                                    </p:set>
                                    <p:animEffect transition="in" filter="box(in)">
                                      <p:cBhvr additive="repl">
                                        <p:cTn id="36" dur="2000"/>
                                        <p:tgtEl>
                                          <p:spTgt spid="1440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additive="repl">
                                        <p:cTn id="40" dur="1" fill="hold">
                                          <p:stCondLst>
                                            <p:cond delay="0"/>
                                          </p:stCondLst>
                                        </p:cTn>
                                        <p:tgtEl>
                                          <p:spTgt spid="14431"/>
                                        </p:tgtEl>
                                        <p:attrNameLst>
                                          <p:attrName>style.visibility</p:attrName>
                                        </p:attrNameLst>
                                      </p:cBhvr>
                                      <p:to>
                                        <p:strVal val="visible"/>
                                      </p:to>
                                    </p:set>
                                    <p:animEffect transition="in" filter="box(in)">
                                      <p:cBhvr additive="repl">
                                        <p:cTn id="41" dur="500"/>
                                        <p:tgtEl>
                                          <p:spTgt spid="14431"/>
                                        </p:tgtEl>
                                      </p:cBhvr>
                                    </p:animEffect>
                                  </p:childTnLst>
                                </p:cTn>
                              </p:par>
                              <p:par>
                                <p:cTn id="42" presetID="4" presetClass="entr" presetSubtype="16" fill="hold" nodeType="withEffect">
                                  <p:stCondLst>
                                    <p:cond delay="0"/>
                                  </p:stCondLst>
                                  <p:childTnLst>
                                    <p:set>
                                      <p:cBhvr additive="repl">
                                        <p:cTn id="43" dur="1" fill="hold">
                                          <p:stCondLst>
                                            <p:cond delay="0"/>
                                          </p:stCondLst>
                                        </p:cTn>
                                        <p:tgtEl>
                                          <p:spTgt spid="14453"/>
                                        </p:tgtEl>
                                        <p:attrNameLst>
                                          <p:attrName>style.visibility</p:attrName>
                                        </p:attrNameLst>
                                      </p:cBhvr>
                                      <p:to>
                                        <p:strVal val="visible"/>
                                      </p:to>
                                    </p:set>
                                    <p:animEffect transition="in" filter="box(in)">
                                      <p:cBhvr additive="repl">
                                        <p:cTn id="44" dur="500"/>
                                        <p:tgtEl>
                                          <p:spTgt spid="1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283FD13B-A79A-C5F6-0B63-F70D449EB264}"/>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Example </a:t>
            </a:r>
          </a:p>
        </p:txBody>
      </p:sp>
      <p:graphicFrame>
        <p:nvGraphicFramePr>
          <p:cNvPr id="15362" name="Group 2">
            <a:extLst>
              <a:ext uri="{FF2B5EF4-FFF2-40B4-BE49-F238E27FC236}">
                <a16:creationId xmlns:a16="http://schemas.microsoft.com/office/drawing/2014/main" id="{29457D5B-0756-AFCB-14DC-3F1118471D82}"/>
              </a:ext>
            </a:extLst>
          </p:cNvPr>
          <p:cNvGraphicFramePr>
            <a:graphicFrameLocks noGrp="1"/>
          </p:cNvGraphicFramePr>
          <p:nvPr/>
        </p:nvGraphicFramePr>
        <p:xfrm>
          <a:off x="928688" y="22399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5368" name="Group 8">
            <a:extLst>
              <a:ext uri="{FF2B5EF4-FFF2-40B4-BE49-F238E27FC236}">
                <a16:creationId xmlns:a16="http://schemas.microsoft.com/office/drawing/2014/main" id="{F628E219-D897-D03F-AE7D-C71F63559871}"/>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3: current=3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5374" name="Rectangle 14">
            <a:extLst>
              <a:ext uri="{FF2B5EF4-FFF2-40B4-BE49-F238E27FC236}">
                <a16:creationId xmlns:a16="http://schemas.microsoft.com/office/drawing/2014/main" id="{BCDAF2DE-5F38-A994-59DF-B92E1C3C3AA3}"/>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ele= -45</a:t>
            </a:r>
          </a:p>
        </p:txBody>
      </p:sp>
      <p:sp>
        <p:nvSpPr>
          <p:cNvPr id="15375" name="Rectangle 15">
            <a:extLst>
              <a:ext uri="{FF2B5EF4-FFF2-40B4-BE49-F238E27FC236}">
                <a16:creationId xmlns:a16="http://schemas.microsoft.com/office/drawing/2014/main" id="{394F521D-458F-4762-1ED1-91FD422577D1}"/>
              </a:ext>
            </a:extLst>
          </p:cNvPr>
          <p:cNvSpPr>
            <a:spLocks noChangeArrowheads="1"/>
          </p:cNvSpPr>
          <p:nvPr/>
        </p:nvSpPr>
        <p:spPr bwMode="auto">
          <a:xfrm>
            <a:off x="2714625" y="22860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-45 &lt;  25</a:t>
            </a:r>
          </a:p>
        </p:txBody>
      </p:sp>
      <p:graphicFrame>
        <p:nvGraphicFramePr>
          <p:cNvPr id="15376" name="Group 16">
            <a:extLst>
              <a:ext uri="{FF2B5EF4-FFF2-40B4-BE49-F238E27FC236}">
                <a16:creationId xmlns:a16="http://schemas.microsoft.com/office/drawing/2014/main" id="{D5DBFFC0-9296-3B9D-8024-AC33A94DC286}"/>
              </a:ext>
            </a:extLst>
          </p:cNvPr>
          <p:cNvGraphicFramePr>
            <a:graphicFrameLocks noGrp="1"/>
          </p:cNvGraphicFramePr>
          <p:nvPr/>
        </p:nvGraphicFramePr>
        <p:xfrm>
          <a:off x="4429125" y="2286000"/>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FF000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5398" name="Group 38">
            <a:extLst>
              <a:ext uri="{FF2B5EF4-FFF2-40B4-BE49-F238E27FC236}">
                <a16:creationId xmlns:a16="http://schemas.microsoft.com/office/drawing/2014/main" id="{E1DB237E-031E-F46F-6389-4B3385D803A5}"/>
              </a:ext>
            </a:extLst>
          </p:cNvPr>
          <p:cNvGraphicFramePr>
            <a:graphicFrameLocks noGrp="1"/>
          </p:cNvGraphicFramePr>
          <p:nvPr/>
        </p:nvGraphicFramePr>
        <p:xfrm>
          <a:off x="785813" y="3155950"/>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5404" name="Rectangle 44">
            <a:extLst>
              <a:ext uri="{FF2B5EF4-FFF2-40B4-BE49-F238E27FC236}">
                <a16:creationId xmlns:a16="http://schemas.microsoft.com/office/drawing/2014/main" id="{55D0F79C-6477-9C97-FAD3-A03C7B91FF16}"/>
              </a:ext>
            </a:extLst>
          </p:cNvPr>
          <p:cNvSpPr>
            <a:spLocks noChangeArrowheads="1"/>
          </p:cNvSpPr>
          <p:nvPr/>
        </p:nvSpPr>
        <p:spPr bwMode="auto">
          <a:xfrm>
            <a:off x="2571750" y="32004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-45 &lt;  15</a:t>
            </a:r>
          </a:p>
        </p:txBody>
      </p:sp>
      <p:graphicFrame>
        <p:nvGraphicFramePr>
          <p:cNvPr id="15405" name="Group 45">
            <a:extLst>
              <a:ext uri="{FF2B5EF4-FFF2-40B4-BE49-F238E27FC236}">
                <a16:creationId xmlns:a16="http://schemas.microsoft.com/office/drawing/2014/main" id="{69F42B28-AE50-F4B5-646A-40F07BC5119B}"/>
              </a:ext>
            </a:extLst>
          </p:cNvPr>
          <p:cNvGraphicFramePr>
            <a:graphicFrameLocks noGrp="1"/>
          </p:cNvGraphicFramePr>
          <p:nvPr/>
        </p:nvGraphicFramePr>
        <p:xfrm>
          <a:off x="1643063" y="817563"/>
          <a:ext cx="2906712" cy="374672"/>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4650">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2000" b="0" i="0" u="none" strike="noStrike" cap="none" normalizeH="0" baseline="0">
                          <a:ln>
                            <a:noFill/>
                          </a:ln>
                          <a:solidFill>
                            <a:srgbClr val="C00000"/>
                          </a:solidFill>
                          <a:effectLst/>
                          <a:latin typeface="Century Schoolbook" charset="0"/>
                          <a:ea typeface="Noto Sans SC Regular" charset="0"/>
                          <a:cs typeface="Noto Sans SC Regular" charset="0"/>
                        </a:rPr>
                        <a:t>15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-45</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marT="45604" marB="45604"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5427" name="Group 67">
            <a:extLst>
              <a:ext uri="{FF2B5EF4-FFF2-40B4-BE49-F238E27FC236}">
                <a16:creationId xmlns:a16="http://schemas.microsoft.com/office/drawing/2014/main" id="{F949556B-AB34-860F-E4EB-C452279CB2EC}"/>
              </a:ext>
            </a:extLst>
          </p:cNvPr>
          <p:cNvGraphicFramePr>
            <a:graphicFrameLocks noGrp="1"/>
          </p:cNvGraphicFramePr>
          <p:nvPr/>
        </p:nvGraphicFramePr>
        <p:xfrm>
          <a:off x="5143500" y="82550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5433" name="Group 73">
            <a:extLst>
              <a:ext uri="{FF2B5EF4-FFF2-40B4-BE49-F238E27FC236}">
                <a16:creationId xmlns:a16="http://schemas.microsoft.com/office/drawing/2014/main" id="{2CAA6A2F-E191-CE28-AA31-1890639EA509}"/>
              </a:ext>
            </a:extLst>
          </p:cNvPr>
          <p:cNvGraphicFramePr>
            <a:graphicFrameLocks noGrp="1"/>
          </p:cNvGraphicFramePr>
          <p:nvPr/>
        </p:nvGraphicFramePr>
        <p:xfrm>
          <a:off x="4357688" y="3128963"/>
          <a:ext cx="29067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206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FF000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5455" name="Group 95">
            <a:extLst>
              <a:ext uri="{FF2B5EF4-FFF2-40B4-BE49-F238E27FC236}">
                <a16:creationId xmlns:a16="http://schemas.microsoft.com/office/drawing/2014/main" id="{9243D107-515C-1165-A142-6770A10CFA4F}"/>
              </a:ext>
            </a:extLst>
          </p:cNvPr>
          <p:cNvGraphicFramePr>
            <a:graphicFrameLocks noGrp="1"/>
          </p:cNvGraphicFramePr>
          <p:nvPr/>
        </p:nvGraphicFramePr>
        <p:xfrm>
          <a:off x="785813" y="39544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0</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5461" name="Rectangle 101">
            <a:extLst>
              <a:ext uri="{FF2B5EF4-FFF2-40B4-BE49-F238E27FC236}">
                <a16:creationId xmlns:a16="http://schemas.microsoft.com/office/drawing/2014/main" id="{82CBFB01-5AFD-0010-C59D-D93D2AE3EDBB}"/>
              </a:ext>
            </a:extLst>
          </p:cNvPr>
          <p:cNvSpPr>
            <a:spLocks noChangeArrowheads="1"/>
          </p:cNvSpPr>
          <p:nvPr/>
        </p:nvSpPr>
        <p:spPr bwMode="auto">
          <a:xfrm>
            <a:off x="2571750" y="40005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-45 &lt;  5</a:t>
            </a:r>
          </a:p>
        </p:txBody>
      </p:sp>
      <p:graphicFrame>
        <p:nvGraphicFramePr>
          <p:cNvPr id="15462" name="Group 102">
            <a:extLst>
              <a:ext uri="{FF2B5EF4-FFF2-40B4-BE49-F238E27FC236}">
                <a16:creationId xmlns:a16="http://schemas.microsoft.com/office/drawing/2014/main" id="{76D8219E-7F37-97C7-7964-AB303E69D4DE}"/>
              </a:ext>
            </a:extLst>
          </p:cNvPr>
          <p:cNvGraphicFramePr>
            <a:graphicFrameLocks noGrp="1"/>
          </p:cNvGraphicFramePr>
          <p:nvPr/>
        </p:nvGraphicFramePr>
        <p:xfrm>
          <a:off x="4357688" y="3929063"/>
          <a:ext cx="29067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000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5484" name="Group 124">
            <a:extLst>
              <a:ext uri="{FF2B5EF4-FFF2-40B4-BE49-F238E27FC236}">
                <a16:creationId xmlns:a16="http://schemas.microsoft.com/office/drawing/2014/main" id="{2BAAF611-F2D6-55CE-645C-C58D28662254}"/>
              </a:ext>
            </a:extLst>
          </p:cNvPr>
          <p:cNvGraphicFramePr>
            <a:graphicFrameLocks noGrp="1"/>
          </p:cNvGraphicFramePr>
          <p:nvPr/>
        </p:nvGraphicFramePr>
        <p:xfrm>
          <a:off x="1428750" y="4986338"/>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9CBA0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5506" name="Group 146">
            <a:extLst>
              <a:ext uri="{FF2B5EF4-FFF2-40B4-BE49-F238E27FC236}">
                <a16:creationId xmlns:a16="http://schemas.microsoft.com/office/drawing/2014/main" id="{FFE238AF-9A24-7982-647C-EFA418807644}"/>
              </a:ext>
            </a:extLst>
          </p:cNvPr>
          <p:cNvGraphicFramePr>
            <a:graphicFrameLocks noGrp="1"/>
          </p:cNvGraphicFramePr>
          <p:nvPr/>
        </p:nvGraphicFramePr>
        <p:xfrm>
          <a:off x="4714875" y="4968875"/>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5368"/>
                                        </p:tgtEl>
                                        <p:attrNameLst>
                                          <p:attrName>style.visibility</p:attrName>
                                        </p:attrNameLst>
                                      </p:cBhvr>
                                      <p:to>
                                        <p:strVal val="visible"/>
                                      </p:to>
                                    </p:set>
                                    <p:animEffect transition="in" filter="box(in)">
                                      <p:cBhvr additive="repl">
                                        <p:cTn id="7" dur="500"/>
                                        <p:tgtEl>
                                          <p:spTgt spid="1536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additive="repl">
                                        <p:cTn id="10" dur="1" fill="hold">
                                          <p:stCondLst>
                                            <p:cond delay="0"/>
                                          </p:stCondLst>
                                        </p:cTn>
                                        <p:tgtEl>
                                          <p:spTgt spid="15374"/>
                                        </p:tgtEl>
                                        <p:attrNameLst>
                                          <p:attrName>style.visibility</p:attrName>
                                        </p:attrNameLst>
                                      </p:cBhvr>
                                      <p:to>
                                        <p:strVal val="visible"/>
                                      </p:to>
                                    </p:set>
                                    <p:animEffect transition="in" filter="box(in)">
                                      <p:cBhvr additive="repl">
                                        <p:cTn id="11" dur="2000"/>
                                        <p:tgtEl>
                                          <p:spTgt spid="153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additive="repl">
                                        <p:cTn id="15" dur="1" fill="hold">
                                          <p:stCondLst>
                                            <p:cond delay="0"/>
                                          </p:stCondLst>
                                        </p:cTn>
                                        <p:tgtEl>
                                          <p:spTgt spid="15362"/>
                                        </p:tgtEl>
                                        <p:attrNameLst>
                                          <p:attrName>style.visibility</p:attrName>
                                        </p:attrNameLst>
                                      </p:cBhvr>
                                      <p:to>
                                        <p:strVal val="visible"/>
                                      </p:to>
                                    </p:set>
                                    <p:animEffect transition="in" filter="box(in)">
                                      <p:cBhvr additive="repl">
                                        <p:cTn id="16" dur="500"/>
                                        <p:tgtEl>
                                          <p:spTgt spid="15362"/>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additive="repl">
                                        <p:cTn id="19" dur="1" fill="hold">
                                          <p:stCondLst>
                                            <p:cond delay="0"/>
                                          </p:stCondLst>
                                        </p:cTn>
                                        <p:tgtEl>
                                          <p:spTgt spid="15375"/>
                                        </p:tgtEl>
                                        <p:attrNameLst>
                                          <p:attrName>style.visibility</p:attrName>
                                        </p:attrNameLst>
                                      </p:cBhvr>
                                      <p:to>
                                        <p:strVal val="visible"/>
                                      </p:to>
                                    </p:set>
                                    <p:animEffect transition="in" filter="box(in)">
                                      <p:cBhvr additive="repl">
                                        <p:cTn id="20" dur="2000"/>
                                        <p:tgtEl>
                                          <p:spTgt spid="15375"/>
                                        </p:tgtEl>
                                      </p:cBhvr>
                                    </p:animEffect>
                                  </p:childTnLst>
                                </p:cTn>
                              </p:par>
                            </p:childTnLst>
                          </p:cTn>
                        </p:par>
                        <p:par>
                          <p:cTn id="21" fill="hold" nodeType="afterGroup">
                            <p:stCondLst>
                              <p:cond delay="2500"/>
                            </p:stCondLst>
                            <p:childTnLst>
                              <p:par>
                                <p:cTn id="22" presetID="4" presetClass="entr" presetSubtype="16" fill="hold" nodeType="afterEffect">
                                  <p:stCondLst>
                                    <p:cond delay="0"/>
                                  </p:stCondLst>
                                  <p:childTnLst>
                                    <p:set>
                                      <p:cBhvr additive="repl">
                                        <p:cTn id="23" dur="1" fill="hold">
                                          <p:stCondLst>
                                            <p:cond delay="0"/>
                                          </p:stCondLst>
                                        </p:cTn>
                                        <p:tgtEl>
                                          <p:spTgt spid="15376"/>
                                        </p:tgtEl>
                                        <p:attrNameLst>
                                          <p:attrName>style.visibility</p:attrName>
                                        </p:attrNameLst>
                                      </p:cBhvr>
                                      <p:to>
                                        <p:strVal val="visible"/>
                                      </p:to>
                                    </p:set>
                                    <p:animEffect transition="in" filter="box(in)">
                                      <p:cBhvr additive="repl">
                                        <p:cTn id="24" dur="2000"/>
                                        <p:tgtEl>
                                          <p:spTgt spid="1537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additive="repl">
                                        <p:cTn id="28" dur="1" fill="hold">
                                          <p:stCondLst>
                                            <p:cond delay="0"/>
                                          </p:stCondLst>
                                        </p:cTn>
                                        <p:tgtEl>
                                          <p:spTgt spid="15398"/>
                                        </p:tgtEl>
                                        <p:attrNameLst>
                                          <p:attrName>style.visibility</p:attrName>
                                        </p:attrNameLst>
                                      </p:cBhvr>
                                      <p:to>
                                        <p:strVal val="visible"/>
                                      </p:to>
                                    </p:set>
                                    <p:animEffect transition="in" filter="box(in)">
                                      <p:cBhvr additive="repl">
                                        <p:cTn id="29" dur="500"/>
                                        <p:tgtEl>
                                          <p:spTgt spid="15398"/>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additive="repl">
                                        <p:cTn id="32" dur="1" fill="hold">
                                          <p:stCondLst>
                                            <p:cond delay="0"/>
                                          </p:stCondLst>
                                        </p:cTn>
                                        <p:tgtEl>
                                          <p:spTgt spid="15404"/>
                                        </p:tgtEl>
                                        <p:attrNameLst>
                                          <p:attrName>style.visibility</p:attrName>
                                        </p:attrNameLst>
                                      </p:cBhvr>
                                      <p:to>
                                        <p:strVal val="visible"/>
                                      </p:to>
                                    </p:set>
                                    <p:animEffect transition="in" filter="box(in)">
                                      <p:cBhvr additive="repl">
                                        <p:cTn id="33" dur="2000"/>
                                        <p:tgtEl>
                                          <p:spTgt spid="15404"/>
                                        </p:tgtEl>
                                      </p:cBhvr>
                                    </p:animEffect>
                                  </p:childTnLst>
                                </p:cTn>
                              </p:par>
                            </p:childTnLst>
                          </p:cTn>
                        </p:par>
                        <p:par>
                          <p:cTn id="34" fill="hold" nodeType="afterGroup">
                            <p:stCondLst>
                              <p:cond delay="2500"/>
                            </p:stCondLst>
                            <p:childTnLst>
                              <p:par>
                                <p:cTn id="35" presetID="4" presetClass="entr" presetSubtype="16" fill="hold" nodeType="afterEffect">
                                  <p:stCondLst>
                                    <p:cond delay="0"/>
                                  </p:stCondLst>
                                  <p:childTnLst>
                                    <p:set>
                                      <p:cBhvr additive="repl">
                                        <p:cTn id="36" dur="1" fill="hold">
                                          <p:stCondLst>
                                            <p:cond delay="0"/>
                                          </p:stCondLst>
                                        </p:cTn>
                                        <p:tgtEl>
                                          <p:spTgt spid="15433"/>
                                        </p:tgtEl>
                                        <p:attrNameLst>
                                          <p:attrName>style.visibility</p:attrName>
                                        </p:attrNameLst>
                                      </p:cBhvr>
                                      <p:to>
                                        <p:strVal val="visible"/>
                                      </p:to>
                                    </p:set>
                                    <p:animEffect transition="in" filter="box(in)">
                                      <p:cBhvr additive="repl">
                                        <p:cTn id="37" dur="2000"/>
                                        <p:tgtEl>
                                          <p:spTgt spid="154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15455"/>
                                        </p:tgtEl>
                                        <p:attrNameLst>
                                          <p:attrName>style.visibility</p:attrName>
                                        </p:attrNameLst>
                                      </p:cBhvr>
                                      <p:to>
                                        <p:strVal val="visible"/>
                                      </p:to>
                                    </p:set>
                                    <p:animEffect transition="in" filter="box(in)">
                                      <p:cBhvr additive="repl">
                                        <p:cTn id="42" dur="500"/>
                                        <p:tgtEl>
                                          <p:spTgt spid="15455"/>
                                        </p:tgtEl>
                                      </p:cBhvr>
                                    </p:animEffect>
                                  </p:childTnLst>
                                </p:cTn>
                              </p:par>
                            </p:childTnLst>
                          </p:cTn>
                        </p:par>
                        <p:par>
                          <p:cTn id="43" fill="hold" nodeType="afterGroup">
                            <p:stCondLst>
                              <p:cond delay="500"/>
                            </p:stCondLst>
                            <p:childTnLst>
                              <p:par>
                                <p:cTn id="44" presetID="4" presetClass="entr" presetSubtype="16" fill="hold" nodeType="afterEffect">
                                  <p:stCondLst>
                                    <p:cond delay="0"/>
                                  </p:stCondLst>
                                  <p:childTnLst>
                                    <p:set>
                                      <p:cBhvr additive="repl">
                                        <p:cTn id="45" dur="1" fill="hold">
                                          <p:stCondLst>
                                            <p:cond delay="0"/>
                                          </p:stCondLst>
                                        </p:cTn>
                                        <p:tgtEl>
                                          <p:spTgt spid="15461"/>
                                        </p:tgtEl>
                                        <p:attrNameLst>
                                          <p:attrName>style.visibility</p:attrName>
                                        </p:attrNameLst>
                                      </p:cBhvr>
                                      <p:to>
                                        <p:strVal val="visible"/>
                                      </p:to>
                                    </p:set>
                                    <p:animEffect transition="in" filter="box(in)">
                                      <p:cBhvr additive="repl">
                                        <p:cTn id="46" dur="2000"/>
                                        <p:tgtEl>
                                          <p:spTgt spid="15461"/>
                                        </p:tgtEl>
                                      </p:cBhvr>
                                    </p:animEffect>
                                  </p:childTnLst>
                                </p:cTn>
                              </p:par>
                            </p:childTnLst>
                          </p:cTn>
                        </p:par>
                        <p:par>
                          <p:cTn id="47" fill="hold" nodeType="afterGroup">
                            <p:stCondLst>
                              <p:cond delay="2500"/>
                            </p:stCondLst>
                            <p:childTnLst>
                              <p:par>
                                <p:cTn id="48" presetID="4" presetClass="entr" presetSubtype="16" fill="hold" nodeType="afterEffect">
                                  <p:stCondLst>
                                    <p:cond delay="0"/>
                                  </p:stCondLst>
                                  <p:childTnLst>
                                    <p:set>
                                      <p:cBhvr additive="repl">
                                        <p:cTn id="49" dur="1" fill="hold">
                                          <p:stCondLst>
                                            <p:cond delay="0"/>
                                          </p:stCondLst>
                                        </p:cTn>
                                        <p:tgtEl>
                                          <p:spTgt spid="15462"/>
                                        </p:tgtEl>
                                        <p:attrNameLst>
                                          <p:attrName>style.visibility</p:attrName>
                                        </p:attrNameLst>
                                      </p:cBhvr>
                                      <p:to>
                                        <p:strVal val="visible"/>
                                      </p:to>
                                    </p:set>
                                    <p:animEffect transition="in" filter="box(in)">
                                      <p:cBhvr additive="repl">
                                        <p:cTn id="50" dur="2000"/>
                                        <p:tgtEl>
                                          <p:spTgt spid="1546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additive="repl">
                                        <p:cTn id="54" dur="1" fill="hold">
                                          <p:stCondLst>
                                            <p:cond delay="0"/>
                                          </p:stCondLst>
                                        </p:cTn>
                                        <p:tgtEl>
                                          <p:spTgt spid="15506"/>
                                        </p:tgtEl>
                                        <p:attrNameLst>
                                          <p:attrName>style.visibility</p:attrName>
                                        </p:attrNameLst>
                                      </p:cBhvr>
                                      <p:to>
                                        <p:strVal val="visible"/>
                                      </p:to>
                                    </p:set>
                                    <p:animEffect transition="in" filter="box(in)">
                                      <p:cBhvr additive="repl">
                                        <p:cTn id="55" dur="500"/>
                                        <p:tgtEl>
                                          <p:spTgt spid="15506"/>
                                        </p:tgtEl>
                                      </p:cBhvr>
                                    </p:animEffect>
                                  </p:childTnLst>
                                </p:cTn>
                              </p:par>
                              <p:par>
                                <p:cTn id="56" presetID="4" presetClass="entr" presetSubtype="16" fill="hold" nodeType="withEffect">
                                  <p:stCondLst>
                                    <p:cond delay="0"/>
                                  </p:stCondLst>
                                  <p:childTnLst>
                                    <p:set>
                                      <p:cBhvr additive="repl">
                                        <p:cTn id="57" dur="1" fill="hold">
                                          <p:stCondLst>
                                            <p:cond delay="0"/>
                                          </p:stCondLst>
                                        </p:cTn>
                                        <p:tgtEl>
                                          <p:spTgt spid="15484"/>
                                        </p:tgtEl>
                                        <p:attrNameLst>
                                          <p:attrName>style.visibility</p:attrName>
                                        </p:attrNameLst>
                                      </p:cBhvr>
                                      <p:to>
                                        <p:strVal val="visible"/>
                                      </p:to>
                                    </p:set>
                                    <p:animEffect transition="in" filter="box(in)">
                                      <p:cBhvr additive="repl">
                                        <p:cTn id="58" dur="500"/>
                                        <p:tgtEl>
                                          <p:spTgt spid="15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82A3EE4C-3CFF-7249-4115-E9C36825C3CC}"/>
              </a:ext>
            </a:extLst>
          </p:cNvPr>
          <p:cNvSpPr>
            <a:spLocks noGrp="1" noChangeArrowheads="1"/>
          </p:cNvSpPr>
          <p:nvPr>
            <p:ph type="title"/>
          </p:nvPr>
        </p:nvSpPr>
        <p:spPr bwMode="auto">
          <a:xfrm>
            <a:off x="428625" y="0"/>
            <a:ext cx="74676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Insertion Sort Example </a:t>
            </a:r>
          </a:p>
        </p:txBody>
      </p:sp>
      <p:graphicFrame>
        <p:nvGraphicFramePr>
          <p:cNvPr id="16386" name="Group 2">
            <a:extLst>
              <a:ext uri="{FF2B5EF4-FFF2-40B4-BE49-F238E27FC236}">
                <a16:creationId xmlns:a16="http://schemas.microsoft.com/office/drawing/2014/main" id="{844E9B24-A078-3E57-AB76-8D67E6A23872}"/>
              </a:ext>
            </a:extLst>
          </p:cNvPr>
          <p:cNvGraphicFramePr>
            <a:graphicFrameLocks noGrp="1"/>
          </p:cNvGraphicFramePr>
          <p:nvPr/>
        </p:nvGraphicFramePr>
        <p:xfrm>
          <a:off x="928688" y="2239963"/>
          <a:ext cx="1573212" cy="388937"/>
        </p:xfrm>
        <a:graphic>
          <a:graphicData uri="http://schemas.openxmlformats.org/drawingml/2006/table">
            <a:tbl>
              <a:tblPr/>
              <a:tblGrid>
                <a:gridCol w="1573212">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Walk=  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6392" name="Group 8">
            <a:extLst>
              <a:ext uri="{FF2B5EF4-FFF2-40B4-BE49-F238E27FC236}">
                <a16:creationId xmlns:a16="http://schemas.microsoft.com/office/drawing/2014/main" id="{9780D225-D360-F1A3-A791-94B16CD62292}"/>
              </a:ext>
            </a:extLst>
          </p:cNvPr>
          <p:cNvGraphicFramePr>
            <a:graphicFrameLocks noGrp="1"/>
          </p:cNvGraphicFramePr>
          <p:nvPr/>
        </p:nvGraphicFramePr>
        <p:xfrm>
          <a:off x="785813" y="1643063"/>
          <a:ext cx="2787650" cy="388937"/>
        </p:xfrm>
        <a:graphic>
          <a:graphicData uri="http://schemas.openxmlformats.org/drawingml/2006/table">
            <a:tbl>
              <a:tblPr/>
              <a:tblGrid>
                <a:gridCol w="2787650">
                  <a:extLst>
                    <a:ext uri="{9D8B030D-6E8A-4147-A177-3AD203B41FA5}">
                      <a16:colId xmlns:a16="http://schemas.microsoft.com/office/drawing/2014/main" val="20000"/>
                    </a:ext>
                  </a:extLst>
                </a:gridCol>
              </a:tblGrid>
              <a:tr h="388937">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Pass 4: current=4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6398" name="Rectangle 14">
            <a:extLst>
              <a:ext uri="{FF2B5EF4-FFF2-40B4-BE49-F238E27FC236}">
                <a16:creationId xmlns:a16="http://schemas.microsoft.com/office/drawing/2014/main" id="{AB9D7F0F-25A4-53E6-A74E-6FEAD6D09AAA}"/>
              </a:ext>
            </a:extLst>
          </p:cNvPr>
          <p:cNvSpPr>
            <a:spLocks noChangeArrowheads="1"/>
          </p:cNvSpPr>
          <p:nvPr/>
        </p:nvSpPr>
        <p:spPr bwMode="auto">
          <a:xfrm>
            <a:off x="3786188" y="1643063"/>
            <a:ext cx="1285875" cy="357187"/>
          </a:xfrm>
          <a:prstGeom prst="rect">
            <a:avLst/>
          </a:prstGeom>
          <a:solidFill>
            <a:srgbClr val="C0000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ele= 100</a:t>
            </a:r>
          </a:p>
        </p:txBody>
      </p:sp>
      <p:sp>
        <p:nvSpPr>
          <p:cNvPr id="16399" name="Rectangle 15">
            <a:extLst>
              <a:ext uri="{FF2B5EF4-FFF2-40B4-BE49-F238E27FC236}">
                <a16:creationId xmlns:a16="http://schemas.microsoft.com/office/drawing/2014/main" id="{0324236F-34B8-95D3-81EE-BB685920065D}"/>
              </a:ext>
            </a:extLst>
          </p:cNvPr>
          <p:cNvSpPr>
            <a:spLocks noChangeArrowheads="1"/>
          </p:cNvSpPr>
          <p:nvPr/>
        </p:nvSpPr>
        <p:spPr bwMode="auto">
          <a:xfrm>
            <a:off x="2714625" y="2286000"/>
            <a:ext cx="1285875" cy="357188"/>
          </a:xfrm>
          <a:prstGeom prst="rect">
            <a:avLst/>
          </a:prstGeom>
          <a:solidFill>
            <a:srgbClr val="00B050"/>
          </a:solidFill>
          <a:ln w="25560">
            <a:solidFill>
              <a:srgbClr val="BB6328"/>
            </a:solidFill>
            <a:round/>
            <a:headEnd/>
            <a:tailEnd/>
          </a:ln>
        </p:spPr>
        <p:txBody>
          <a:bodyPr lIns="90000" tIns="45000" rIns="90000" bIns="45000" anchor="ctr"/>
          <a:lstStyle>
            <a:lvl1pPr>
              <a:tabLst>
                <a:tab pos="457200" algn="l"/>
                <a:tab pos="914400" algn="l"/>
              </a:tabLst>
              <a:defRPr>
                <a:solidFill>
                  <a:schemeClr val="tx1"/>
                </a:solidFill>
                <a:latin typeface="Calibri" panose="020F0502020204030204" pitchFamily="34" charset="0"/>
              </a:defRPr>
            </a:lvl1pPr>
            <a:lvl2pPr marL="742950" indent="-285750">
              <a:tabLst>
                <a:tab pos="457200" algn="l"/>
                <a:tab pos="914400" algn="l"/>
              </a:tabLst>
              <a:defRPr>
                <a:solidFill>
                  <a:schemeClr val="tx1"/>
                </a:solidFill>
                <a:latin typeface="Calibri" panose="020F0502020204030204" pitchFamily="34" charset="0"/>
              </a:defRPr>
            </a:lvl2pPr>
            <a:lvl3pPr marL="1143000" indent="-228600">
              <a:tabLst>
                <a:tab pos="457200" algn="l"/>
                <a:tab pos="914400" algn="l"/>
              </a:tabLst>
              <a:defRPr>
                <a:solidFill>
                  <a:schemeClr val="tx1"/>
                </a:solidFill>
                <a:latin typeface="Calibri" panose="020F0502020204030204" pitchFamily="34" charset="0"/>
              </a:defRPr>
            </a:lvl3pPr>
            <a:lvl4pPr marL="1600200" indent="-228600">
              <a:tabLst>
                <a:tab pos="457200" algn="l"/>
                <a:tab pos="914400" algn="l"/>
              </a:tabLst>
              <a:defRPr>
                <a:solidFill>
                  <a:schemeClr val="tx1"/>
                </a:solidFill>
                <a:latin typeface="Calibri" panose="020F0502020204030204" pitchFamily="34" charset="0"/>
              </a:defRPr>
            </a:lvl4pPr>
            <a:lvl5pPr marL="2057400" indent="-228600">
              <a:tabLst>
                <a:tab pos="457200" algn="l"/>
                <a:tab pos="914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100 &lt;  25</a:t>
            </a:r>
          </a:p>
        </p:txBody>
      </p:sp>
      <p:graphicFrame>
        <p:nvGraphicFramePr>
          <p:cNvPr id="16400" name="Group 16">
            <a:extLst>
              <a:ext uri="{FF2B5EF4-FFF2-40B4-BE49-F238E27FC236}">
                <a16:creationId xmlns:a16="http://schemas.microsoft.com/office/drawing/2014/main" id="{194BCF03-FAEB-FA70-6EF0-597977CDB3E8}"/>
              </a:ext>
            </a:extLst>
          </p:cNvPr>
          <p:cNvGraphicFramePr>
            <a:graphicFrameLocks noGrp="1"/>
          </p:cNvGraphicFramePr>
          <p:nvPr/>
        </p:nvGraphicFramePr>
        <p:xfrm>
          <a:off x="1285875" y="874713"/>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9CBA0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6422" name="Group 38">
            <a:extLst>
              <a:ext uri="{FF2B5EF4-FFF2-40B4-BE49-F238E27FC236}">
                <a16:creationId xmlns:a16="http://schemas.microsoft.com/office/drawing/2014/main" id="{AF2C8F07-E09F-D2C1-6D0A-DABB59DBB4AD}"/>
              </a:ext>
            </a:extLst>
          </p:cNvPr>
          <p:cNvGraphicFramePr>
            <a:graphicFrameLocks noGrp="1"/>
          </p:cNvGraphicFramePr>
          <p:nvPr/>
        </p:nvGraphicFramePr>
        <p:xfrm>
          <a:off x="4572000" y="857250"/>
          <a:ext cx="1573213" cy="388938"/>
        </p:xfrm>
        <a:graphic>
          <a:graphicData uri="http://schemas.openxmlformats.org/drawingml/2006/table">
            <a:tbl>
              <a:tblPr/>
              <a:tblGrid>
                <a:gridCol w="1573213">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graphicFrame>
        <p:nvGraphicFramePr>
          <p:cNvPr id="16428" name="Group 44">
            <a:extLst>
              <a:ext uri="{FF2B5EF4-FFF2-40B4-BE49-F238E27FC236}">
                <a16:creationId xmlns:a16="http://schemas.microsoft.com/office/drawing/2014/main" id="{09C8A497-16D5-73C9-03CD-9EF3C6D1501E}"/>
              </a:ext>
            </a:extLst>
          </p:cNvPr>
          <p:cNvGraphicFramePr>
            <a:graphicFrameLocks noGrp="1"/>
          </p:cNvGraphicFramePr>
          <p:nvPr/>
        </p:nvGraphicFramePr>
        <p:xfrm>
          <a:off x="5024438" y="2271713"/>
          <a:ext cx="2906712" cy="371475"/>
        </p:xfrm>
        <a:graphic>
          <a:graphicData uri="http://schemas.openxmlformats.org/drawingml/2006/table">
            <a:tbl>
              <a:tblPr/>
              <a:tblGrid>
                <a:gridCol w="576262">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9CBA06"/>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00B050"/>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0" i="0" u="none" strike="noStrike" cap="none" normalizeH="0" baseline="0">
                          <a:ln>
                            <a:noFill/>
                          </a:ln>
                          <a:solidFill>
                            <a:srgbClr val="000000"/>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CAD9FF"/>
                    </a:solidFill>
                  </a:tcPr>
                </a:tc>
                <a:extLst>
                  <a:ext uri="{0D108BD9-81ED-4DB2-BD59-A6C34878D82A}">
                    <a16:rowId xmlns:a16="http://schemas.microsoft.com/office/drawing/2014/main" val="10000"/>
                  </a:ext>
                </a:extLst>
              </a:tr>
            </a:tbl>
          </a:graphicData>
        </a:graphic>
      </p:graphicFrame>
      <p:graphicFrame>
        <p:nvGraphicFramePr>
          <p:cNvPr id="16450" name="Group 66">
            <a:extLst>
              <a:ext uri="{FF2B5EF4-FFF2-40B4-BE49-F238E27FC236}">
                <a16:creationId xmlns:a16="http://schemas.microsoft.com/office/drawing/2014/main" id="{13944A81-0CB7-83BD-A3F1-F61C55ADE562}"/>
              </a:ext>
            </a:extLst>
          </p:cNvPr>
          <p:cNvGraphicFramePr>
            <a:graphicFrameLocks noGrp="1"/>
          </p:cNvGraphicFramePr>
          <p:nvPr/>
        </p:nvGraphicFramePr>
        <p:xfrm>
          <a:off x="1714500" y="3771900"/>
          <a:ext cx="2906713" cy="371475"/>
        </p:xfrm>
        <a:graphic>
          <a:graphicData uri="http://schemas.openxmlformats.org/drawingml/2006/table">
            <a:tbl>
              <a:tblPr/>
              <a:tblGrid>
                <a:gridCol w="5762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536575">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tblGrid>
              <a:tr h="371475">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5D0345"/>
                          </a:solidFill>
                          <a:effectLst/>
                          <a:latin typeface="Century Schoolbook" charset="0"/>
                          <a:ea typeface="Noto Sans SC Regular" charset="0"/>
                          <a:cs typeface="Noto Sans SC Regular" charset="0"/>
                        </a:rPr>
                        <a:t>-45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9CBA0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5D0345"/>
                          </a:solidFill>
                          <a:effectLst/>
                          <a:latin typeface="Century Schoolbook" charset="0"/>
                          <a:ea typeface="Noto Sans SC Regular" charset="0"/>
                          <a:cs typeface="Noto Sans SC Regular" charset="0"/>
                        </a:rPr>
                        <a:t>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9CBA0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Lst>
                      </a:pPr>
                      <a:r>
                        <a:rPr kumimoji="0" lang="en-US" sz="1800" b="1" i="0" u="none" strike="noStrike" cap="none" normalizeH="0" baseline="0">
                          <a:ln>
                            <a:noFill/>
                          </a:ln>
                          <a:solidFill>
                            <a:srgbClr val="5D0345"/>
                          </a:solidFill>
                          <a:effectLst/>
                          <a:latin typeface="Century Schoolbook" charset="0"/>
                          <a:ea typeface="Noto Sans SC Regular" charset="0"/>
                          <a:cs typeface="Noto Sans SC Regular" charset="0"/>
                        </a:rPr>
                        <a:t>15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9CBA0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5D0345"/>
                          </a:solidFill>
                          <a:effectLst/>
                          <a:latin typeface="Century Schoolbook" charset="0"/>
                          <a:ea typeface="Noto Sans SC Regular" charset="0"/>
                          <a:cs typeface="Noto Sans SC Regular" charset="0"/>
                        </a:rPr>
                        <a:t>25</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9CBA0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Lst>
                      </a:pPr>
                      <a:r>
                        <a:rPr kumimoji="0" lang="en-US" sz="1800" b="1" i="0" u="none" strike="noStrike" cap="none" normalizeH="0" baseline="0">
                          <a:ln>
                            <a:noFill/>
                          </a:ln>
                          <a:solidFill>
                            <a:srgbClr val="5D0345"/>
                          </a:solidFill>
                          <a:effectLst/>
                          <a:latin typeface="Century Schoolbook" charset="0"/>
                          <a:ea typeface="Noto Sans SC Regular" charset="0"/>
                          <a:cs typeface="Noto Sans SC Regular" charset="0"/>
                        </a:rPr>
                        <a:t>100</a:t>
                      </a:r>
                    </a:p>
                  </a:txBody>
                  <a:tcPr horzOverflow="overflow">
                    <a:lnL w="12240" cap="flat" cmpd="sng" algn="ctr">
                      <a:solidFill>
                        <a:srgbClr val="4F7CCE"/>
                      </a:solidFill>
                      <a:prstDash val="solid"/>
                      <a:round/>
                      <a:headEnd type="none" w="med" len="med"/>
                      <a:tailEnd type="none" w="med" len="med"/>
                    </a:lnL>
                    <a:lnR w="12240" cap="flat" cmpd="sng" algn="ctr">
                      <a:solidFill>
                        <a:srgbClr val="4F7CCE"/>
                      </a:solidFill>
                      <a:prstDash val="solid"/>
                      <a:round/>
                      <a:headEnd type="none" w="med" len="med"/>
                      <a:tailEnd type="none" w="med" len="med"/>
                    </a:lnR>
                    <a:lnT w="12240" cap="flat" cmpd="sng" algn="ctr">
                      <a:solidFill>
                        <a:srgbClr val="4F7CCE"/>
                      </a:solidFill>
                      <a:prstDash val="solid"/>
                      <a:round/>
                      <a:headEnd type="none" w="med" len="med"/>
                      <a:tailEnd type="none" w="med" len="med"/>
                    </a:lnT>
                    <a:lnB w="12240" cap="flat" cmpd="sng" algn="ctr">
                      <a:solidFill>
                        <a:srgbClr val="4F7CCE"/>
                      </a:solidFill>
                      <a:prstDash val="solid"/>
                      <a:round/>
                      <a:headEnd type="none" w="med" len="med"/>
                      <a:tailEnd type="none" w="med" len="med"/>
                    </a:lnB>
                    <a:lnTlToBr>
                      <a:noFill/>
                    </a:lnTlToBr>
                    <a:lnBlToTr>
                      <a:noFill/>
                    </a:lnBlToTr>
                    <a:solidFill>
                      <a:srgbClr val="9CBA06"/>
                    </a:solidFill>
                  </a:tcPr>
                </a:tc>
                <a:extLst>
                  <a:ext uri="{0D108BD9-81ED-4DB2-BD59-A6C34878D82A}">
                    <a16:rowId xmlns:a16="http://schemas.microsoft.com/office/drawing/2014/main" val="10000"/>
                  </a:ext>
                </a:extLst>
              </a:tr>
            </a:tbl>
          </a:graphicData>
        </a:graphic>
      </p:graphicFrame>
      <p:graphicFrame>
        <p:nvGraphicFramePr>
          <p:cNvPr id="16472" name="Group 88">
            <a:extLst>
              <a:ext uri="{FF2B5EF4-FFF2-40B4-BE49-F238E27FC236}">
                <a16:creationId xmlns:a16="http://schemas.microsoft.com/office/drawing/2014/main" id="{6FB6207E-F049-1D17-45BA-678FA68DB48A}"/>
              </a:ext>
            </a:extLst>
          </p:cNvPr>
          <p:cNvGraphicFramePr>
            <a:graphicFrameLocks noGrp="1"/>
          </p:cNvGraphicFramePr>
          <p:nvPr/>
        </p:nvGraphicFramePr>
        <p:xfrm>
          <a:off x="5072063" y="3714750"/>
          <a:ext cx="1573212" cy="388938"/>
        </p:xfrm>
        <a:graphic>
          <a:graphicData uri="http://schemas.openxmlformats.org/drawingml/2006/table">
            <a:tbl>
              <a:tblPr/>
              <a:tblGrid>
                <a:gridCol w="1573212">
                  <a:extLst>
                    <a:ext uri="{9D8B030D-6E8A-4147-A177-3AD203B41FA5}">
                      <a16:colId xmlns:a16="http://schemas.microsoft.com/office/drawing/2014/main" val="20000"/>
                    </a:ext>
                  </a:extLst>
                </a:gridCol>
              </a:tblGrid>
              <a:tr h="388938">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Lst>
                      </a:pPr>
                      <a:r>
                        <a:rPr kumimoji="0" lang="en-US" sz="1800" b="1" i="0" u="none" strike="noStrike" cap="none" normalizeH="0" baseline="0">
                          <a:ln>
                            <a:noFill/>
                          </a:ln>
                          <a:solidFill>
                            <a:srgbClr val="FFFFFF"/>
                          </a:solidFill>
                          <a:effectLst/>
                          <a:latin typeface="Century Schoolbook" charset="0"/>
                          <a:ea typeface="Noto Sans SC Regular" charset="0"/>
                          <a:cs typeface="Noto Sans SC Regular" charset="0"/>
                        </a:rPr>
                        <a:t>After Pass4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lnTlToBr>
                      <a:noFill/>
                    </a:lnTlToBr>
                    <a:lnBlToTr>
                      <a:noFill/>
                    </a:lnBlToTr>
                    <a:solidFill>
                      <a:srgbClr val="FE8637"/>
                    </a:solidFill>
                  </a:tcPr>
                </a:tc>
                <a:extLst>
                  <a:ext uri="{0D108BD9-81ED-4DB2-BD59-A6C34878D82A}">
                    <a16:rowId xmlns:a16="http://schemas.microsoft.com/office/drawing/2014/main" val="10000"/>
                  </a:ext>
                </a:extLst>
              </a:tr>
            </a:tbl>
          </a:graphicData>
        </a:graphic>
      </p:graphicFrame>
      <p:sp>
        <p:nvSpPr>
          <p:cNvPr id="16478" name="Rectangle 94">
            <a:extLst>
              <a:ext uri="{FF2B5EF4-FFF2-40B4-BE49-F238E27FC236}">
                <a16:creationId xmlns:a16="http://schemas.microsoft.com/office/drawing/2014/main" id="{FF576B3F-86C4-2615-B15E-33B05CD975CB}"/>
              </a:ext>
            </a:extLst>
          </p:cNvPr>
          <p:cNvSpPr>
            <a:spLocks noChangeArrowheads="1"/>
          </p:cNvSpPr>
          <p:nvPr/>
        </p:nvSpPr>
        <p:spPr bwMode="auto">
          <a:xfrm>
            <a:off x="2500313" y="5000625"/>
            <a:ext cx="2643187" cy="642938"/>
          </a:xfrm>
          <a:prstGeom prst="rect">
            <a:avLst/>
          </a:prstGeom>
          <a:solidFill>
            <a:srgbClr val="FE8637"/>
          </a:solidFill>
          <a:ln w="25560">
            <a:solidFill>
              <a:srgbClr val="BB6328"/>
            </a:solidFill>
            <a:round/>
            <a:headEnd/>
            <a:tailEnd/>
          </a:ln>
        </p:spPr>
        <p:txBody>
          <a:bodyPr lIns="90000" tIns="45000" rIns="90000" bIns="45000" anchor="ctr"/>
          <a:lstStyle>
            <a:lvl1pPr>
              <a:tabLst>
                <a:tab pos="457200" algn="l"/>
                <a:tab pos="914400" algn="l"/>
                <a:tab pos="1371600" algn="l"/>
                <a:tab pos="1828800" algn="l"/>
                <a:tab pos="22860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a:solidFill>
                  <a:schemeClr val="tx1"/>
                </a:solidFill>
                <a:latin typeface="Calibri" panose="020F0502020204030204" pitchFamily="34" charset="0"/>
              </a:defRPr>
            </a:lvl9pPr>
          </a:lstStyle>
          <a:p>
            <a:pPr algn="ctr" hangingPunct="1"/>
            <a:r>
              <a:rPr lang="en-US" altLang="en-US">
                <a:solidFill>
                  <a:srgbClr val="FFFFFF"/>
                </a:solidFill>
                <a:latin typeface="Century Schoolbook" panose="02040604050505020304" pitchFamily="18" charset="0"/>
              </a:rPr>
              <a:t>Sorted Array</a:t>
            </a:r>
          </a:p>
        </p:txBody>
      </p:sp>
      <p:sp>
        <p:nvSpPr>
          <p:cNvPr id="16479" name="AutoShape 95">
            <a:extLst>
              <a:ext uri="{FF2B5EF4-FFF2-40B4-BE49-F238E27FC236}">
                <a16:creationId xmlns:a16="http://schemas.microsoft.com/office/drawing/2014/main" id="{B592FC7F-E967-083A-F15C-BA70E01C81AD}"/>
              </a:ext>
            </a:extLst>
          </p:cNvPr>
          <p:cNvSpPr>
            <a:spLocks noChangeArrowheads="1"/>
          </p:cNvSpPr>
          <p:nvPr/>
        </p:nvSpPr>
        <p:spPr bwMode="auto">
          <a:xfrm flipV="1">
            <a:off x="3643313" y="4214813"/>
            <a:ext cx="285750" cy="785812"/>
          </a:xfrm>
          <a:custGeom>
            <a:avLst/>
            <a:gdLst>
              <a:gd name="T0" fmla="*/ 285750 w 285750"/>
              <a:gd name="T1" fmla="*/ 392906 h 785812"/>
              <a:gd name="T2" fmla="*/ 142875 w 285750"/>
              <a:gd name="T3" fmla="*/ 785812 h 785812"/>
              <a:gd name="T4" fmla="*/ 0 w 285750"/>
              <a:gd name="T5" fmla="*/ 392906 h 785812"/>
              <a:gd name="T6" fmla="*/ 142875 w 285750"/>
              <a:gd name="T7" fmla="*/ 0 h 785812"/>
              <a:gd name="T8" fmla="*/ 0 60000 65536"/>
              <a:gd name="T9" fmla="*/ 5898240 60000 65536"/>
              <a:gd name="T10" fmla="*/ 11796480 60000 65536"/>
              <a:gd name="T11" fmla="*/ 17694720 60000 65536"/>
              <a:gd name="T12" fmla="*/ 0 w 285750"/>
              <a:gd name="T13" fmla="*/ 0 h 785812"/>
              <a:gd name="T14" fmla="*/ 285750 w 285750"/>
              <a:gd name="T15" fmla="*/ 785812 h 785812"/>
            </a:gdLst>
            <a:ahLst/>
            <a:cxnLst>
              <a:cxn ang="T8">
                <a:pos x="T0" y="T1"/>
              </a:cxn>
              <a:cxn ang="T9">
                <a:pos x="T2" y="T3"/>
              </a:cxn>
              <a:cxn ang="T10">
                <a:pos x="T4" y="T5"/>
              </a:cxn>
              <a:cxn ang="T11">
                <a:pos x="T6" y="T7"/>
              </a:cxn>
            </a:cxnLst>
            <a:rect l="T12" t="T13" r="T14" b="T15"/>
            <a:pathLst>
              <a:path w="285750" h="785812">
                <a:moveTo>
                  <a:pt x="0" y="1212"/>
                </a:moveTo>
                <a:lnTo>
                  <a:pt x="815" y="1212"/>
                </a:lnTo>
                <a:lnTo>
                  <a:pt x="815" y="0"/>
                </a:lnTo>
                <a:lnTo>
                  <a:pt x="-21" y="0"/>
                </a:lnTo>
                <a:lnTo>
                  <a:pt x="-21" y="1212"/>
                </a:lnTo>
                <a:lnTo>
                  <a:pt x="794" y="1212"/>
                </a:lnTo>
                <a:lnTo>
                  <a:pt x="397" y="2183"/>
                </a:lnTo>
                <a:lnTo>
                  <a:pt x="0" y="1212"/>
                </a:lnTo>
                <a:close/>
              </a:path>
            </a:pathLst>
          </a:custGeom>
          <a:solidFill>
            <a:srgbClr val="FE8637"/>
          </a:solidFill>
          <a:ln w="25560" cap="flat">
            <a:solidFill>
              <a:srgbClr val="BB6328"/>
            </a:solidFill>
            <a:round/>
            <a:headEnd/>
            <a:tailEnd/>
          </a:ln>
        </p:spPr>
        <p:txBody>
          <a:bodyPr wrap="none" anchor="ctr"/>
          <a:lstStyle/>
          <a:p>
            <a:endParaRPr lang="en-GB"/>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6392"/>
                                        </p:tgtEl>
                                        <p:attrNameLst>
                                          <p:attrName>style.visibility</p:attrName>
                                        </p:attrNameLst>
                                      </p:cBhvr>
                                      <p:to>
                                        <p:strVal val="visible"/>
                                      </p:to>
                                    </p:set>
                                    <p:animEffect transition="in" filter="box(in)">
                                      <p:cBhvr additive="repl">
                                        <p:cTn id="7" dur="500"/>
                                        <p:tgtEl>
                                          <p:spTgt spid="1639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additive="repl">
                                        <p:cTn id="10" dur="1" fill="hold">
                                          <p:stCondLst>
                                            <p:cond delay="0"/>
                                          </p:stCondLst>
                                        </p:cTn>
                                        <p:tgtEl>
                                          <p:spTgt spid="16398"/>
                                        </p:tgtEl>
                                        <p:attrNameLst>
                                          <p:attrName>style.visibility</p:attrName>
                                        </p:attrNameLst>
                                      </p:cBhvr>
                                      <p:to>
                                        <p:strVal val="visible"/>
                                      </p:to>
                                    </p:set>
                                    <p:animEffect transition="in" filter="box(in)">
                                      <p:cBhvr additive="repl">
                                        <p:cTn id="11" dur="2000"/>
                                        <p:tgtEl>
                                          <p:spTgt spid="163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additive="repl">
                                        <p:cTn id="15" dur="1" fill="hold">
                                          <p:stCondLst>
                                            <p:cond delay="0"/>
                                          </p:stCondLst>
                                        </p:cTn>
                                        <p:tgtEl>
                                          <p:spTgt spid="16386"/>
                                        </p:tgtEl>
                                        <p:attrNameLst>
                                          <p:attrName>style.visibility</p:attrName>
                                        </p:attrNameLst>
                                      </p:cBhvr>
                                      <p:to>
                                        <p:strVal val="visible"/>
                                      </p:to>
                                    </p:set>
                                    <p:animEffect transition="in" filter="box(in)">
                                      <p:cBhvr additive="repl">
                                        <p:cTn id="16" dur="500"/>
                                        <p:tgtEl>
                                          <p:spTgt spid="16386"/>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additive="repl">
                                        <p:cTn id="19" dur="1" fill="hold">
                                          <p:stCondLst>
                                            <p:cond delay="0"/>
                                          </p:stCondLst>
                                        </p:cTn>
                                        <p:tgtEl>
                                          <p:spTgt spid="16399"/>
                                        </p:tgtEl>
                                        <p:attrNameLst>
                                          <p:attrName>style.visibility</p:attrName>
                                        </p:attrNameLst>
                                      </p:cBhvr>
                                      <p:to>
                                        <p:strVal val="visible"/>
                                      </p:to>
                                    </p:set>
                                    <p:animEffect transition="in" filter="box(in)">
                                      <p:cBhvr additive="repl">
                                        <p:cTn id="20" dur="2000"/>
                                        <p:tgtEl>
                                          <p:spTgt spid="16399"/>
                                        </p:tgtEl>
                                      </p:cBhvr>
                                    </p:animEffect>
                                  </p:childTnLst>
                                </p:cTn>
                              </p:par>
                            </p:childTnLst>
                          </p:cTn>
                        </p:par>
                        <p:par>
                          <p:cTn id="21" fill="hold" nodeType="afterGroup">
                            <p:stCondLst>
                              <p:cond delay="2500"/>
                            </p:stCondLst>
                            <p:childTnLst>
                              <p:par>
                                <p:cTn id="22" presetID="4" presetClass="entr" presetSubtype="16" fill="hold" nodeType="afterEffect">
                                  <p:stCondLst>
                                    <p:cond delay="0"/>
                                  </p:stCondLst>
                                  <p:childTnLst>
                                    <p:set>
                                      <p:cBhvr additive="repl">
                                        <p:cTn id="23" dur="1" fill="hold">
                                          <p:stCondLst>
                                            <p:cond delay="0"/>
                                          </p:stCondLst>
                                        </p:cTn>
                                        <p:tgtEl>
                                          <p:spTgt spid="16428"/>
                                        </p:tgtEl>
                                        <p:attrNameLst>
                                          <p:attrName>style.visibility</p:attrName>
                                        </p:attrNameLst>
                                      </p:cBhvr>
                                      <p:to>
                                        <p:strVal val="visible"/>
                                      </p:to>
                                    </p:set>
                                    <p:animEffect transition="in" filter="box(in)">
                                      <p:cBhvr additive="repl">
                                        <p:cTn id="24" dur="2000"/>
                                        <p:tgtEl>
                                          <p:spTgt spid="1642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additive="repl">
                                        <p:cTn id="28" dur="1" fill="hold">
                                          <p:stCondLst>
                                            <p:cond delay="0"/>
                                          </p:stCondLst>
                                        </p:cTn>
                                        <p:tgtEl>
                                          <p:spTgt spid="16472"/>
                                        </p:tgtEl>
                                        <p:attrNameLst>
                                          <p:attrName>style.visibility</p:attrName>
                                        </p:attrNameLst>
                                      </p:cBhvr>
                                      <p:to>
                                        <p:strVal val="visible"/>
                                      </p:to>
                                    </p:set>
                                    <p:animEffect transition="in" filter="box(in)">
                                      <p:cBhvr additive="repl">
                                        <p:cTn id="29" dur="500"/>
                                        <p:tgtEl>
                                          <p:spTgt spid="16472"/>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16450"/>
                                        </p:tgtEl>
                                        <p:attrNameLst>
                                          <p:attrName>style.visibility</p:attrName>
                                        </p:attrNameLst>
                                      </p:cBhvr>
                                      <p:to>
                                        <p:strVal val="visible"/>
                                      </p:to>
                                    </p:set>
                                    <p:animEffect transition="in" filter="box(in)">
                                      <p:cBhvr additive="repl">
                                        <p:cTn id="32" dur="500"/>
                                        <p:tgtEl>
                                          <p:spTgt spid="164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additive="repl">
                                        <p:cTn id="36" dur="1" fill="hold">
                                          <p:stCondLst>
                                            <p:cond delay="0"/>
                                          </p:stCondLst>
                                        </p:cTn>
                                        <p:tgtEl>
                                          <p:spTgt spid="16478"/>
                                        </p:tgtEl>
                                        <p:attrNameLst>
                                          <p:attrName>style.visibility</p:attrName>
                                        </p:attrNameLst>
                                      </p:cBhvr>
                                      <p:to>
                                        <p:strVal val="visible"/>
                                      </p:to>
                                    </p:set>
                                    <p:animEffect transition="in" filter="checkerboard(across)">
                                      <p:cBhvr additive="repl">
                                        <p:cTn id="37" dur="500"/>
                                        <p:tgtEl>
                                          <p:spTgt spid="16478"/>
                                        </p:tgtEl>
                                      </p:cBhvr>
                                    </p:animEffect>
                                  </p:childTnLst>
                                </p:cTn>
                              </p:par>
                              <p:par>
                                <p:cTn id="38" presetID="5" presetClass="entr" presetSubtype="10" fill="hold" nodeType="withEffect">
                                  <p:stCondLst>
                                    <p:cond delay="0"/>
                                  </p:stCondLst>
                                  <p:childTnLst>
                                    <p:set>
                                      <p:cBhvr additive="repl">
                                        <p:cTn id="39" dur="1" fill="hold">
                                          <p:stCondLst>
                                            <p:cond delay="0"/>
                                          </p:stCondLst>
                                        </p:cTn>
                                        <p:tgtEl>
                                          <p:spTgt spid="16479"/>
                                        </p:tgtEl>
                                        <p:attrNameLst>
                                          <p:attrName>style.visibility</p:attrName>
                                        </p:attrNameLst>
                                      </p:cBhvr>
                                      <p:to>
                                        <p:strVal val="visible"/>
                                      </p:to>
                                    </p:set>
                                    <p:animEffect transition="in" filter="checkerboard(across)">
                                      <p:cBhvr additive="repl">
                                        <p:cTn id="40" dur="500"/>
                                        <p:tgtEl>
                                          <p:spTgt spid="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F269E9D3-FCF0-83F7-BB93-9EE8B7F925D0}"/>
              </a:ext>
            </a:extLst>
          </p:cNvPr>
          <p:cNvSpPr>
            <a:spLocks noGrp="1" noChangeArrowheads="1"/>
          </p:cNvSpPr>
          <p:nvPr>
            <p:ph type="title"/>
          </p:nvPr>
        </p:nvSpPr>
        <p:spPr bwMode="auto">
          <a:xfrm>
            <a:off x="457200" y="142875"/>
            <a:ext cx="7900988" cy="439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sz="3000">
                <a:solidFill>
                  <a:srgbClr val="575F6D"/>
                </a:solidFill>
              </a:rPr>
              <a:t>Merge Sort</a:t>
            </a:r>
          </a:p>
        </p:txBody>
      </p:sp>
      <p:sp>
        <p:nvSpPr>
          <p:cNvPr id="6146" name="Text Box 2">
            <a:extLst>
              <a:ext uri="{FF2B5EF4-FFF2-40B4-BE49-F238E27FC236}">
                <a16:creationId xmlns:a16="http://schemas.microsoft.com/office/drawing/2014/main" id="{AB058A5E-5644-0034-C2C8-BB31CEE72938}"/>
              </a:ext>
            </a:extLst>
          </p:cNvPr>
          <p:cNvSpPr txBox="1">
            <a:spLocks noChangeArrowheads="1"/>
          </p:cNvSpPr>
          <p:nvPr/>
        </p:nvSpPr>
        <p:spPr bwMode="auto">
          <a:xfrm>
            <a:off x="182563" y="714375"/>
            <a:ext cx="825817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9pPr>
          </a:lstStyle>
          <a:p>
            <a:pPr eaLnBrk="1" hangingPunct="1">
              <a:spcBef>
                <a:spcPts val="600"/>
              </a:spcBef>
              <a:buClr>
                <a:srgbClr val="FE8637"/>
              </a:buClr>
              <a:buSzPct val="70000"/>
              <a:buFont typeface="Wingdings" charset="2"/>
              <a:buChar char=""/>
              <a:defRPr/>
            </a:pPr>
            <a:r>
              <a:rPr lang="en-US" sz="2400" dirty="0"/>
              <a:t>Divide and Conquer cuts the problem in half each time, but </a:t>
            </a:r>
            <a:r>
              <a:rPr lang="en-US" sz="2400" dirty="0">
                <a:solidFill>
                  <a:srgbClr val="3333FF"/>
                </a:solidFill>
              </a:rPr>
              <a:t>uses the result of both halves</a:t>
            </a:r>
            <a:r>
              <a:rPr lang="en-US" sz="2400" dirty="0"/>
              <a:t>:</a:t>
            </a:r>
          </a:p>
          <a:p>
            <a:pPr lvl="1" eaLnBrk="1" hangingPunct="1">
              <a:spcBef>
                <a:spcPts val="600"/>
              </a:spcBef>
              <a:buClr>
                <a:srgbClr val="FE8637"/>
              </a:buClr>
              <a:buSzPct val="70000"/>
              <a:buFont typeface="Wingdings" charset="2"/>
              <a:buChar char=""/>
              <a:defRPr/>
            </a:pPr>
            <a:r>
              <a:rPr lang="en-US" sz="2400" dirty="0"/>
              <a:t>cut the problem in half until the problem is trivial </a:t>
            </a:r>
          </a:p>
          <a:p>
            <a:pPr lvl="1" eaLnBrk="1" hangingPunct="1">
              <a:spcBef>
                <a:spcPts val="600"/>
              </a:spcBef>
              <a:buClr>
                <a:srgbClr val="FE8637"/>
              </a:buClr>
              <a:buSzPct val="70000"/>
              <a:buFont typeface="Wingdings" charset="2"/>
              <a:buChar char=""/>
              <a:defRPr/>
            </a:pPr>
            <a:r>
              <a:rPr lang="en-US" sz="2400" dirty="0"/>
              <a:t>solve for both halves</a:t>
            </a:r>
          </a:p>
          <a:p>
            <a:pPr lvl="1" eaLnBrk="1" hangingPunct="1">
              <a:spcBef>
                <a:spcPts val="600"/>
              </a:spcBef>
              <a:buClr>
                <a:srgbClr val="FE8637"/>
              </a:buClr>
              <a:buSzPct val="70000"/>
              <a:buFont typeface="Wingdings" charset="2"/>
              <a:buChar char=""/>
              <a:defRPr/>
            </a:pPr>
            <a:r>
              <a:rPr lang="en-US" sz="2400" dirty="0"/>
              <a:t>combine the solutions</a:t>
            </a:r>
          </a:p>
          <a:p>
            <a:pPr eaLnBrk="1" hangingPunct="1">
              <a:spcBef>
                <a:spcPts val="600"/>
              </a:spcBef>
              <a:buClr>
                <a:srgbClr val="FE8637"/>
              </a:buClr>
              <a:buSzPct val="70000"/>
              <a:buFont typeface="Wingdings" charset="2"/>
              <a:buChar char=""/>
              <a:defRPr/>
            </a:pPr>
            <a:r>
              <a:rPr lang="en-US" sz="2400" dirty="0"/>
              <a:t>Divide the unsorted array into 2 halves until the sub-arrays only contain one element</a:t>
            </a:r>
          </a:p>
          <a:p>
            <a:pPr eaLnBrk="1" hangingPunct="1">
              <a:spcBef>
                <a:spcPts val="600"/>
              </a:spcBef>
              <a:buClr>
                <a:srgbClr val="FE8637"/>
              </a:buClr>
              <a:buSzPct val="70000"/>
              <a:buFont typeface="Wingdings" charset="2"/>
              <a:buChar char=""/>
              <a:defRPr/>
            </a:pPr>
            <a:r>
              <a:rPr lang="en-US" sz="2400" dirty="0"/>
              <a:t>Merge the sub-problem solutions together:</a:t>
            </a:r>
          </a:p>
          <a:p>
            <a:pPr marL="709613" lvl="1" indent="-342900">
              <a:buFont typeface="Courier New" pitchFamily="49" charset="0"/>
              <a:buChar char="o"/>
              <a:defRPr/>
            </a:pPr>
            <a:r>
              <a:rPr lang="en-US" sz="2400" dirty="0"/>
              <a:t>Compare the sub-array’s first elements</a:t>
            </a:r>
          </a:p>
          <a:p>
            <a:pPr marL="709613" lvl="1" indent="-342900">
              <a:buFont typeface="Courier New" pitchFamily="49" charset="0"/>
              <a:buChar char="o"/>
              <a:defRPr/>
            </a:pPr>
            <a:r>
              <a:rPr lang="en-US" sz="2400" dirty="0"/>
              <a:t>Remove the smallest element and put it into the result array</a:t>
            </a:r>
          </a:p>
          <a:p>
            <a:pPr marL="709613" lvl="1" indent="-342900">
              <a:buFont typeface="Courier New" pitchFamily="49" charset="0"/>
              <a:buChar char="o"/>
              <a:defRPr/>
            </a:pPr>
            <a:r>
              <a:rPr lang="en-US" sz="2400" dirty="0"/>
              <a:t>Continue the process until all elements have been put into the result array.</a:t>
            </a:r>
          </a:p>
          <a:p>
            <a:pPr lvl="1" eaLnBrk="1" hangingPunct="1">
              <a:spcBef>
                <a:spcPts val="600"/>
              </a:spcBef>
              <a:buClr>
                <a:srgbClr val="FE8637"/>
              </a:buClr>
              <a:buSzPct val="70000"/>
              <a:buFont typeface="Wingdings" charset="2"/>
              <a:buChar char=""/>
              <a:defRPr/>
            </a:pPr>
            <a:endParaRPr lang="en-US" sz="2400" dirty="0"/>
          </a:p>
          <a:p>
            <a:pPr lvl="1" eaLnBrk="1" hangingPunct="1">
              <a:spcBef>
                <a:spcPts val="600"/>
              </a:spcBef>
              <a:buClr>
                <a:srgbClr val="FE8637"/>
              </a:buClr>
              <a:buSzPct val="70000"/>
              <a:buFont typeface="Wingdings" charset="2"/>
              <a:buChar char=""/>
              <a:defRPr/>
            </a:pPr>
            <a:endParaRPr lang="en-US" sz="2400" dirty="0"/>
          </a:p>
          <a:p>
            <a:pPr eaLnBrk="1" hangingPunct="1">
              <a:spcBef>
                <a:spcPts val="600"/>
              </a:spcBef>
              <a:buClr>
                <a:srgbClr val="FE8637"/>
              </a:buClr>
              <a:buSzPct val="70000"/>
              <a:buFont typeface="Wingdings" charset="2"/>
              <a:buChar char=""/>
              <a:defRPr/>
            </a:pPr>
            <a:endParaRPr lang="en-IN" sz="2400" dirty="0">
              <a:solidFill>
                <a:srgbClr val="000000"/>
              </a:solidFill>
              <a:latin typeface="Century Schoolbook"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wipe(down)">
                                      <p:cBhvr additive="repl">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additive="repl">
                                        <p:cTn id="11" dur="1" fill="hold">
                                          <p:stCondLst>
                                            <p:cond delay="0"/>
                                          </p:stCondLst>
                                        </p:cTn>
                                        <p:tgtEl>
                                          <p:spTgt spid="6146">
                                            <p:txEl>
                                              <p:pRg st="1" end="1"/>
                                            </p:txEl>
                                          </p:spTgt>
                                        </p:tgtEl>
                                        <p:attrNameLst>
                                          <p:attrName>style.visibility</p:attrName>
                                        </p:attrNameLst>
                                      </p:cBhvr>
                                      <p:to>
                                        <p:strVal val="visible"/>
                                      </p:to>
                                    </p:set>
                                    <p:animEffect transition="in" filter="wipe(down)">
                                      <p:cBhvr additive="repl">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additive="repl">
                                        <p:cTn id="16" dur="1" fill="hold">
                                          <p:stCondLst>
                                            <p:cond delay="0"/>
                                          </p:stCondLst>
                                        </p:cTn>
                                        <p:tgtEl>
                                          <p:spTgt spid="6146">
                                            <p:txEl>
                                              <p:pRg st="2" end="2"/>
                                            </p:txEl>
                                          </p:spTgt>
                                        </p:tgtEl>
                                        <p:attrNameLst>
                                          <p:attrName>style.visibility</p:attrName>
                                        </p:attrNameLst>
                                      </p:cBhvr>
                                      <p:to>
                                        <p:strVal val="visible"/>
                                      </p:to>
                                    </p:set>
                                    <p:animEffect transition="in" filter="wipe(down)">
                                      <p:cBhvr additive="repl">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additive="repl">
                                        <p:cTn id="21" dur="1" fill="hold">
                                          <p:stCondLst>
                                            <p:cond delay="0"/>
                                          </p:stCondLst>
                                        </p:cTn>
                                        <p:tgtEl>
                                          <p:spTgt spid="6146">
                                            <p:txEl>
                                              <p:pRg st="3" end="3"/>
                                            </p:txEl>
                                          </p:spTgt>
                                        </p:tgtEl>
                                        <p:attrNameLst>
                                          <p:attrName>style.visibility</p:attrName>
                                        </p:attrNameLst>
                                      </p:cBhvr>
                                      <p:to>
                                        <p:strVal val="visible"/>
                                      </p:to>
                                    </p:set>
                                    <p:animEffect transition="in" filter="wipe(down)">
                                      <p:cBhvr additive="repl">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additive="repl">
                                        <p:cTn id="26" dur="1" fill="hold">
                                          <p:stCondLst>
                                            <p:cond delay="0"/>
                                          </p:stCondLst>
                                        </p:cTn>
                                        <p:tgtEl>
                                          <p:spTgt spid="6146">
                                            <p:txEl>
                                              <p:pRg st="4" end="4"/>
                                            </p:txEl>
                                          </p:spTgt>
                                        </p:tgtEl>
                                        <p:attrNameLst>
                                          <p:attrName>style.visibility</p:attrName>
                                        </p:attrNameLst>
                                      </p:cBhvr>
                                      <p:to>
                                        <p:strVal val="visible"/>
                                      </p:to>
                                    </p:set>
                                    <p:animEffect transition="in" filter="wipe(down)">
                                      <p:cBhvr additive="repl">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additive="repl">
                                        <p:cTn id="31" dur="1" fill="hold">
                                          <p:stCondLst>
                                            <p:cond delay="0"/>
                                          </p:stCondLst>
                                        </p:cTn>
                                        <p:tgtEl>
                                          <p:spTgt spid="6146">
                                            <p:txEl>
                                              <p:pRg st="5" end="5"/>
                                            </p:txEl>
                                          </p:spTgt>
                                        </p:tgtEl>
                                        <p:attrNameLst>
                                          <p:attrName>style.visibility</p:attrName>
                                        </p:attrNameLst>
                                      </p:cBhvr>
                                      <p:to>
                                        <p:strVal val="visible"/>
                                      </p:to>
                                    </p:set>
                                    <p:animEffect transition="in" filter="wipe(down)">
                                      <p:cBhvr additive="repl">
                                        <p:cTn id="32" dur="500"/>
                                        <p:tgtEl>
                                          <p:spTgt spid="6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additive="repl">
                                        <p:cTn id="36" dur="1" fill="hold">
                                          <p:stCondLst>
                                            <p:cond delay="0"/>
                                          </p:stCondLst>
                                        </p:cTn>
                                        <p:tgtEl>
                                          <p:spTgt spid="6146">
                                            <p:txEl>
                                              <p:pRg st="6" end="6"/>
                                            </p:txEl>
                                          </p:spTgt>
                                        </p:tgtEl>
                                        <p:attrNameLst>
                                          <p:attrName>style.visibility</p:attrName>
                                        </p:attrNameLst>
                                      </p:cBhvr>
                                      <p:to>
                                        <p:strVal val="visible"/>
                                      </p:to>
                                    </p:set>
                                    <p:animEffect transition="in" filter="wipe(down)">
                                      <p:cBhvr additive="repl">
                                        <p:cTn id="37" dur="500"/>
                                        <p:tgtEl>
                                          <p:spTgt spid="614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additive="repl">
                                        <p:cTn id="41" dur="1" fill="hold">
                                          <p:stCondLst>
                                            <p:cond delay="0"/>
                                          </p:stCondLst>
                                        </p:cTn>
                                        <p:tgtEl>
                                          <p:spTgt spid="6146">
                                            <p:txEl>
                                              <p:pRg st="7" end="7"/>
                                            </p:txEl>
                                          </p:spTgt>
                                        </p:tgtEl>
                                        <p:attrNameLst>
                                          <p:attrName>style.visibility</p:attrName>
                                        </p:attrNameLst>
                                      </p:cBhvr>
                                      <p:to>
                                        <p:strVal val="visible"/>
                                      </p:to>
                                    </p:set>
                                    <p:animEffect transition="in" filter="wipe(down)">
                                      <p:cBhvr additive="repl">
                                        <p:cTn id="42" dur="500"/>
                                        <p:tgtEl>
                                          <p:spTgt spid="614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additive="repl">
                                        <p:cTn id="46" dur="1" fill="hold">
                                          <p:stCondLst>
                                            <p:cond delay="0"/>
                                          </p:stCondLst>
                                        </p:cTn>
                                        <p:tgtEl>
                                          <p:spTgt spid="6146">
                                            <p:txEl>
                                              <p:pRg st="8" end="8"/>
                                            </p:txEl>
                                          </p:spTgt>
                                        </p:tgtEl>
                                        <p:attrNameLst>
                                          <p:attrName>style.visibility</p:attrName>
                                        </p:attrNameLst>
                                      </p:cBhvr>
                                      <p:to>
                                        <p:strVal val="visible"/>
                                      </p:to>
                                    </p:set>
                                    <p:animEffect transition="in" filter="wipe(down)">
                                      <p:cBhvr additive="repl">
                                        <p:cTn id="47" dur="500"/>
                                        <p:tgtEl>
                                          <p:spTgt spid="61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5B78718-99A1-B650-361D-A8FAA2D65D18}"/>
              </a:ext>
            </a:extLst>
          </p:cNvPr>
          <p:cNvSpPr>
            <a:spLocks noGrp="1" noChangeArrowheads="1"/>
          </p:cNvSpPr>
          <p:nvPr>
            <p:ph type="title"/>
          </p:nvPr>
        </p:nvSpPr>
        <p:spPr bwMode="auto">
          <a:xfrm>
            <a:off x="457200" y="142875"/>
            <a:ext cx="7900988" cy="439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sz="3000">
                <a:solidFill>
                  <a:srgbClr val="575F6D"/>
                </a:solidFill>
              </a:rPr>
              <a:t>Algorithm</a:t>
            </a:r>
          </a:p>
        </p:txBody>
      </p:sp>
      <p:sp>
        <p:nvSpPr>
          <p:cNvPr id="6146" name="Text Box 2">
            <a:extLst>
              <a:ext uri="{FF2B5EF4-FFF2-40B4-BE49-F238E27FC236}">
                <a16:creationId xmlns:a16="http://schemas.microsoft.com/office/drawing/2014/main" id="{6490D654-9C9E-2980-96E6-AC4ACD9E3E54}"/>
              </a:ext>
            </a:extLst>
          </p:cNvPr>
          <p:cNvSpPr txBox="1">
            <a:spLocks noChangeArrowheads="1"/>
          </p:cNvSpPr>
          <p:nvPr/>
        </p:nvSpPr>
        <p:spPr bwMode="auto">
          <a:xfrm>
            <a:off x="182563" y="714375"/>
            <a:ext cx="825817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Calibri" pitchFamily="34" charset="0"/>
              </a:defRPr>
            </a:lvl9pPr>
          </a:lstStyle>
          <a:p>
            <a:pPr>
              <a:lnSpc>
                <a:spcPct val="90000"/>
              </a:lnSpc>
              <a:defRPr/>
            </a:pPr>
            <a:r>
              <a:rPr lang="en-US" sz="2400" dirty="0" err="1">
                <a:latin typeface="+mj-lt"/>
              </a:rPr>
              <a:t>Mergesort</a:t>
            </a:r>
            <a:r>
              <a:rPr lang="en-US" sz="2400" dirty="0">
                <a:latin typeface="+mj-lt"/>
              </a:rPr>
              <a:t>(Passed an array)</a:t>
            </a:r>
          </a:p>
          <a:p>
            <a:pPr>
              <a:lnSpc>
                <a:spcPct val="90000"/>
              </a:lnSpc>
              <a:defRPr/>
            </a:pPr>
            <a:r>
              <a:rPr lang="en-US" sz="2400" dirty="0">
                <a:latin typeface="+mj-lt"/>
              </a:rPr>
              <a:t>  if array size &gt; 1</a:t>
            </a:r>
          </a:p>
          <a:p>
            <a:pPr>
              <a:lnSpc>
                <a:spcPct val="90000"/>
              </a:lnSpc>
              <a:defRPr/>
            </a:pPr>
            <a:r>
              <a:rPr lang="en-US" sz="2400" dirty="0">
                <a:latin typeface="+mj-lt"/>
              </a:rPr>
              <a:t>	  Divide array in half</a:t>
            </a:r>
          </a:p>
          <a:p>
            <a:pPr>
              <a:lnSpc>
                <a:spcPct val="90000"/>
              </a:lnSpc>
              <a:defRPr/>
            </a:pPr>
            <a:r>
              <a:rPr lang="en-US" sz="2400" dirty="0">
                <a:latin typeface="+mj-lt"/>
              </a:rPr>
              <a:t>	  Call </a:t>
            </a:r>
            <a:r>
              <a:rPr lang="en-US" sz="2400" dirty="0" err="1">
                <a:latin typeface="+mj-lt"/>
              </a:rPr>
              <a:t>Mergesort</a:t>
            </a:r>
            <a:r>
              <a:rPr lang="en-US" sz="2400" dirty="0">
                <a:latin typeface="+mj-lt"/>
              </a:rPr>
              <a:t> on first half.</a:t>
            </a:r>
          </a:p>
          <a:p>
            <a:pPr>
              <a:lnSpc>
                <a:spcPct val="90000"/>
              </a:lnSpc>
              <a:defRPr/>
            </a:pPr>
            <a:r>
              <a:rPr lang="en-US" sz="2400" dirty="0">
                <a:latin typeface="+mj-lt"/>
              </a:rPr>
              <a:t>	  Call </a:t>
            </a:r>
            <a:r>
              <a:rPr lang="en-US" sz="2400" dirty="0" err="1">
                <a:latin typeface="+mj-lt"/>
              </a:rPr>
              <a:t>Mergesort</a:t>
            </a:r>
            <a:r>
              <a:rPr lang="en-US" sz="2400" dirty="0">
                <a:latin typeface="+mj-lt"/>
              </a:rPr>
              <a:t> on second half.</a:t>
            </a:r>
          </a:p>
          <a:p>
            <a:pPr>
              <a:lnSpc>
                <a:spcPct val="90000"/>
              </a:lnSpc>
              <a:defRPr/>
            </a:pPr>
            <a:r>
              <a:rPr lang="en-US" sz="2400" dirty="0">
                <a:latin typeface="+mj-lt"/>
              </a:rPr>
              <a:t>	  Merge two halves.</a:t>
            </a:r>
          </a:p>
          <a:p>
            <a:pPr>
              <a:lnSpc>
                <a:spcPct val="90000"/>
              </a:lnSpc>
              <a:defRPr/>
            </a:pPr>
            <a:endParaRPr lang="en-US" sz="2400" dirty="0">
              <a:latin typeface="+mj-lt"/>
            </a:endParaRPr>
          </a:p>
          <a:p>
            <a:pPr>
              <a:lnSpc>
                <a:spcPct val="90000"/>
              </a:lnSpc>
              <a:defRPr/>
            </a:pPr>
            <a:r>
              <a:rPr lang="en-US" sz="2400" dirty="0">
                <a:latin typeface="+mj-lt"/>
              </a:rPr>
              <a:t>Merge(Passed two arrays)</a:t>
            </a:r>
          </a:p>
          <a:p>
            <a:pPr>
              <a:lnSpc>
                <a:spcPct val="90000"/>
              </a:lnSpc>
              <a:defRPr/>
            </a:pPr>
            <a:r>
              <a:rPr lang="en-US" sz="2400" dirty="0">
                <a:latin typeface="+mj-lt"/>
              </a:rPr>
              <a:t>  Compare leading element in each array</a:t>
            </a:r>
          </a:p>
          <a:p>
            <a:pPr>
              <a:lnSpc>
                <a:spcPct val="90000"/>
              </a:lnSpc>
              <a:defRPr/>
            </a:pPr>
            <a:r>
              <a:rPr lang="en-US" sz="2400" dirty="0">
                <a:latin typeface="+mj-lt"/>
              </a:rPr>
              <a:t>  Select lower and place in new array.</a:t>
            </a:r>
          </a:p>
          <a:p>
            <a:pPr>
              <a:lnSpc>
                <a:spcPct val="90000"/>
              </a:lnSpc>
              <a:defRPr/>
            </a:pPr>
            <a:r>
              <a:rPr lang="en-US" sz="2400" dirty="0">
                <a:latin typeface="+mj-lt"/>
              </a:rPr>
              <a:t>    (If one input array is empty then place</a:t>
            </a:r>
          </a:p>
          <a:p>
            <a:pPr>
              <a:lnSpc>
                <a:spcPct val="90000"/>
              </a:lnSpc>
              <a:defRPr/>
            </a:pPr>
            <a:r>
              <a:rPr lang="en-US" sz="2400" dirty="0">
                <a:latin typeface="+mj-lt"/>
              </a:rPr>
              <a:t>     remainder of other array in output array)</a:t>
            </a:r>
          </a:p>
          <a:p>
            <a:pPr eaLnBrk="1" hangingPunct="1">
              <a:spcBef>
                <a:spcPts val="600"/>
              </a:spcBef>
              <a:buClr>
                <a:srgbClr val="FE8637"/>
              </a:buClr>
              <a:buSzPct val="70000"/>
              <a:buFont typeface="Wingdings" charset="2"/>
              <a:buChar char=""/>
              <a:defRPr/>
            </a:pPr>
            <a:endParaRPr lang="en-IN" sz="2400" dirty="0">
              <a:solidFill>
                <a:srgbClr val="000000"/>
              </a:solidFill>
              <a:latin typeface="+mj-lt"/>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wipe(down)">
                                      <p:cBhvr additive="repl">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additive="repl">
                                        <p:cTn id="11" dur="1" fill="hold">
                                          <p:stCondLst>
                                            <p:cond delay="0"/>
                                          </p:stCondLst>
                                        </p:cTn>
                                        <p:tgtEl>
                                          <p:spTgt spid="6146">
                                            <p:txEl>
                                              <p:pRg st="1" end="1"/>
                                            </p:txEl>
                                          </p:spTgt>
                                        </p:tgtEl>
                                        <p:attrNameLst>
                                          <p:attrName>style.visibility</p:attrName>
                                        </p:attrNameLst>
                                      </p:cBhvr>
                                      <p:to>
                                        <p:strVal val="visible"/>
                                      </p:to>
                                    </p:set>
                                    <p:animEffect transition="in" filter="wipe(down)">
                                      <p:cBhvr additive="repl">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additive="repl">
                                        <p:cTn id="16" dur="1" fill="hold">
                                          <p:stCondLst>
                                            <p:cond delay="0"/>
                                          </p:stCondLst>
                                        </p:cTn>
                                        <p:tgtEl>
                                          <p:spTgt spid="6146">
                                            <p:txEl>
                                              <p:pRg st="2" end="2"/>
                                            </p:txEl>
                                          </p:spTgt>
                                        </p:tgtEl>
                                        <p:attrNameLst>
                                          <p:attrName>style.visibility</p:attrName>
                                        </p:attrNameLst>
                                      </p:cBhvr>
                                      <p:to>
                                        <p:strVal val="visible"/>
                                      </p:to>
                                    </p:set>
                                    <p:animEffect transition="in" filter="wipe(down)">
                                      <p:cBhvr additive="repl">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additive="repl">
                                        <p:cTn id="21" dur="1" fill="hold">
                                          <p:stCondLst>
                                            <p:cond delay="0"/>
                                          </p:stCondLst>
                                        </p:cTn>
                                        <p:tgtEl>
                                          <p:spTgt spid="6146">
                                            <p:txEl>
                                              <p:pRg st="3" end="3"/>
                                            </p:txEl>
                                          </p:spTgt>
                                        </p:tgtEl>
                                        <p:attrNameLst>
                                          <p:attrName>style.visibility</p:attrName>
                                        </p:attrNameLst>
                                      </p:cBhvr>
                                      <p:to>
                                        <p:strVal val="visible"/>
                                      </p:to>
                                    </p:set>
                                    <p:animEffect transition="in" filter="wipe(down)">
                                      <p:cBhvr additive="repl">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additive="repl">
                                        <p:cTn id="26" dur="1" fill="hold">
                                          <p:stCondLst>
                                            <p:cond delay="0"/>
                                          </p:stCondLst>
                                        </p:cTn>
                                        <p:tgtEl>
                                          <p:spTgt spid="6146">
                                            <p:txEl>
                                              <p:pRg st="4" end="4"/>
                                            </p:txEl>
                                          </p:spTgt>
                                        </p:tgtEl>
                                        <p:attrNameLst>
                                          <p:attrName>style.visibility</p:attrName>
                                        </p:attrNameLst>
                                      </p:cBhvr>
                                      <p:to>
                                        <p:strVal val="visible"/>
                                      </p:to>
                                    </p:set>
                                    <p:animEffect transition="in" filter="wipe(down)">
                                      <p:cBhvr additive="repl">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additive="repl">
                                        <p:cTn id="31" dur="1" fill="hold">
                                          <p:stCondLst>
                                            <p:cond delay="0"/>
                                          </p:stCondLst>
                                        </p:cTn>
                                        <p:tgtEl>
                                          <p:spTgt spid="6146">
                                            <p:txEl>
                                              <p:pRg st="5" end="5"/>
                                            </p:txEl>
                                          </p:spTgt>
                                        </p:tgtEl>
                                        <p:attrNameLst>
                                          <p:attrName>style.visibility</p:attrName>
                                        </p:attrNameLst>
                                      </p:cBhvr>
                                      <p:to>
                                        <p:strVal val="visible"/>
                                      </p:to>
                                    </p:set>
                                    <p:animEffect transition="in" filter="wipe(down)">
                                      <p:cBhvr additive="repl">
                                        <p:cTn id="32" dur="500"/>
                                        <p:tgtEl>
                                          <p:spTgt spid="6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additive="repl">
                                        <p:cTn id="36" dur="1" fill="hold">
                                          <p:stCondLst>
                                            <p:cond delay="0"/>
                                          </p:stCondLst>
                                        </p:cTn>
                                        <p:tgtEl>
                                          <p:spTgt spid="6146">
                                            <p:txEl>
                                              <p:pRg st="7" end="7"/>
                                            </p:txEl>
                                          </p:spTgt>
                                        </p:tgtEl>
                                        <p:attrNameLst>
                                          <p:attrName>style.visibility</p:attrName>
                                        </p:attrNameLst>
                                      </p:cBhvr>
                                      <p:to>
                                        <p:strVal val="visible"/>
                                      </p:to>
                                    </p:set>
                                    <p:animEffect transition="in" filter="wipe(down)">
                                      <p:cBhvr additive="repl">
                                        <p:cTn id="37" dur="500"/>
                                        <p:tgtEl>
                                          <p:spTgt spid="6146">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additive="repl">
                                        <p:cTn id="41" dur="1" fill="hold">
                                          <p:stCondLst>
                                            <p:cond delay="0"/>
                                          </p:stCondLst>
                                        </p:cTn>
                                        <p:tgtEl>
                                          <p:spTgt spid="6146">
                                            <p:txEl>
                                              <p:pRg st="8" end="8"/>
                                            </p:txEl>
                                          </p:spTgt>
                                        </p:tgtEl>
                                        <p:attrNameLst>
                                          <p:attrName>style.visibility</p:attrName>
                                        </p:attrNameLst>
                                      </p:cBhvr>
                                      <p:to>
                                        <p:strVal val="visible"/>
                                      </p:to>
                                    </p:set>
                                    <p:animEffect transition="in" filter="wipe(down)">
                                      <p:cBhvr additive="repl">
                                        <p:cTn id="42" dur="500"/>
                                        <p:tgtEl>
                                          <p:spTgt spid="6146">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additive="repl">
                                        <p:cTn id="46" dur="1" fill="hold">
                                          <p:stCondLst>
                                            <p:cond delay="0"/>
                                          </p:stCondLst>
                                        </p:cTn>
                                        <p:tgtEl>
                                          <p:spTgt spid="6146">
                                            <p:txEl>
                                              <p:pRg st="9" end="9"/>
                                            </p:txEl>
                                          </p:spTgt>
                                        </p:tgtEl>
                                        <p:attrNameLst>
                                          <p:attrName>style.visibility</p:attrName>
                                        </p:attrNameLst>
                                      </p:cBhvr>
                                      <p:to>
                                        <p:strVal val="visible"/>
                                      </p:to>
                                    </p:set>
                                    <p:animEffect transition="in" filter="wipe(down)">
                                      <p:cBhvr additive="repl">
                                        <p:cTn id="47" dur="500"/>
                                        <p:tgtEl>
                                          <p:spTgt spid="6146">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additive="repl">
                                        <p:cTn id="51" dur="1" fill="hold">
                                          <p:stCondLst>
                                            <p:cond delay="0"/>
                                          </p:stCondLst>
                                        </p:cTn>
                                        <p:tgtEl>
                                          <p:spTgt spid="6146">
                                            <p:txEl>
                                              <p:pRg st="10" end="10"/>
                                            </p:txEl>
                                          </p:spTgt>
                                        </p:tgtEl>
                                        <p:attrNameLst>
                                          <p:attrName>style.visibility</p:attrName>
                                        </p:attrNameLst>
                                      </p:cBhvr>
                                      <p:to>
                                        <p:strVal val="visible"/>
                                      </p:to>
                                    </p:set>
                                    <p:animEffect transition="in" filter="wipe(down)">
                                      <p:cBhvr additive="repl">
                                        <p:cTn id="52" dur="500"/>
                                        <p:tgtEl>
                                          <p:spTgt spid="6146">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additive="repl">
                                        <p:cTn id="56" dur="1" fill="hold">
                                          <p:stCondLst>
                                            <p:cond delay="0"/>
                                          </p:stCondLst>
                                        </p:cTn>
                                        <p:tgtEl>
                                          <p:spTgt spid="6146">
                                            <p:txEl>
                                              <p:pRg st="11" end="11"/>
                                            </p:txEl>
                                          </p:spTgt>
                                        </p:tgtEl>
                                        <p:attrNameLst>
                                          <p:attrName>style.visibility</p:attrName>
                                        </p:attrNameLst>
                                      </p:cBhvr>
                                      <p:to>
                                        <p:strVal val="visible"/>
                                      </p:to>
                                    </p:set>
                                    <p:animEffect transition="in" filter="wipe(down)">
                                      <p:cBhvr additive="repl">
                                        <p:cTn id="57" dur="500"/>
                                        <p:tgtEl>
                                          <p:spTgt spid="6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8498F4E-62FD-9FB2-BCE3-0E5A1DEB14F1}"/>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6867" name="Text Box 3">
            <a:extLst>
              <a:ext uri="{FF2B5EF4-FFF2-40B4-BE49-F238E27FC236}">
                <a16:creationId xmlns:a16="http://schemas.microsoft.com/office/drawing/2014/main" id="{36C7B5A1-D04A-C47A-6009-9228B73031C9}"/>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6868" name="Text Box 4">
            <a:extLst>
              <a:ext uri="{FF2B5EF4-FFF2-40B4-BE49-F238E27FC236}">
                <a16:creationId xmlns:a16="http://schemas.microsoft.com/office/drawing/2014/main" id="{E75A30A1-8EAF-0C18-E314-ECBACE105773}"/>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6869" name="Text Box 5">
            <a:extLst>
              <a:ext uri="{FF2B5EF4-FFF2-40B4-BE49-F238E27FC236}">
                <a16:creationId xmlns:a16="http://schemas.microsoft.com/office/drawing/2014/main" id="{8FFA1AC5-2049-E819-DACC-7D26E3C71D55}"/>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6870" name="Text Box 6">
            <a:extLst>
              <a:ext uri="{FF2B5EF4-FFF2-40B4-BE49-F238E27FC236}">
                <a16:creationId xmlns:a16="http://schemas.microsoft.com/office/drawing/2014/main" id="{721E63B2-DF78-4CC7-F10C-8736F2C8794A}"/>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6871" name="Text Box 7">
            <a:extLst>
              <a:ext uri="{FF2B5EF4-FFF2-40B4-BE49-F238E27FC236}">
                <a16:creationId xmlns:a16="http://schemas.microsoft.com/office/drawing/2014/main" id="{6582C313-6BEF-065E-30CC-294DC6280314}"/>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6872" name="Text Box 8">
            <a:extLst>
              <a:ext uri="{FF2B5EF4-FFF2-40B4-BE49-F238E27FC236}">
                <a16:creationId xmlns:a16="http://schemas.microsoft.com/office/drawing/2014/main" id="{1CAB3480-84A7-0A73-8C6C-D8D7953EA2D9}"/>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6873" name="Text Box 9">
            <a:extLst>
              <a:ext uri="{FF2B5EF4-FFF2-40B4-BE49-F238E27FC236}">
                <a16:creationId xmlns:a16="http://schemas.microsoft.com/office/drawing/2014/main" id="{B7EC05AB-9308-577F-8FDB-F5913D3937C8}"/>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D5BF0D11-30BE-A8A5-8AF3-BF279514B950}"/>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7891" name="Text Box 3">
            <a:extLst>
              <a:ext uri="{FF2B5EF4-FFF2-40B4-BE49-F238E27FC236}">
                <a16:creationId xmlns:a16="http://schemas.microsoft.com/office/drawing/2014/main" id="{CCC58EF7-1F8F-AACF-7F99-1BF17E36DD59}"/>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7892" name="Text Box 4">
            <a:extLst>
              <a:ext uri="{FF2B5EF4-FFF2-40B4-BE49-F238E27FC236}">
                <a16:creationId xmlns:a16="http://schemas.microsoft.com/office/drawing/2014/main" id="{48B2584B-E224-2989-FC26-4564EF0B06F5}"/>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7893" name="Text Box 5">
            <a:extLst>
              <a:ext uri="{FF2B5EF4-FFF2-40B4-BE49-F238E27FC236}">
                <a16:creationId xmlns:a16="http://schemas.microsoft.com/office/drawing/2014/main" id="{4292FBD4-1E39-B8CA-3B8C-8070985291C0}"/>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7894" name="Text Box 6">
            <a:extLst>
              <a:ext uri="{FF2B5EF4-FFF2-40B4-BE49-F238E27FC236}">
                <a16:creationId xmlns:a16="http://schemas.microsoft.com/office/drawing/2014/main" id="{C6115EB9-157E-0D9A-289B-B1A0AFF28C31}"/>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7895" name="Text Box 7">
            <a:extLst>
              <a:ext uri="{FF2B5EF4-FFF2-40B4-BE49-F238E27FC236}">
                <a16:creationId xmlns:a16="http://schemas.microsoft.com/office/drawing/2014/main" id="{7E39E3E0-5781-D540-29EB-6861594FD0FB}"/>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7896" name="Text Box 8">
            <a:extLst>
              <a:ext uri="{FF2B5EF4-FFF2-40B4-BE49-F238E27FC236}">
                <a16:creationId xmlns:a16="http://schemas.microsoft.com/office/drawing/2014/main" id="{7FCB4550-616C-0B53-5BE1-D6037A495AAC}"/>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7897" name="Text Box 9">
            <a:extLst>
              <a:ext uri="{FF2B5EF4-FFF2-40B4-BE49-F238E27FC236}">
                <a16:creationId xmlns:a16="http://schemas.microsoft.com/office/drawing/2014/main" id="{D4EFA1B4-664E-5C96-2D3A-CE712C3DCC80}"/>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37898" name="Text Box 10">
            <a:extLst>
              <a:ext uri="{FF2B5EF4-FFF2-40B4-BE49-F238E27FC236}">
                <a16:creationId xmlns:a16="http://schemas.microsoft.com/office/drawing/2014/main" id="{F0808C7D-A2EE-D07E-83BE-2ED288AB02C3}"/>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7899" name="Text Box 11">
            <a:extLst>
              <a:ext uri="{FF2B5EF4-FFF2-40B4-BE49-F238E27FC236}">
                <a16:creationId xmlns:a16="http://schemas.microsoft.com/office/drawing/2014/main" id="{0E0EE670-2CCB-21F3-29BA-CD4C838BCA76}"/>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7900" name="Text Box 12">
            <a:extLst>
              <a:ext uri="{FF2B5EF4-FFF2-40B4-BE49-F238E27FC236}">
                <a16:creationId xmlns:a16="http://schemas.microsoft.com/office/drawing/2014/main" id="{DA1BB807-8E72-4E1C-7D28-65FDED0F0D51}"/>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7901" name="Text Box 13">
            <a:extLst>
              <a:ext uri="{FF2B5EF4-FFF2-40B4-BE49-F238E27FC236}">
                <a16:creationId xmlns:a16="http://schemas.microsoft.com/office/drawing/2014/main" id="{480E9F34-233E-0B80-272F-84F9F67F1A89}"/>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7902" name="Text Box 14">
            <a:extLst>
              <a:ext uri="{FF2B5EF4-FFF2-40B4-BE49-F238E27FC236}">
                <a16:creationId xmlns:a16="http://schemas.microsoft.com/office/drawing/2014/main" id="{033E1E90-337E-7C32-8C7E-F712F6E239A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7903" name="Text Box 15">
            <a:extLst>
              <a:ext uri="{FF2B5EF4-FFF2-40B4-BE49-F238E27FC236}">
                <a16:creationId xmlns:a16="http://schemas.microsoft.com/office/drawing/2014/main" id="{9F1A03EC-0C0B-AE4D-DB07-5F5449D28879}"/>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7904" name="Text Box 16">
            <a:extLst>
              <a:ext uri="{FF2B5EF4-FFF2-40B4-BE49-F238E27FC236}">
                <a16:creationId xmlns:a16="http://schemas.microsoft.com/office/drawing/2014/main" id="{B69A3023-924C-4C13-B672-58F9C95D125C}"/>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7905" name="Text Box 17">
            <a:extLst>
              <a:ext uri="{FF2B5EF4-FFF2-40B4-BE49-F238E27FC236}">
                <a16:creationId xmlns:a16="http://schemas.microsoft.com/office/drawing/2014/main" id="{18639AED-B419-2958-1035-62E13D736CAC}"/>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C5CB102B-145F-6A45-8CFF-1F5D2797209C}"/>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8915" name="Text Box 3">
            <a:extLst>
              <a:ext uri="{FF2B5EF4-FFF2-40B4-BE49-F238E27FC236}">
                <a16:creationId xmlns:a16="http://schemas.microsoft.com/office/drawing/2014/main" id="{F68C04EE-EE82-603D-3256-AA1F03B94F74}"/>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8916" name="Text Box 4">
            <a:extLst>
              <a:ext uri="{FF2B5EF4-FFF2-40B4-BE49-F238E27FC236}">
                <a16:creationId xmlns:a16="http://schemas.microsoft.com/office/drawing/2014/main" id="{5C26B832-CE75-A0CC-0D2C-4DDE7A47CABA}"/>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8917" name="Text Box 5">
            <a:extLst>
              <a:ext uri="{FF2B5EF4-FFF2-40B4-BE49-F238E27FC236}">
                <a16:creationId xmlns:a16="http://schemas.microsoft.com/office/drawing/2014/main" id="{2941F446-A413-2726-0B6A-CFC28C04F54B}"/>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8918" name="Text Box 6">
            <a:extLst>
              <a:ext uri="{FF2B5EF4-FFF2-40B4-BE49-F238E27FC236}">
                <a16:creationId xmlns:a16="http://schemas.microsoft.com/office/drawing/2014/main" id="{50718EDD-B8D1-CB8C-9B58-2031A2299749}"/>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8919" name="Text Box 7">
            <a:extLst>
              <a:ext uri="{FF2B5EF4-FFF2-40B4-BE49-F238E27FC236}">
                <a16:creationId xmlns:a16="http://schemas.microsoft.com/office/drawing/2014/main" id="{9DD1AFE7-3CA5-0816-DA5E-88DEA7BE718F}"/>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8920" name="Text Box 8">
            <a:extLst>
              <a:ext uri="{FF2B5EF4-FFF2-40B4-BE49-F238E27FC236}">
                <a16:creationId xmlns:a16="http://schemas.microsoft.com/office/drawing/2014/main" id="{E527750D-59BE-BCCF-9555-DF19F89E4A74}"/>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8921" name="Text Box 9">
            <a:extLst>
              <a:ext uri="{FF2B5EF4-FFF2-40B4-BE49-F238E27FC236}">
                <a16:creationId xmlns:a16="http://schemas.microsoft.com/office/drawing/2014/main" id="{2BDE8801-13CA-F1D8-BD5D-299C02C416AF}"/>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38922" name="Text Box 10">
            <a:extLst>
              <a:ext uri="{FF2B5EF4-FFF2-40B4-BE49-F238E27FC236}">
                <a16:creationId xmlns:a16="http://schemas.microsoft.com/office/drawing/2014/main" id="{D487DA18-EEC4-2C8C-F87A-DBDC633E1CB0}"/>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8923" name="Text Box 11">
            <a:extLst>
              <a:ext uri="{FF2B5EF4-FFF2-40B4-BE49-F238E27FC236}">
                <a16:creationId xmlns:a16="http://schemas.microsoft.com/office/drawing/2014/main" id="{0EE4CCD0-DC5E-6905-66FD-ADEFDB1E3B8E}"/>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8924" name="Text Box 12">
            <a:extLst>
              <a:ext uri="{FF2B5EF4-FFF2-40B4-BE49-F238E27FC236}">
                <a16:creationId xmlns:a16="http://schemas.microsoft.com/office/drawing/2014/main" id="{51C67556-56C8-8E96-1BDF-237AFDB6E23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8925" name="Text Box 13">
            <a:extLst>
              <a:ext uri="{FF2B5EF4-FFF2-40B4-BE49-F238E27FC236}">
                <a16:creationId xmlns:a16="http://schemas.microsoft.com/office/drawing/2014/main" id="{A323F991-02E3-F758-33F0-A22E158DF62E}"/>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8926" name="Text Box 14">
            <a:extLst>
              <a:ext uri="{FF2B5EF4-FFF2-40B4-BE49-F238E27FC236}">
                <a16:creationId xmlns:a16="http://schemas.microsoft.com/office/drawing/2014/main" id="{9F5DBB3A-8544-C64B-F487-DC6489C93B2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8927" name="Text Box 15">
            <a:extLst>
              <a:ext uri="{FF2B5EF4-FFF2-40B4-BE49-F238E27FC236}">
                <a16:creationId xmlns:a16="http://schemas.microsoft.com/office/drawing/2014/main" id="{A79F8AFF-1AEA-C80F-FF6F-6034794DF6EC}"/>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8928" name="Text Box 16">
            <a:extLst>
              <a:ext uri="{FF2B5EF4-FFF2-40B4-BE49-F238E27FC236}">
                <a16:creationId xmlns:a16="http://schemas.microsoft.com/office/drawing/2014/main" id="{6767CCA3-491B-B2E8-114D-CE327346E443}"/>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8929" name="Text Box 17">
            <a:extLst>
              <a:ext uri="{FF2B5EF4-FFF2-40B4-BE49-F238E27FC236}">
                <a16:creationId xmlns:a16="http://schemas.microsoft.com/office/drawing/2014/main" id="{3074D8CA-640E-850D-C222-6A1E61A4C060}"/>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38930" name="Text Box 18">
            <a:extLst>
              <a:ext uri="{FF2B5EF4-FFF2-40B4-BE49-F238E27FC236}">
                <a16:creationId xmlns:a16="http://schemas.microsoft.com/office/drawing/2014/main" id="{E018A56B-D265-E304-C6A1-C97606FE2C48}"/>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8931" name="Text Box 19">
            <a:extLst>
              <a:ext uri="{FF2B5EF4-FFF2-40B4-BE49-F238E27FC236}">
                <a16:creationId xmlns:a16="http://schemas.microsoft.com/office/drawing/2014/main" id="{0C10F9FE-9DFA-81C3-A66E-6D4D9A249BFE}"/>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8932" name="Text Box 20">
            <a:extLst>
              <a:ext uri="{FF2B5EF4-FFF2-40B4-BE49-F238E27FC236}">
                <a16:creationId xmlns:a16="http://schemas.microsoft.com/office/drawing/2014/main" id="{0F4069D8-FF44-B0C8-0EB4-D3F0DA712847}"/>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8933" name="Text Box 21">
            <a:extLst>
              <a:ext uri="{FF2B5EF4-FFF2-40B4-BE49-F238E27FC236}">
                <a16:creationId xmlns:a16="http://schemas.microsoft.com/office/drawing/2014/main" id="{8AF7255A-D7B3-2FE1-47AE-1315B29922DB}"/>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3EB8FE93-75C9-EFA6-C020-E7077A2EBF70}"/>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9939" name="Text Box 3">
            <a:extLst>
              <a:ext uri="{FF2B5EF4-FFF2-40B4-BE49-F238E27FC236}">
                <a16:creationId xmlns:a16="http://schemas.microsoft.com/office/drawing/2014/main" id="{A4ADC16A-F480-DF98-26D3-6EF12844A6E7}"/>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9940" name="Text Box 4">
            <a:extLst>
              <a:ext uri="{FF2B5EF4-FFF2-40B4-BE49-F238E27FC236}">
                <a16:creationId xmlns:a16="http://schemas.microsoft.com/office/drawing/2014/main" id="{616C69A5-DD6C-C197-3AC3-6B94535E6F04}"/>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9941" name="Text Box 5">
            <a:extLst>
              <a:ext uri="{FF2B5EF4-FFF2-40B4-BE49-F238E27FC236}">
                <a16:creationId xmlns:a16="http://schemas.microsoft.com/office/drawing/2014/main" id="{369E0014-713E-4A03-FAA2-4CB00EBEC4DF}"/>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9942" name="Text Box 6">
            <a:extLst>
              <a:ext uri="{FF2B5EF4-FFF2-40B4-BE49-F238E27FC236}">
                <a16:creationId xmlns:a16="http://schemas.microsoft.com/office/drawing/2014/main" id="{2C0ECD4E-F0ED-3FA4-FCBA-8EF8A3205E8A}"/>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9943" name="Text Box 7">
            <a:extLst>
              <a:ext uri="{FF2B5EF4-FFF2-40B4-BE49-F238E27FC236}">
                <a16:creationId xmlns:a16="http://schemas.microsoft.com/office/drawing/2014/main" id="{3FB56EE0-798D-A0B9-1F5D-2C1CB45F93F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9944" name="Text Box 8">
            <a:extLst>
              <a:ext uri="{FF2B5EF4-FFF2-40B4-BE49-F238E27FC236}">
                <a16:creationId xmlns:a16="http://schemas.microsoft.com/office/drawing/2014/main" id="{360902AD-AA21-52E1-B9E5-68CF00F28EE1}"/>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9945" name="Text Box 9">
            <a:extLst>
              <a:ext uri="{FF2B5EF4-FFF2-40B4-BE49-F238E27FC236}">
                <a16:creationId xmlns:a16="http://schemas.microsoft.com/office/drawing/2014/main" id="{E1125AB3-665A-573F-48B2-0150A7815D12}"/>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39946" name="Text Box 10">
            <a:extLst>
              <a:ext uri="{FF2B5EF4-FFF2-40B4-BE49-F238E27FC236}">
                <a16:creationId xmlns:a16="http://schemas.microsoft.com/office/drawing/2014/main" id="{98020E6B-BF17-57D0-D4DB-F38BB3BFECCB}"/>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39947" name="Text Box 11">
            <a:extLst>
              <a:ext uri="{FF2B5EF4-FFF2-40B4-BE49-F238E27FC236}">
                <a16:creationId xmlns:a16="http://schemas.microsoft.com/office/drawing/2014/main" id="{F762340F-7FD0-4D6F-E458-863204C8557A}"/>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9948" name="Text Box 12">
            <a:extLst>
              <a:ext uri="{FF2B5EF4-FFF2-40B4-BE49-F238E27FC236}">
                <a16:creationId xmlns:a16="http://schemas.microsoft.com/office/drawing/2014/main" id="{3428BEC7-0FAD-2E41-8393-B3E96EF8114B}"/>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9949" name="Text Box 13">
            <a:extLst>
              <a:ext uri="{FF2B5EF4-FFF2-40B4-BE49-F238E27FC236}">
                <a16:creationId xmlns:a16="http://schemas.microsoft.com/office/drawing/2014/main" id="{E28C346F-E493-9FDB-590E-600FF785ECF2}"/>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9950" name="Text Box 14">
            <a:extLst>
              <a:ext uri="{FF2B5EF4-FFF2-40B4-BE49-F238E27FC236}">
                <a16:creationId xmlns:a16="http://schemas.microsoft.com/office/drawing/2014/main" id="{71F38F5F-43E9-622F-1AC9-C91B3A548D05}"/>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39951" name="Text Box 15">
            <a:extLst>
              <a:ext uri="{FF2B5EF4-FFF2-40B4-BE49-F238E27FC236}">
                <a16:creationId xmlns:a16="http://schemas.microsoft.com/office/drawing/2014/main" id="{8E038AD0-A7AD-09C2-9EE2-23A6D7106324}"/>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39952" name="Text Box 16">
            <a:extLst>
              <a:ext uri="{FF2B5EF4-FFF2-40B4-BE49-F238E27FC236}">
                <a16:creationId xmlns:a16="http://schemas.microsoft.com/office/drawing/2014/main" id="{71126620-477E-6465-BF75-DD2FE2584D99}"/>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9953" name="Text Box 17">
            <a:extLst>
              <a:ext uri="{FF2B5EF4-FFF2-40B4-BE49-F238E27FC236}">
                <a16:creationId xmlns:a16="http://schemas.microsoft.com/office/drawing/2014/main" id="{67CF63FF-EE2D-2BF0-D8FA-8273F9B33825}"/>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39954" name="Text Box 18">
            <a:extLst>
              <a:ext uri="{FF2B5EF4-FFF2-40B4-BE49-F238E27FC236}">
                <a16:creationId xmlns:a16="http://schemas.microsoft.com/office/drawing/2014/main" id="{0C436CB7-D9C9-E10B-0A18-6AF00BB94061}"/>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39955" name="Text Box 19">
            <a:extLst>
              <a:ext uri="{FF2B5EF4-FFF2-40B4-BE49-F238E27FC236}">
                <a16:creationId xmlns:a16="http://schemas.microsoft.com/office/drawing/2014/main" id="{33A301D0-27BE-E78A-EF84-C44753C39038}"/>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9956" name="Text Box 20">
            <a:extLst>
              <a:ext uri="{FF2B5EF4-FFF2-40B4-BE49-F238E27FC236}">
                <a16:creationId xmlns:a16="http://schemas.microsoft.com/office/drawing/2014/main" id="{12659F6D-1AE7-4CD4-5631-F5A71A15BD71}"/>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39957" name="Text Box 21">
            <a:extLst>
              <a:ext uri="{FF2B5EF4-FFF2-40B4-BE49-F238E27FC236}">
                <a16:creationId xmlns:a16="http://schemas.microsoft.com/office/drawing/2014/main" id="{CBD7FC54-4437-82FB-88C8-E20E17A68E95}"/>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39958" name="Text Box 22">
            <a:extLst>
              <a:ext uri="{FF2B5EF4-FFF2-40B4-BE49-F238E27FC236}">
                <a16:creationId xmlns:a16="http://schemas.microsoft.com/office/drawing/2014/main" id="{2A1823FE-473D-6A3E-2A84-42DA357AB781}"/>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39959" name="Text Box 23">
            <a:extLst>
              <a:ext uri="{FF2B5EF4-FFF2-40B4-BE49-F238E27FC236}">
                <a16:creationId xmlns:a16="http://schemas.microsoft.com/office/drawing/2014/main" id="{4A265470-1AEF-80BE-8255-318A5F2216EF}"/>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D86BECED-FF84-D678-D3EF-312FBE8A4C9A}"/>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0963" name="Text Box 3">
            <a:extLst>
              <a:ext uri="{FF2B5EF4-FFF2-40B4-BE49-F238E27FC236}">
                <a16:creationId xmlns:a16="http://schemas.microsoft.com/office/drawing/2014/main" id="{226AE78A-95B9-6FE1-2293-5BCD7DB6AA9A}"/>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0964" name="Text Box 4">
            <a:extLst>
              <a:ext uri="{FF2B5EF4-FFF2-40B4-BE49-F238E27FC236}">
                <a16:creationId xmlns:a16="http://schemas.microsoft.com/office/drawing/2014/main" id="{B9B20076-C15A-CFE6-843D-492825709566}"/>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0965" name="Text Box 5">
            <a:extLst>
              <a:ext uri="{FF2B5EF4-FFF2-40B4-BE49-F238E27FC236}">
                <a16:creationId xmlns:a16="http://schemas.microsoft.com/office/drawing/2014/main" id="{10081335-166F-4DD7-F8CE-8596CA376274}"/>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0966" name="Text Box 6">
            <a:extLst>
              <a:ext uri="{FF2B5EF4-FFF2-40B4-BE49-F238E27FC236}">
                <a16:creationId xmlns:a16="http://schemas.microsoft.com/office/drawing/2014/main" id="{8E184CE6-074E-5AA8-B379-3EE3D54A0298}"/>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0967" name="Text Box 7">
            <a:extLst>
              <a:ext uri="{FF2B5EF4-FFF2-40B4-BE49-F238E27FC236}">
                <a16:creationId xmlns:a16="http://schemas.microsoft.com/office/drawing/2014/main" id="{22B2CB1B-9861-F883-0229-04CB1DA2A247}"/>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0968" name="Text Box 8">
            <a:extLst>
              <a:ext uri="{FF2B5EF4-FFF2-40B4-BE49-F238E27FC236}">
                <a16:creationId xmlns:a16="http://schemas.microsoft.com/office/drawing/2014/main" id="{24AFF480-32C7-7286-950C-5915FED61A3D}"/>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0969" name="Text Box 9">
            <a:extLst>
              <a:ext uri="{FF2B5EF4-FFF2-40B4-BE49-F238E27FC236}">
                <a16:creationId xmlns:a16="http://schemas.microsoft.com/office/drawing/2014/main" id="{66E9EB08-0902-1BC1-7FF8-A6436BAFF60F}"/>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0970" name="Text Box 10">
            <a:extLst>
              <a:ext uri="{FF2B5EF4-FFF2-40B4-BE49-F238E27FC236}">
                <a16:creationId xmlns:a16="http://schemas.microsoft.com/office/drawing/2014/main" id="{E5CBB22B-53A5-3945-3E43-81A4D82A9B34}"/>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0971" name="Text Box 11">
            <a:extLst>
              <a:ext uri="{FF2B5EF4-FFF2-40B4-BE49-F238E27FC236}">
                <a16:creationId xmlns:a16="http://schemas.microsoft.com/office/drawing/2014/main" id="{A06D435B-09DA-9222-B6A5-5E67971BE1A5}"/>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0972" name="Text Box 12">
            <a:extLst>
              <a:ext uri="{FF2B5EF4-FFF2-40B4-BE49-F238E27FC236}">
                <a16:creationId xmlns:a16="http://schemas.microsoft.com/office/drawing/2014/main" id="{BB70F5CA-60C3-E67C-A08B-60B1BBB3A98D}"/>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0973" name="Text Box 13">
            <a:extLst>
              <a:ext uri="{FF2B5EF4-FFF2-40B4-BE49-F238E27FC236}">
                <a16:creationId xmlns:a16="http://schemas.microsoft.com/office/drawing/2014/main" id="{10D90B73-AAE8-4867-FE14-7B2314742B09}"/>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0974" name="Text Box 14">
            <a:extLst>
              <a:ext uri="{FF2B5EF4-FFF2-40B4-BE49-F238E27FC236}">
                <a16:creationId xmlns:a16="http://schemas.microsoft.com/office/drawing/2014/main" id="{A768481F-8DAA-68B1-D5B1-3538EA61B135}"/>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0975" name="Text Box 15">
            <a:extLst>
              <a:ext uri="{FF2B5EF4-FFF2-40B4-BE49-F238E27FC236}">
                <a16:creationId xmlns:a16="http://schemas.microsoft.com/office/drawing/2014/main" id="{0D60F83F-1ACA-2D82-3DEF-3DC0F161BB5D}"/>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0976" name="Text Box 16">
            <a:extLst>
              <a:ext uri="{FF2B5EF4-FFF2-40B4-BE49-F238E27FC236}">
                <a16:creationId xmlns:a16="http://schemas.microsoft.com/office/drawing/2014/main" id="{E5DC68CB-D50D-6858-1690-304EB8B10198}"/>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0977" name="Text Box 17">
            <a:extLst>
              <a:ext uri="{FF2B5EF4-FFF2-40B4-BE49-F238E27FC236}">
                <a16:creationId xmlns:a16="http://schemas.microsoft.com/office/drawing/2014/main" id="{874DEEF8-DE89-E285-BA74-AFD903A0077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0978" name="Text Box 18">
            <a:extLst>
              <a:ext uri="{FF2B5EF4-FFF2-40B4-BE49-F238E27FC236}">
                <a16:creationId xmlns:a16="http://schemas.microsoft.com/office/drawing/2014/main" id="{51291C79-A03C-AD1C-996B-5072105E7EA2}"/>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0979" name="Text Box 19">
            <a:extLst>
              <a:ext uri="{FF2B5EF4-FFF2-40B4-BE49-F238E27FC236}">
                <a16:creationId xmlns:a16="http://schemas.microsoft.com/office/drawing/2014/main" id="{2DE2B035-DCF6-CC27-FF45-68931C5C26FB}"/>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0980" name="Text Box 20">
            <a:extLst>
              <a:ext uri="{FF2B5EF4-FFF2-40B4-BE49-F238E27FC236}">
                <a16:creationId xmlns:a16="http://schemas.microsoft.com/office/drawing/2014/main" id="{E49CB067-AB7E-7F9D-614C-C1E81A51D9D6}"/>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0981" name="Text Box 21">
            <a:extLst>
              <a:ext uri="{FF2B5EF4-FFF2-40B4-BE49-F238E27FC236}">
                <a16:creationId xmlns:a16="http://schemas.microsoft.com/office/drawing/2014/main" id="{5C81297E-5500-A083-AE75-CC35E1528115}"/>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0982" name="Text Box 22">
            <a:extLst>
              <a:ext uri="{FF2B5EF4-FFF2-40B4-BE49-F238E27FC236}">
                <a16:creationId xmlns:a16="http://schemas.microsoft.com/office/drawing/2014/main" id="{3B0017B2-718E-F92B-B254-128DE1230DB3}"/>
              </a:ext>
            </a:extLst>
          </p:cNvPr>
          <p:cNvSpPr txBox="1">
            <a:spLocks noChangeArrowheads="1"/>
          </p:cNvSpPr>
          <p:nvPr/>
        </p:nvSpPr>
        <p:spPr bwMode="auto">
          <a:xfrm>
            <a:off x="2308225"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0983" name="Text Box 23">
            <a:extLst>
              <a:ext uri="{FF2B5EF4-FFF2-40B4-BE49-F238E27FC236}">
                <a16:creationId xmlns:a16="http://schemas.microsoft.com/office/drawing/2014/main" id="{37551C60-40D9-1217-DEFE-63C8C9744AF5}"/>
              </a:ext>
            </a:extLst>
          </p:cNvPr>
          <p:cNvSpPr txBox="1">
            <a:spLocks noChangeArrowheads="1"/>
          </p:cNvSpPr>
          <p:nvPr/>
        </p:nvSpPr>
        <p:spPr bwMode="auto">
          <a:xfrm>
            <a:off x="15240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0984" name="Text Box 24">
            <a:extLst>
              <a:ext uri="{FF2B5EF4-FFF2-40B4-BE49-F238E27FC236}">
                <a16:creationId xmlns:a16="http://schemas.microsoft.com/office/drawing/2014/main" id="{92B34F36-3CE9-9E90-BB41-B00CA9478BFE}"/>
              </a:ext>
            </a:extLst>
          </p:cNvPr>
          <p:cNvSpPr txBox="1">
            <a:spLocks noChangeArrowheads="1"/>
          </p:cNvSpPr>
          <p:nvPr/>
        </p:nvSpPr>
        <p:spPr bwMode="auto">
          <a:xfrm>
            <a:off x="1600200" y="42672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F1E1E96B-2C44-F1E0-76E9-3D6AA19545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6">
            <a:extLst>
              <a:ext uri="{FF2B5EF4-FFF2-40B4-BE49-F238E27FC236}">
                <a16:creationId xmlns:a16="http://schemas.microsoft.com/office/drawing/2014/main" id="{CC8B223E-29BF-D204-6417-FE3AB7CEE6D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2826926-4E69-BAA0-0DD0-25363D47B71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5" name="Title 1">
            <a:extLst>
              <a:ext uri="{FF2B5EF4-FFF2-40B4-BE49-F238E27FC236}">
                <a16:creationId xmlns:a16="http://schemas.microsoft.com/office/drawing/2014/main" id="{5F4BEE91-D96B-56FF-29AB-C6D2A10AC23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Sorting</a:t>
            </a:r>
          </a:p>
        </p:txBody>
      </p:sp>
      <p:sp>
        <p:nvSpPr>
          <p:cNvPr id="5126" name="Content Placeholder 2">
            <a:extLst>
              <a:ext uri="{FF2B5EF4-FFF2-40B4-BE49-F238E27FC236}">
                <a16:creationId xmlns:a16="http://schemas.microsoft.com/office/drawing/2014/main" id="{B27BF12C-C55B-9A33-E33C-95A7227A9BD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number of comparisons</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number of swaps</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memory usage</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recursion</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stability</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By adaptability</a:t>
            </a:r>
          </a:p>
          <a:p>
            <a:pPr lvl="1" eaLnBrk="1" hangingPunct="1">
              <a:buClr>
                <a:srgbClr val="438086"/>
              </a:buClr>
              <a:buFont typeface="Arial" panose="020B0604020202020204" pitchFamily="34" charset="0"/>
              <a:buChar char="•"/>
            </a:pPr>
            <a:r>
              <a:rPr lang="en-US" altLang="en-US" sz="2200" b="1">
                <a:solidFill>
                  <a:srgbClr val="D60093"/>
                </a:solidFill>
                <a:sym typeface="Wingdings" panose="05000000000000000000" pitchFamily="2" charset="2"/>
              </a:rPr>
              <a:t>Internal and external sorting</a:t>
            </a:r>
          </a:p>
          <a:p>
            <a:pPr eaLnBrk="1" hangingPunct="1">
              <a:buClr>
                <a:srgbClr val="438086"/>
              </a:buClr>
              <a:buFont typeface="Arial" panose="020B0604020202020204" pitchFamily="34" charset="0"/>
              <a:buChar char="•"/>
            </a:pPr>
            <a:r>
              <a:rPr lang="en-US" altLang="en-US" sz="2200">
                <a:solidFill>
                  <a:srgbClr val="FF0000"/>
                </a:solidFill>
              </a:rPr>
              <a:t>By number of comparisons</a:t>
            </a:r>
          </a:p>
          <a:p>
            <a:pPr lvl="1" eaLnBrk="1" hangingPunct="1">
              <a:buClr>
                <a:srgbClr val="438086"/>
              </a:buClr>
              <a:buFont typeface="Arial" panose="020B0604020202020204" pitchFamily="34" charset="0"/>
              <a:buChar char="•"/>
            </a:pPr>
            <a:r>
              <a:rPr lang="en-US" altLang="en-US" sz="2200">
                <a:solidFill>
                  <a:srgbClr val="000000"/>
                </a:solidFill>
                <a:sym typeface="Wingdings" panose="05000000000000000000" pitchFamily="2" charset="2"/>
              </a:rPr>
              <a:t>In this method, sorting algorithms are classified based on the number of comparisons.</a:t>
            </a:r>
          </a:p>
          <a:p>
            <a:pPr lvl="1" eaLnBrk="1" hangingPunct="1">
              <a:buClr>
                <a:srgbClr val="438086"/>
              </a:buClr>
              <a:buFont typeface="Arial" panose="020B0604020202020204" pitchFamily="34" charset="0"/>
              <a:buChar char="•"/>
            </a:pPr>
            <a:r>
              <a:rPr lang="en-US" altLang="en-US" sz="2200">
                <a:solidFill>
                  <a:srgbClr val="000000"/>
                </a:solidFill>
                <a:sym typeface="Wingdings" panose="05000000000000000000" pitchFamily="2" charset="2"/>
              </a:rPr>
              <a:t>For comparison based algorithms the  best case behavior is O(nlogn) and the worst case behavior is O(n</a:t>
            </a:r>
            <a:r>
              <a:rPr lang="en-US" altLang="en-US" sz="2200" baseline="30000">
                <a:solidFill>
                  <a:srgbClr val="000000"/>
                </a:solidFill>
                <a:sym typeface="Wingdings" panose="05000000000000000000" pitchFamily="2" charset="2"/>
              </a:rPr>
              <a:t>2</a:t>
            </a:r>
            <a:r>
              <a:rPr lang="en-US" altLang="en-US" sz="2200">
                <a:solidFill>
                  <a:srgbClr val="000000"/>
                </a:solidFill>
                <a:sym typeface="Wingdings" panose="05000000000000000000" pitchFamily="2" charset="2"/>
              </a:rPr>
              <a:t>)</a:t>
            </a:r>
          </a:p>
          <a:p>
            <a:pPr lvl="1" eaLnBrk="1" hangingPunct="1">
              <a:buClr>
                <a:srgbClr val="438086"/>
              </a:buClr>
              <a:buFont typeface="Arial" panose="020B0604020202020204" pitchFamily="34" charset="0"/>
              <a:buChar char="•"/>
            </a:pPr>
            <a:r>
              <a:rPr lang="en-US" altLang="en-US" sz="2200">
                <a:solidFill>
                  <a:srgbClr val="000000"/>
                </a:solidFill>
                <a:sym typeface="Wingdings" panose="05000000000000000000" pitchFamily="2" charset="2"/>
              </a:rPr>
              <a:t>Comparison based algorithms evaluate the elements of the list by key comparison operation and needs at least O(nlogn) comparisons for most inputs.</a:t>
            </a:r>
          </a:p>
          <a:p>
            <a:pPr lvl="1" eaLnBrk="1" hangingPunct="1">
              <a:buClr>
                <a:srgbClr val="438086"/>
              </a:buClr>
              <a:buFont typeface="Arial" panose="020B0604020202020204" pitchFamily="34" charset="0"/>
              <a:buChar char="•"/>
            </a:pPr>
            <a:endParaRPr lang="en-US" altLang="en-US" sz="2200">
              <a:solidFill>
                <a:srgbClr val="000000"/>
              </a:solidFill>
              <a:sym typeface="Wingdings" panose="05000000000000000000" pitchFamily="2" charset="2"/>
            </a:endParaRPr>
          </a:p>
          <a:p>
            <a:pPr eaLnBrk="1" hangingPunct="1">
              <a:buClr>
                <a:srgbClr val="438086"/>
              </a:buClr>
              <a:buFont typeface="Arial" panose="020B0604020202020204" pitchFamily="34" charset="0"/>
              <a:buChar char="•"/>
            </a:pPr>
            <a:endParaRPr lang="en-US" altLang="en-US" sz="2200" b="1">
              <a:solidFill>
                <a:srgbClr val="FF0000"/>
              </a:solidFill>
            </a:endParaRPr>
          </a:p>
          <a:p>
            <a:pPr>
              <a:lnSpc>
                <a:spcPct val="90000"/>
              </a:lnSpc>
              <a:spcBef>
                <a:spcPts val="1000"/>
              </a:spcBef>
              <a:buFont typeface="Arial" panose="020B0604020202020204" pitchFamily="34" charset="0"/>
              <a:buChar char="•"/>
            </a:pPr>
            <a:endParaRPr lang="en-IN" altLang="en-US" sz="2200" b="1">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D2F9C450-13DF-2388-5AA1-F1447FFC79AC}"/>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1987" name="Text Box 3">
            <a:extLst>
              <a:ext uri="{FF2B5EF4-FFF2-40B4-BE49-F238E27FC236}">
                <a16:creationId xmlns:a16="http://schemas.microsoft.com/office/drawing/2014/main" id="{9DBA823C-3D7B-8864-B8BD-6C0FA0875F4F}"/>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1988" name="Text Box 4">
            <a:extLst>
              <a:ext uri="{FF2B5EF4-FFF2-40B4-BE49-F238E27FC236}">
                <a16:creationId xmlns:a16="http://schemas.microsoft.com/office/drawing/2014/main" id="{062DC217-FD9B-18BE-0EC1-E995D64205DC}"/>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1989" name="Text Box 5">
            <a:extLst>
              <a:ext uri="{FF2B5EF4-FFF2-40B4-BE49-F238E27FC236}">
                <a16:creationId xmlns:a16="http://schemas.microsoft.com/office/drawing/2014/main" id="{3F313E58-4A7F-0B7A-EAD3-1717D3AE9E8A}"/>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1990" name="Text Box 6">
            <a:extLst>
              <a:ext uri="{FF2B5EF4-FFF2-40B4-BE49-F238E27FC236}">
                <a16:creationId xmlns:a16="http://schemas.microsoft.com/office/drawing/2014/main" id="{F2A2148F-0027-D880-F11F-18C34631E4B6}"/>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1991" name="Text Box 7">
            <a:extLst>
              <a:ext uri="{FF2B5EF4-FFF2-40B4-BE49-F238E27FC236}">
                <a16:creationId xmlns:a16="http://schemas.microsoft.com/office/drawing/2014/main" id="{043405CC-DD1D-A128-5899-8283B062ED07}"/>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1992" name="Text Box 8">
            <a:extLst>
              <a:ext uri="{FF2B5EF4-FFF2-40B4-BE49-F238E27FC236}">
                <a16:creationId xmlns:a16="http://schemas.microsoft.com/office/drawing/2014/main" id="{D5B4D5E5-02C7-1814-B099-0E3CC31D87FE}"/>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1993" name="Text Box 9">
            <a:extLst>
              <a:ext uri="{FF2B5EF4-FFF2-40B4-BE49-F238E27FC236}">
                <a16:creationId xmlns:a16="http://schemas.microsoft.com/office/drawing/2014/main" id="{9D74C3A9-A637-E847-33AD-159B369BDC7B}"/>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1994" name="Text Box 10">
            <a:extLst>
              <a:ext uri="{FF2B5EF4-FFF2-40B4-BE49-F238E27FC236}">
                <a16:creationId xmlns:a16="http://schemas.microsoft.com/office/drawing/2014/main" id="{DC0BD2A0-FDD2-D422-8A84-B35BAB3DAA1C}"/>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1995" name="Text Box 11">
            <a:extLst>
              <a:ext uri="{FF2B5EF4-FFF2-40B4-BE49-F238E27FC236}">
                <a16:creationId xmlns:a16="http://schemas.microsoft.com/office/drawing/2014/main" id="{301F90BE-55A8-372B-047B-E8745F0FC453}"/>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1996" name="Text Box 12">
            <a:extLst>
              <a:ext uri="{FF2B5EF4-FFF2-40B4-BE49-F238E27FC236}">
                <a16:creationId xmlns:a16="http://schemas.microsoft.com/office/drawing/2014/main" id="{69207A4C-16AE-9A8A-D650-E0C9E91090F3}"/>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1997" name="Text Box 13">
            <a:extLst>
              <a:ext uri="{FF2B5EF4-FFF2-40B4-BE49-F238E27FC236}">
                <a16:creationId xmlns:a16="http://schemas.microsoft.com/office/drawing/2014/main" id="{77C33EA5-6D7F-F448-FDDF-1D63F9429000}"/>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1998" name="Text Box 14">
            <a:extLst>
              <a:ext uri="{FF2B5EF4-FFF2-40B4-BE49-F238E27FC236}">
                <a16:creationId xmlns:a16="http://schemas.microsoft.com/office/drawing/2014/main" id="{0BBAA4A6-62AC-346F-1ED0-8299A4DBE9B2}"/>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1999" name="Text Box 15">
            <a:extLst>
              <a:ext uri="{FF2B5EF4-FFF2-40B4-BE49-F238E27FC236}">
                <a16:creationId xmlns:a16="http://schemas.microsoft.com/office/drawing/2014/main" id="{281F3727-74E4-83DB-04F2-2E16A24D6E0F}"/>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2000" name="Text Box 16">
            <a:extLst>
              <a:ext uri="{FF2B5EF4-FFF2-40B4-BE49-F238E27FC236}">
                <a16:creationId xmlns:a16="http://schemas.microsoft.com/office/drawing/2014/main" id="{9194E53A-57B1-7C4C-4EC1-1612EC860E6F}"/>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2001" name="Text Box 17">
            <a:extLst>
              <a:ext uri="{FF2B5EF4-FFF2-40B4-BE49-F238E27FC236}">
                <a16:creationId xmlns:a16="http://schemas.microsoft.com/office/drawing/2014/main" id="{40ED7C9F-5007-C5EB-35FA-BB9FE3C2B7B5}"/>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2002" name="Text Box 18">
            <a:extLst>
              <a:ext uri="{FF2B5EF4-FFF2-40B4-BE49-F238E27FC236}">
                <a16:creationId xmlns:a16="http://schemas.microsoft.com/office/drawing/2014/main" id="{57163136-AC7B-36C0-36A7-E74E911667C1}"/>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2003" name="Text Box 19">
            <a:extLst>
              <a:ext uri="{FF2B5EF4-FFF2-40B4-BE49-F238E27FC236}">
                <a16:creationId xmlns:a16="http://schemas.microsoft.com/office/drawing/2014/main" id="{48FB3898-FD16-C125-26EE-610147B2AA93}"/>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2004" name="Text Box 20">
            <a:extLst>
              <a:ext uri="{FF2B5EF4-FFF2-40B4-BE49-F238E27FC236}">
                <a16:creationId xmlns:a16="http://schemas.microsoft.com/office/drawing/2014/main" id="{ACBEB388-182C-D1AF-367F-0C5AA377753F}"/>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2005" name="Text Box 21">
            <a:extLst>
              <a:ext uri="{FF2B5EF4-FFF2-40B4-BE49-F238E27FC236}">
                <a16:creationId xmlns:a16="http://schemas.microsoft.com/office/drawing/2014/main" id="{908C05FB-2AA1-C404-2254-0C1F8CD88607}"/>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2006" name="Text Box 22">
            <a:extLst>
              <a:ext uri="{FF2B5EF4-FFF2-40B4-BE49-F238E27FC236}">
                <a16:creationId xmlns:a16="http://schemas.microsoft.com/office/drawing/2014/main" id="{7BB362E5-4102-F62E-3962-7EA46F62B6FE}"/>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2007" name="Text Box 23">
            <a:extLst>
              <a:ext uri="{FF2B5EF4-FFF2-40B4-BE49-F238E27FC236}">
                <a16:creationId xmlns:a16="http://schemas.microsoft.com/office/drawing/2014/main" id="{C14D8EB4-5275-C2BF-DED2-723ACCB5F1BE}"/>
              </a:ext>
            </a:extLst>
          </p:cNvPr>
          <p:cNvSpPr txBox="1">
            <a:spLocks noChangeArrowheads="1"/>
          </p:cNvSpPr>
          <p:nvPr/>
        </p:nvSpPr>
        <p:spPr bwMode="auto">
          <a:xfrm>
            <a:off x="15240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2008" name="Text Box 24">
            <a:extLst>
              <a:ext uri="{FF2B5EF4-FFF2-40B4-BE49-F238E27FC236}">
                <a16:creationId xmlns:a16="http://schemas.microsoft.com/office/drawing/2014/main" id="{96C06B8F-4B44-512F-B342-934007321C1F}"/>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2009" name="Text Box 25">
            <a:extLst>
              <a:ext uri="{FF2B5EF4-FFF2-40B4-BE49-F238E27FC236}">
                <a16:creationId xmlns:a16="http://schemas.microsoft.com/office/drawing/2014/main" id="{B7458862-68F8-3FCD-937D-3BEA28F608D8}"/>
              </a:ext>
            </a:extLst>
          </p:cNvPr>
          <p:cNvSpPr txBox="1">
            <a:spLocks noChangeArrowheads="1"/>
          </p:cNvSpPr>
          <p:nvPr/>
        </p:nvSpPr>
        <p:spPr bwMode="auto">
          <a:xfrm>
            <a:off x="1600200" y="42672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50499BAC-37D3-E5D1-614A-37F9438E8798}"/>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3011" name="Text Box 3">
            <a:extLst>
              <a:ext uri="{FF2B5EF4-FFF2-40B4-BE49-F238E27FC236}">
                <a16:creationId xmlns:a16="http://schemas.microsoft.com/office/drawing/2014/main" id="{28716C0A-C1FC-EC3A-B374-4D8EE9B12039}"/>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3012" name="Text Box 4">
            <a:extLst>
              <a:ext uri="{FF2B5EF4-FFF2-40B4-BE49-F238E27FC236}">
                <a16:creationId xmlns:a16="http://schemas.microsoft.com/office/drawing/2014/main" id="{2A75E505-D333-7A79-D094-EDB8B073E349}"/>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3013" name="Text Box 5">
            <a:extLst>
              <a:ext uri="{FF2B5EF4-FFF2-40B4-BE49-F238E27FC236}">
                <a16:creationId xmlns:a16="http://schemas.microsoft.com/office/drawing/2014/main" id="{CEB2563C-C794-30DF-B46C-C28A492DA09C}"/>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3014" name="Text Box 6">
            <a:extLst>
              <a:ext uri="{FF2B5EF4-FFF2-40B4-BE49-F238E27FC236}">
                <a16:creationId xmlns:a16="http://schemas.microsoft.com/office/drawing/2014/main" id="{117DFFA3-FE09-CEE0-818E-D1186BB0A8D9}"/>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3015" name="Text Box 7">
            <a:extLst>
              <a:ext uri="{FF2B5EF4-FFF2-40B4-BE49-F238E27FC236}">
                <a16:creationId xmlns:a16="http://schemas.microsoft.com/office/drawing/2014/main" id="{379CD77C-D88D-E14E-B808-8AB1BEF1D47E}"/>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3016" name="Text Box 8">
            <a:extLst>
              <a:ext uri="{FF2B5EF4-FFF2-40B4-BE49-F238E27FC236}">
                <a16:creationId xmlns:a16="http://schemas.microsoft.com/office/drawing/2014/main" id="{0764B744-C416-D736-56AD-447C0317892A}"/>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3017" name="Text Box 9">
            <a:extLst>
              <a:ext uri="{FF2B5EF4-FFF2-40B4-BE49-F238E27FC236}">
                <a16:creationId xmlns:a16="http://schemas.microsoft.com/office/drawing/2014/main" id="{4EDF5E96-A387-3EB5-E48C-486A01736BC4}"/>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3018" name="Text Box 10">
            <a:extLst>
              <a:ext uri="{FF2B5EF4-FFF2-40B4-BE49-F238E27FC236}">
                <a16:creationId xmlns:a16="http://schemas.microsoft.com/office/drawing/2014/main" id="{B7A69990-ACB0-65C7-1A9B-553F69DE8348}"/>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3019" name="Text Box 11">
            <a:extLst>
              <a:ext uri="{FF2B5EF4-FFF2-40B4-BE49-F238E27FC236}">
                <a16:creationId xmlns:a16="http://schemas.microsoft.com/office/drawing/2014/main" id="{07B7869C-C801-D0F3-DB89-2CDEA756F8A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3020" name="Text Box 12">
            <a:extLst>
              <a:ext uri="{FF2B5EF4-FFF2-40B4-BE49-F238E27FC236}">
                <a16:creationId xmlns:a16="http://schemas.microsoft.com/office/drawing/2014/main" id="{35B0723D-22EA-6F66-406A-E8606960FA7B}"/>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3021" name="Text Box 13">
            <a:extLst>
              <a:ext uri="{FF2B5EF4-FFF2-40B4-BE49-F238E27FC236}">
                <a16:creationId xmlns:a16="http://schemas.microsoft.com/office/drawing/2014/main" id="{7842D2E3-6794-BDA0-CFC8-B9F7508BA4AC}"/>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3022" name="Text Box 14">
            <a:extLst>
              <a:ext uri="{FF2B5EF4-FFF2-40B4-BE49-F238E27FC236}">
                <a16:creationId xmlns:a16="http://schemas.microsoft.com/office/drawing/2014/main" id="{1A94ED5C-B3F7-FED4-EB40-A1160728E8F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3023" name="Text Box 15">
            <a:extLst>
              <a:ext uri="{FF2B5EF4-FFF2-40B4-BE49-F238E27FC236}">
                <a16:creationId xmlns:a16="http://schemas.microsoft.com/office/drawing/2014/main" id="{C9356D8E-75BF-97D0-D553-BEC34C5B2AD0}"/>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3024" name="Text Box 16">
            <a:extLst>
              <a:ext uri="{FF2B5EF4-FFF2-40B4-BE49-F238E27FC236}">
                <a16:creationId xmlns:a16="http://schemas.microsoft.com/office/drawing/2014/main" id="{26C39F38-3017-FB1C-4855-AFBAD56445D8}"/>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3025" name="Text Box 17">
            <a:extLst>
              <a:ext uri="{FF2B5EF4-FFF2-40B4-BE49-F238E27FC236}">
                <a16:creationId xmlns:a16="http://schemas.microsoft.com/office/drawing/2014/main" id="{6016C33B-3C78-FA30-26E5-DAECEF777002}"/>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3026" name="Text Box 18">
            <a:extLst>
              <a:ext uri="{FF2B5EF4-FFF2-40B4-BE49-F238E27FC236}">
                <a16:creationId xmlns:a16="http://schemas.microsoft.com/office/drawing/2014/main" id="{65B76E3B-D249-6F73-DC00-1DD86B9E7C63}"/>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3027" name="Text Box 19">
            <a:extLst>
              <a:ext uri="{FF2B5EF4-FFF2-40B4-BE49-F238E27FC236}">
                <a16:creationId xmlns:a16="http://schemas.microsoft.com/office/drawing/2014/main" id="{D47C4B89-A893-97C6-E79D-372F6F0B00A5}"/>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3028" name="Text Box 20">
            <a:extLst>
              <a:ext uri="{FF2B5EF4-FFF2-40B4-BE49-F238E27FC236}">
                <a16:creationId xmlns:a16="http://schemas.microsoft.com/office/drawing/2014/main" id="{96B7038B-9ABB-833A-9C16-178115A2F580}"/>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3029" name="Text Box 21">
            <a:extLst>
              <a:ext uri="{FF2B5EF4-FFF2-40B4-BE49-F238E27FC236}">
                <a16:creationId xmlns:a16="http://schemas.microsoft.com/office/drawing/2014/main" id="{166F66D2-411F-1036-C3A0-1005EC7A5542}"/>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3030" name="Text Box 22">
            <a:extLst>
              <a:ext uri="{FF2B5EF4-FFF2-40B4-BE49-F238E27FC236}">
                <a16:creationId xmlns:a16="http://schemas.microsoft.com/office/drawing/2014/main" id="{E8D9DFB1-3C9E-BB4E-786F-B25CC8110D9E}"/>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3031" name="Text Box 23">
            <a:extLst>
              <a:ext uri="{FF2B5EF4-FFF2-40B4-BE49-F238E27FC236}">
                <a16:creationId xmlns:a16="http://schemas.microsoft.com/office/drawing/2014/main" id="{4604463E-8F11-8659-7817-4D1F9429A140}"/>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3032" name="Text Box 24">
            <a:extLst>
              <a:ext uri="{FF2B5EF4-FFF2-40B4-BE49-F238E27FC236}">
                <a16:creationId xmlns:a16="http://schemas.microsoft.com/office/drawing/2014/main" id="{796B881E-BFCB-CB4A-F8BC-524BFECBC050}"/>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3033" name="Text Box 25">
            <a:extLst>
              <a:ext uri="{FF2B5EF4-FFF2-40B4-BE49-F238E27FC236}">
                <a16:creationId xmlns:a16="http://schemas.microsoft.com/office/drawing/2014/main" id="{8BBF293A-BAD9-AB8A-91A3-DFFEB9EC64A4}"/>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3034" name="Text Box 26">
            <a:extLst>
              <a:ext uri="{FF2B5EF4-FFF2-40B4-BE49-F238E27FC236}">
                <a16:creationId xmlns:a16="http://schemas.microsoft.com/office/drawing/2014/main" id="{D515E904-2914-B802-64D0-C4EEABCD2BCA}"/>
              </a:ext>
            </a:extLst>
          </p:cNvPr>
          <p:cNvSpPr txBox="1">
            <a:spLocks noChangeArrowheads="1"/>
          </p:cNvSpPr>
          <p:nvPr/>
        </p:nvSpPr>
        <p:spPr bwMode="auto">
          <a:xfrm>
            <a:off x="1600200" y="42672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5D1140A5-9159-D8A0-E698-7F3E04A13FE5}"/>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4035" name="Text Box 3">
            <a:extLst>
              <a:ext uri="{FF2B5EF4-FFF2-40B4-BE49-F238E27FC236}">
                <a16:creationId xmlns:a16="http://schemas.microsoft.com/office/drawing/2014/main" id="{C086248D-D093-057E-AB20-980C623D3F61}"/>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4036" name="Text Box 4">
            <a:extLst>
              <a:ext uri="{FF2B5EF4-FFF2-40B4-BE49-F238E27FC236}">
                <a16:creationId xmlns:a16="http://schemas.microsoft.com/office/drawing/2014/main" id="{6C572C69-B80C-0FB0-F954-F8D0888BE488}"/>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4037" name="Text Box 5">
            <a:extLst>
              <a:ext uri="{FF2B5EF4-FFF2-40B4-BE49-F238E27FC236}">
                <a16:creationId xmlns:a16="http://schemas.microsoft.com/office/drawing/2014/main" id="{09986C9C-F55C-CF04-EA5A-03840CE99A1F}"/>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4038" name="Text Box 6">
            <a:extLst>
              <a:ext uri="{FF2B5EF4-FFF2-40B4-BE49-F238E27FC236}">
                <a16:creationId xmlns:a16="http://schemas.microsoft.com/office/drawing/2014/main" id="{61A0DF2C-BFBB-79E6-F41C-4405A009239E}"/>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4039" name="Text Box 7">
            <a:extLst>
              <a:ext uri="{FF2B5EF4-FFF2-40B4-BE49-F238E27FC236}">
                <a16:creationId xmlns:a16="http://schemas.microsoft.com/office/drawing/2014/main" id="{F528DDE1-1AB8-4D66-4B79-7F26579D7ED8}"/>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4040" name="Text Box 8">
            <a:extLst>
              <a:ext uri="{FF2B5EF4-FFF2-40B4-BE49-F238E27FC236}">
                <a16:creationId xmlns:a16="http://schemas.microsoft.com/office/drawing/2014/main" id="{A0F0D35C-D415-4441-EFA6-206254DB0FEF}"/>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4041" name="Text Box 9">
            <a:extLst>
              <a:ext uri="{FF2B5EF4-FFF2-40B4-BE49-F238E27FC236}">
                <a16:creationId xmlns:a16="http://schemas.microsoft.com/office/drawing/2014/main" id="{AE3332DB-4554-7EB1-C1A3-0FDB431F456F}"/>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4042" name="Text Box 10">
            <a:extLst>
              <a:ext uri="{FF2B5EF4-FFF2-40B4-BE49-F238E27FC236}">
                <a16:creationId xmlns:a16="http://schemas.microsoft.com/office/drawing/2014/main" id="{1EFAB890-36C1-7830-5F12-3BAC12A8084B}"/>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4043" name="Text Box 11">
            <a:extLst>
              <a:ext uri="{FF2B5EF4-FFF2-40B4-BE49-F238E27FC236}">
                <a16:creationId xmlns:a16="http://schemas.microsoft.com/office/drawing/2014/main" id="{BD7B3C75-8C48-8EF5-7E3B-0A36E248EB9C}"/>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4044" name="Text Box 12">
            <a:extLst>
              <a:ext uri="{FF2B5EF4-FFF2-40B4-BE49-F238E27FC236}">
                <a16:creationId xmlns:a16="http://schemas.microsoft.com/office/drawing/2014/main" id="{E1983230-E338-E7C9-1DA6-20F285D5416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4045" name="Text Box 13">
            <a:extLst>
              <a:ext uri="{FF2B5EF4-FFF2-40B4-BE49-F238E27FC236}">
                <a16:creationId xmlns:a16="http://schemas.microsoft.com/office/drawing/2014/main" id="{AA7DDED8-E86D-D83B-C4D0-752263D5465E}"/>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4046" name="Text Box 14">
            <a:extLst>
              <a:ext uri="{FF2B5EF4-FFF2-40B4-BE49-F238E27FC236}">
                <a16:creationId xmlns:a16="http://schemas.microsoft.com/office/drawing/2014/main" id="{0BA89C08-3261-B0F1-C15C-E66EF09EC59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4047" name="Text Box 15">
            <a:extLst>
              <a:ext uri="{FF2B5EF4-FFF2-40B4-BE49-F238E27FC236}">
                <a16:creationId xmlns:a16="http://schemas.microsoft.com/office/drawing/2014/main" id="{107210A1-3977-C524-CDAE-B1439369EF78}"/>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4048" name="Text Box 16">
            <a:extLst>
              <a:ext uri="{FF2B5EF4-FFF2-40B4-BE49-F238E27FC236}">
                <a16:creationId xmlns:a16="http://schemas.microsoft.com/office/drawing/2014/main" id="{05086D6E-C413-BC70-0237-4629E5439864}"/>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4049" name="Text Box 17">
            <a:extLst>
              <a:ext uri="{FF2B5EF4-FFF2-40B4-BE49-F238E27FC236}">
                <a16:creationId xmlns:a16="http://schemas.microsoft.com/office/drawing/2014/main" id="{805167E0-DCDD-44D1-24B1-AE8C07D178E1}"/>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4050" name="Text Box 18">
            <a:extLst>
              <a:ext uri="{FF2B5EF4-FFF2-40B4-BE49-F238E27FC236}">
                <a16:creationId xmlns:a16="http://schemas.microsoft.com/office/drawing/2014/main" id="{C1A0C49D-56DC-2E41-64BE-F8795BD47B1C}"/>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4051" name="Text Box 19">
            <a:extLst>
              <a:ext uri="{FF2B5EF4-FFF2-40B4-BE49-F238E27FC236}">
                <a16:creationId xmlns:a16="http://schemas.microsoft.com/office/drawing/2014/main" id="{FAEE392B-F41E-3670-438B-A83EC0A3429B}"/>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4052" name="Text Box 20">
            <a:extLst>
              <a:ext uri="{FF2B5EF4-FFF2-40B4-BE49-F238E27FC236}">
                <a16:creationId xmlns:a16="http://schemas.microsoft.com/office/drawing/2014/main" id="{924756F5-7A79-962F-B94F-E7B781CF7F6E}"/>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4053" name="Text Box 21">
            <a:extLst>
              <a:ext uri="{FF2B5EF4-FFF2-40B4-BE49-F238E27FC236}">
                <a16:creationId xmlns:a16="http://schemas.microsoft.com/office/drawing/2014/main" id="{D4D83B2C-C7AE-6873-1408-63AFDC5CD8F4}"/>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4054" name="Text Box 22">
            <a:extLst>
              <a:ext uri="{FF2B5EF4-FFF2-40B4-BE49-F238E27FC236}">
                <a16:creationId xmlns:a16="http://schemas.microsoft.com/office/drawing/2014/main" id="{3078962C-48D8-F1F1-20AB-ADF099DC48E4}"/>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4055" name="Text Box 23">
            <a:extLst>
              <a:ext uri="{FF2B5EF4-FFF2-40B4-BE49-F238E27FC236}">
                <a16:creationId xmlns:a16="http://schemas.microsoft.com/office/drawing/2014/main" id="{EEE15BD5-07EC-A896-13C3-83FEA69EFE5A}"/>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4056" name="Text Box 24">
            <a:extLst>
              <a:ext uri="{FF2B5EF4-FFF2-40B4-BE49-F238E27FC236}">
                <a16:creationId xmlns:a16="http://schemas.microsoft.com/office/drawing/2014/main" id="{B1703688-EB6B-6A17-EECE-0C23866626D5}"/>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4057" name="Text Box 25">
            <a:extLst>
              <a:ext uri="{FF2B5EF4-FFF2-40B4-BE49-F238E27FC236}">
                <a16:creationId xmlns:a16="http://schemas.microsoft.com/office/drawing/2014/main" id="{7EDC94D1-3FF7-8CD5-872A-416AEC301404}"/>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4058" name="Text Box 26">
            <a:extLst>
              <a:ext uri="{FF2B5EF4-FFF2-40B4-BE49-F238E27FC236}">
                <a16:creationId xmlns:a16="http://schemas.microsoft.com/office/drawing/2014/main" id="{7B9757F7-C7B6-3595-9E48-C607BC3C084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4059" name="Text Box 27">
            <a:extLst>
              <a:ext uri="{FF2B5EF4-FFF2-40B4-BE49-F238E27FC236}">
                <a16:creationId xmlns:a16="http://schemas.microsoft.com/office/drawing/2014/main" id="{FCEBD1C2-45B9-9142-174A-5928BDDE8AF6}"/>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026">
            <a:extLst>
              <a:ext uri="{FF2B5EF4-FFF2-40B4-BE49-F238E27FC236}">
                <a16:creationId xmlns:a16="http://schemas.microsoft.com/office/drawing/2014/main" id="{5409DACA-0612-361B-A9AF-D143B8F9E16D}"/>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5059" name="Text Box 1027">
            <a:extLst>
              <a:ext uri="{FF2B5EF4-FFF2-40B4-BE49-F238E27FC236}">
                <a16:creationId xmlns:a16="http://schemas.microsoft.com/office/drawing/2014/main" id="{0C3A6E35-0199-9DED-A315-99DFF7972A36}"/>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5060" name="Text Box 1028">
            <a:extLst>
              <a:ext uri="{FF2B5EF4-FFF2-40B4-BE49-F238E27FC236}">
                <a16:creationId xmlns:a16="http://schemas.microsoft.com/office/drawing/2014/main" id="{470EAFD3-3900-72AC-2F1A-AD243F563F70}"/>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5061" name="Text Box 1029">
            <a:extLst>
              <a:ext uri="{FF2B5EF4-FFF2-40B4-BE49-F238E27FC236}">
                <a16:creationId xmlns:a16="http://schemas.microsoft.com/office/drawing/2014/main" id="{9DF2BF51-9F65-75CF-7162-38812B4972A3}"/>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5062" name="Text Box 1030">
            <a:extLst>
              <a:ext uri="{FF2B5EF4-FFF2-40B4-BE49-F238E27FC236}">
                <a16:creationId xmlns:a16="http://schemas.microsoft.com/office/drawing/2014/main" id="{974FFF50-5DCB-7832-A28D-027591479619}"/>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5063" name="Text Box 1031">
            <a:extLst>
              <a:ext uri="{FF2B5EF4-FFF2-40B4-BE49-F238E27FC236}">
                <a16:creationId xmlns:a16="http://schemas.microsoft.com/office/drawing/2014/main" id="{53FAF1D1-D845-94A8-05F9-24C33C6A3851}"/>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5064" name="Text Box 1032">
            <a:extLst>
              <a:ext uri="{FF2B5EF4-FFF2-40B4-BE49-F238E27FC236}">
                <a16:creationId xmlns:a16="http://schemas.microsoft.com/office/drawing/2014/main" id="{A2BBCD8D-558B-6319-1752-85A04649E377}"/>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5065" name="Text Box 1033">
            <a:extLst>
              <a:ext uri="{FF2B5EF4-FFF2-40B4-BE49-F238E27FC236}">
                <a16:creationId xmlns:a16="http://schemas.microsoft.com/office/drawing/2014/main" id="{E5E024BC-7EB7-9F1E-B3EA-A898D4F8D6B6}"/>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5066" name="Text Box 1034">
            <a:extLst>
              <a:ext uri="{FF2B5EF4-FFF2-40B4-BE49-F238E27FC236}">
                <a16:creationId xmlns:a16="http://schemas.microsoft.com/office/drawing/2014/main" id="{311464D7-3B22-22FE-1E39-26EC5D7DAEF6}"/>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5067" name="Text Box 1035">
            <a:extLst>
              <a:ext uri="{FF2B5EF4-FFF2-40B4-BE49-F238E27FC236}">
                <a16:creationId xmlns:a16="http://schemas.microsoft.com/office/drawing/2014/main" id="{006B1CB8-A0CD-83A9-5DA2-3DC16A1BE7D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5068" name="Text Box 1036">
            <a:extLst>
              <a:ext uri="{FF2B5EF4-FFF2-40B4-BE49-F238E27FC236}">
                <a16:creationId xmlns:a16="http://schemas.microsoft.com/office/drawing/2014/main" id="{C61A21C8-ECA8-A619-D70F-E66903A46955}"/>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5069" name="Text Box 1037">
            <a:extLst>
              <a:ext uri="{FF2B5EF4-FFF2-40B4-BE49-F238E27FC236}">
                <a16:creationId xmlns:a16="http://schemas.microsoft.com/office/drawing/2014/main" id="{516AF003-3940-86D1-2B16-EBEB1269B816}"/>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5070" name="Text Box 1038">
            <a:extLst>
              <a:ext uri="{FF2B5EF4-FFF2-40B4-BE49-F238E27FC236}">
                <a16:creationId xmlns:a16="http://schemas.microsoft.com/office/drawing/2014/main" id="{110AD30D-C825-7093-F8CD-5587D3501A34}"/>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5071" name="Text Box 1039">
            <a:extLst>
              <a:ext uri="{FF2B5EF4-FFF2-40B4-BE49-F238E27FC236}">
                <a16:creationId xmlns:a16="http://schemas.microsoft.com/office/drawing/2014/main" id="{86601741-73E3-E2EA-DD91-6B6EBB2BB919}"/>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5072" name="Text Box 1040">
            <a:extLst>
              <a:ext uri="{FF2B5EF4-FFF2-40B4-BE49-F238E27FC236}">
                <a16:creationId xmlns:a16="http://schemas.microsoft.com/office/drawing/2014/main" id="{CA72CE5F-21EA-2028-4F3D-742D0F5BF2A5}"/>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5073" name="Text Box 1041">
            <a:extLst>
              <a:ext uri="{FF2B5EF4-FFF2-40B4-BE49-F238E27FC236}">
                <a16:creationId xmlns:a16="http://schemas.microsoft.com/office/drawing/2014/main" id="{B7DD864F-1766-7E44-0521-6DEFBD497AAC}"/>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5074" name="Text Box 1042">
            <a:extLst>
              <a:ext uri="{FF2B5EF4-FFF2-40B4-BE49-F238E27FC236}">
                <a16:creationId xmlns:a16="http://schemas.microsoft.com/office/drawing/2014/main" id="{14CE9976-01B2-88E8-D88F-51CA194B6BE8}"/>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5075" name="Text Box 1043">
            <a:extLst>
              <a:ext uri="{FF2B5EF4-FFF2-40B4-BE49-F238E27FC236}">
                <a16:creationId xmlns:a16="http://schemas.microsoft.com/office/drawing/2014/main" id="{5B7247FC-E2B1-EA96-8618-830413B02B41}"/>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5076" name="Text Box 1044">
            <a:extLst>
              <a:ext uri="{FF2B5EF4-FFF2-40B4-BE49-F238E27FC236}">
                <a16:creationId xmlns:a16="http://schemas.microsoft.com/office/drawing/2014/main" id="{B416078A-1A21-C102-BB41-07C2A20496D3}"/>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5077" name="Text Box 1045">
            <a:extLst>
              <a:ext uri="{FF2B5EF4-FFF2-40B4-BE49-F238E27FC236}">
                <a16:creationId xmlns:a16="http://schemas.microsoft.com/office/drawing/2014/main" id="{AB946E91-EE0D-6900-7DE0-1C770E748CED}"/>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5078" name="Text Box 1046">
            <a:extLst>
              <a:ext uri="{FF2B5EF4-FFF2-40B4-BE49-F238E27FC236}">
                <a16:creationId xmlns:a16="http://schemas.microsoft.com/office/drawing/2014/main" id="{67A0D50A-BA70-BC5F-8BD7-5245AD05B57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5079" name="Text Box 1047">
            <a:extLst>
              <a:ext uri="{FF2B5EF4-FFF2-40B4-BE49-F238E27FC236}">
                <a16:creationId xmlns:a16="http://schemas.microsoft.com/office/drawing/2014/main" id="{CAA92164-367F-CBD7-5842-7D3B44E54B46}"/>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5080" name="Text Box 1048">
            <a:extLst>
              <a:ext uri="{FF2B5EF4-FFF2-40B4-BE49-F238E27FC236}">
                <a16:creationId xmlns:a16="http://schemas.microsoft.com/office/drawing/2014/main" id="{AA9CDB54-62BA-0D9E-4A41-69FBD86921C2}"/>
              </a:ext>
            </a:extLst>
          </p:cNvPr>
          <p:cNvSpPr txBox="1">
            <a:spLocks noChangeArrowheads="1"/>
          </p:cNvSpPr>
          <p:nvPr/>
        </p:nvSpPr>
        <p:spPr bwMode="auto">
          <a:xfrm>
            <a:off x="31242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5081" name="Text Box 1049">
            <a:extLst>
              <a:ext uri="{FF2B5EF4-FFF2-40B4-BE49-F238E27FC236}">
                <a16:creationId xmlns:a16="http://schemas.microsoft.com/office/drawing/2014/main" id="{2441102F-268C-C402-CDE8-BAB69265CADE}"/>
              </a:ext>
            </a:extLst>
          </p:cNvPr>
          <p:cNvSpPr txBox="1">
            <a:spLocks noChangeArrowheads="1"/>
          </p:cNvSpPr>
          <p:nvPr/>
        </p:nvSpPr>
        <p:spPr bwMode="auto">
          <a:xfrm>
            <a:off x="3984625"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5082" name="Text Box 1050">
            <a:extLst>
              <a:ext uri="{FF2B5EF4-FFF2-40B4-BE49-F238E27FC236}">
                <a16:creationId xmlns:a16="http://schemas.microsoft.com/office/drawing/2014/main" id="{A2D86DB2-71E4-4805-FB59-BD981749D649}"/>
              </a:ext>
            </a:extLst>
          </p:cNvPr>
          <p:cNvSpPr txBox="1">
            <a:spLocks noChangeArrowheads="1"/>
          </p:cNvSpPr>
          <p:nvPr/>
        </p:nvSpPr>
        <p:spPr bwMode="auto">
          <a:xfrm>
            <a:off x="3276600" y="44196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45083" name="Text Box 1051">
            <a:extLst>
              <a:ext uri="{FF2B5EF4-FFF2-40B4-BE49-F238E27FC236}">
                <a16:creationId xmlns:a16="http://schemas.microsoft.com/office/drawing/2014/main" id="{61A9DFB8-8803-3ABD-C739-D75CBA99A10D}"/>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5084" name="Text Box 1052">
            <a:extLst>
              <a:ext uri="{FF2B5EF4-FFF2-40B4-BE49-F238E27FC236}">
                <a16:creationId xmlns:a16="http://schemas.microsoft.com/office/drawing/2014/main" id="{D7B1F865-7364-9EAC-359F-C474000818BC}"/>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F67A13EF-4A4F-A5DF-9229-0806BD0F1F70}"/>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6083" name="Text Box 3">
            <a:extLst>
              <a:ext uri="{FF2B5EF4-FFF2-40B4-BE49-F238E27FC236}">
                <a16:creationId xmlns:a16="http://schemas.microsoft.com/office/drawing/2014/main" id="{8C6069E9-4283-CD2C-76CF-D75FB50B42B1}"/>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6084" name="Text Box 4">
            <a:extLst>
              <a:ext uri="{FF2B5EF4-FFF2-40B4-BE49-F238E27FC236}">
                <a16:creationId xmlns:a16="http://schemas.microsoft.com/office/drawing/2014/main" id="{D4CE034F-6DA0-8FBF-4E63-520288B9F64E}"/>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6085" name="Text Box 5">
            <a:extLst>
              <a:ext uri="{FF2B5EF4-FFF2-40B4-BE49-F238E27FC236}">
                <a16:creationId xmlns:a16="http://schemas.microsoft.com/office/drawing/2014/main" id="{9DB9A6E7-20F3-4B77-A9E9-63CBF7DA5761}"/>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6086" name="Text Box 6">
            <a:extLst>
              <a:ext uri="{FF2B5EF4-FFF2-40B4-BE49-F238E27FC236}">
                <a16:creationId xmlns:a16="http://schemas.microsoft.com/office/drawing/2014/main" id="{3F77E2B9-2C99-DF41-AF62-B29F793F0AE5}"/>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6087" name="Text Box 7">
            <a:extLst>
              <a:ext uri="{FF2B5EF4-FFF2-40B4-BE49-F238E27FC236}">
                <a16:creationId xmlns:a16="http://schemas.microsoft.com/office/drawing/2014/main" id="{724B8FBC-C12E-48C1-83F5-46D6745A75BF}"/>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6088" name="Text Box 8">
            <a:extLst>
              <a:ext uri="{FF2B5EF4-FFF2-40B4-BE49-F238E27FC236}">
                <a16:creationId xmlns:a16="http://schemas.microsoft.com/office/drawing/2014/main" id="{047AD62A-8FB5-A3EA-16E7-ED611F2C506B}"/>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6089" name="Text Box 9">
            <a:extLst>
              <a:ext uri="{FF2B5EF4-FFF2-40B4-BE49-F238E27FC236}">
                <a16:creationId xmlns:a16="http://schemas.microsoft.com/office/drawing/2014/main" id="{27D23FE1-1432-5F4E-55C1-C12F761AA80B}"/>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6090" name="Text Box 10">
            <a:extLst>
              <a:ext uri="{FF2B5EF4-FFF2-40B4-BE49-F238E27FC236}">
                <a16:creationId xmlns:a16="http://schemas.microsoft.com/office/drawing/2014/main" id="{06110752-B85C-A5B0-9A8D-B270C7715620}"/>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6091" name="Text Box 11">
            <a:extLst>
              <a:ext uri="{FF2B5EF4-FFF2-40B4-BE49-F238E27FC236}">
                <a16:creationId xmlns:a16="http://schemas.microsoft.com/office/drawing/2014/main" id="{5CA434AB-9827-4130-E3CC-B4791DF6BD6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6092" name="Text Box 12">
            <a:extLst>
              <a:ext uri="{FF2B5EF4-FFF2-40B4-BE49-F238E27FC236}">
                <a16:creationId xmlns:a16="http://schemas.microsoft.com/office/drawing/2014/main" id="{634CA4F3-47F1-AAB7-4CCA-C7ADD7147561}"/>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6093" name="Text Box 13">
            <a:extLst>
              <a:ext uri="{FF2B5EF4-FFF2-40B4-BE49-F238E27FC236}">
                <a16:creationId xmlns:a16="http://schemas.microsoft.com/office/drawing/2014/main" id="{F8AF23F0-CCD7-FE04-CCD7-7E2A0D56EBE2}"/>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6094" name="Text Box 14">
            <a:extLst>
              <a:ext uri="{FF2B5EF4-FFF2-40B4-BE49-F238E27FC236}">
                <a16:creationId xmlns:a16="http://schemas.microsoft.com/office/drawing/2014/main" id="{D9437C6F-55A4-B6F4-C012-88A27B77A37A}"/>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6095" name="Text Box 15">
            <a:extLst>
              <a:ext uri="{FF2B5EF4-FFF2-40B4-BE49-F238E27FC236}">
                <a16:creationId xmlns:a16="http://schemas.microsoft.com/office/drawing/2014/main" id="{AC10F0F0-A4F7-751F-8E94-DF19EC2625FE}"/>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6096" name="Text Box 16">
            <a:extLst>
              <a:ext uri="{FF2B5EF4-FFF2-40B4-BE49-F238E27FC236}">
                <a16:creationId xmlns:a16="http://schemas.microsoft.com/office/drawing/2014/main" id="{D8A61A3F-AFCB-F448-1C58-40604E3D3613}"/>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6097" name="Text Box 17">
            <a:extLst>
              <a:ext uri="{FF2B5EF4-FFF2-40B4-BE49-F238E27FC236}">
                <a16:creationId xmlns:a16="http://schemas.microsoft.com/office/drawing/2014/main" id="{BDE7023B-07B3-C1E7-FD15-0A48C60CB567}"/>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6098" name="Text Box 18">
            <a:extLst>
              <a:ext uri="{FF2B5EF4-FFF2-40B4-BE49-F238E27FC236}">
                <a16:creationId xmlns:a16="http://schemas.microsoft.com/office/drawing/2014/main" id="{3354C3D1-7544-7915-847A-985D252F6C3C}"/>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6099" name="Text Box 19">
            <a:extLst>
              <a:ext uri="{FF2B5EF4-FFF2-40B4-BE49-F238E27FC236}">
                <a16:creationId xmlns:a16="http://schemas.microsoft.com/office/drawing/2014/main" id="{56F32E35-1C70-A011-08A2-9274DC6470A2}"/>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6100" name="Text Box 20">
            <a:extLst>
              <a:ext uri="{FF2B5EF4-FFF2-40B4-BE49-F238E27FC236}">
                <a16:creationId xmlns:a16="http://schemas.microsoft.com/office/drawing/2014/main" id="{2BB966EA-1943-0E83-A75C-705D13786BE9}"/>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6101" name="Text Box 21">
            <a:extLst>
              <a:ext uri="{FF2B5EF4-FFF2-40B4-BE49-F238E27FC236}">
                <a16:creationId xmlns:a16="http://schemas.microsoft.com/office/drawing/2014/main" id="{521F1A03-4281-04DA-C2AE-04BD8ABEFD0B}"/>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6102" name="Text Box 22">
            <a:extLst>
              <a:ext uri="{FF2B5EF4-FFF2-40B4-BE49-F238E27FC236}">
                <a16:creationId xmlns:a16="http://schemas.microsoft.com/office/drawing/2014/main" id="{03244DC2-17A2-77AC-408B-BA3A5F2CA712}"/>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6103" name="Text Box 23">
            <a:extLst>
              <a:ext uri="{FF2B5EF4-FFF2-40B4-BE49-F238E27FC236}">
                <a16:creationId xmlns:a16="http://schemas.microsoft.com/office/drawing/2014/main" id="{BD67222C-2F81-CF3E-A7D4-DDAEE31E52DA}"/>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6104" name="Text Box 24">
            <a:extLst>
              <a:ext uri="{FF2B5EF4-FFF2-40B4-BE49-F238E27FC236}">
                <a16:creationId xmlns:a16="http://schemas.microsoft.com/office/drawing/2014/main" id="{84EFC27E-79DC-9B26-B0B9-611D3D4F8495}"/>
              </a:ext>
            </a:extLst>
          </p:cNvPr>
          <p:cNvSpPr txBox="1">
            <a:spLocks noChangeArrowheads="1"/>
          </p:cNvSpPr>
          <p:nvPr/>
        </p:nvSpPr>
        <p:spPr bwMode="auto">
          <a:xfrm>
            <a:off x="31242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6105" name="Text Box 25">
            <a:extLst>
              <a:ext uri="{FF2B5EF4-FFF2-40B4-BE49-F238E27FC236}">
                <a16:creationId xmlns:a16="http://schemas.microsoft.com/office/drawing/2014/main" id="{D00E652D-A35E-50E6-157E-8AD955CD8FAE}"/>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6106" name="Text Box 26">
            <a:extLst>
              <a:ext uri="{FF2B5EF4-FFF2-40B4-BE49-F238E27FC236}">
                <a16:creationId xmlns:a16="http://schemas.microsoft.com/office/drawing/2014/main" id="{4A7C8052-B3CF-9B7D-D34B-6786934A962A}"/>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6107" name="Text Box 27">
            <a:extLst>
              <a:ext uri="{FF2B5EF4-FFF2-40B4-BE49-F238E27FC236}">
                <a16:creationId xmlns:a16="http://schemas.microsoft.com/office/drawing/2014/main" id="{57807BB4-2318-790F-E114-27905E752FC2}"/>
              </a:ext>
            </a:extLst>
          </p:cNvPr>
          <p:cNvSpPr txBox="1">
            <a:spLocks noChangeArrowheads="1"/>
          </p:cNvSpPr>
          <p:nvPr/>
        </p:nvSpPr>
        <p:spPr bwMode="auto">
          <a:xfrm>
            <a:off x="3276600" y="44196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46108" name="Text Box 28">
            <a:extLst>
              <a:ext uri="{FF2B5EF4-FFF2-40B4-BE49-F238E27FC236}">
                <a16:creationId xmlns:a16="http://schemas.microsoft.com/office/drawing/2014/main" id="{55FC8E1C-260B-172F-42AE-479CF1F047DA}"/>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6109" name="Text Box 29">
            <a:extLst>
              <a:ext uri="{FF2B5EF4-FFF2-40B4-BE49-F238E27FC236}">
                <a16:creationId xmlns:a16="http://schemas.microsoft.com/office/drawing/2014/main" id="{3F847E0D-752F-1EB2-6D40-42DA7A3820B9}"/>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026">
            <a:extLst>
              <a:ext uri="{FF2B5EF4-FFF2-40B4-BE49-F238E27FC236}">
                <a16:creationId xmlns:a16="http://schemas.microsoft.com/office/drawing/2014/main" id="{B64F5D1B-8DED-2994-E4B3-003EDA197F22}"/>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7107" name="Text Box 1027">
            <a:extLst>
              <a:ext uri="{FF2B5EF4-FFF2-40B4-BE49-F238E27FC236}">
                <a16:creationId xmlns:a16="http://schemas.microsoft.com/office/drawing/2014/main" id="{458C2BD7-3FF9-ACBB-BC76-396DC96CDD6B}"/>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7108" name="Text Box 1028">
            <a:extLst>
              <a:ext uri="{FF2B5EF4-FFF2-40B4-BE49-F238E27FC236}">
                <a16:creationId xmlns:a16="http://schemas.microsoft.com/office/drawing/2014/main" id="{6362617B-BC75-8657-DC5D-75B3BF3B502E}"/>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7109" name="Text Box 1029">
            <a:extLst>
              <a:ext uri="{FF2B5EF4-FFF2-40B4-BE49-F238E27FC236}">
                <a16:creationId xmlns:a16="http://schemas.microsoft.com/office/drawing/2014/main" id="{47372DE3-AEC5-A8AD-8FFC-795F941C007E}"/>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7110" name="Text Box 1030">
            <a:extLst>
              <a:ext uri="{FF2B5EF4-FFF2-40B4-BE49-F238E27FC236}">
                <a16:creationId xmlns:a16="http://schemas.microsoft.com/office/drawing/2014/main" id="{94F3A242-E852-AABD-FB0E-FAD54CFCBBB9}"/>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7111" name="Text Box 1031">
            <a:extLst>
              <a:ext uri="{FF2B5EF4-FFF2-40B4-BE49-F238E27FC236}">
                <a16:creationId xmlns:a16="http://schemas.microsoft.com/office/drawing/2014/main" id="{D8606A1A-FE37-6C26-4809-BDE92458DABA}"/>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7112" name="Text Box 1032">
            <a:extLst>
              <a:ext uri="{FF2B5EF4-FFF2-40B4-BE49-F238E27FC236}">
                <a16:creationId xmlns:a16="http://schemas.microsoft.com/office/drawing/2014/main" id="{7B8CF547-A02B-326F-E5F1-D776F923D5F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7113" name="Text Box 1033">
            <a:extLst>
              <a:ext uri="{FF2B5EF4-FFF2-40B4-BE49-F238E27FC236}">
                <a16:creationId xmlns:a16="http://schemas.microsoft.com/office/drawing/2014/main" id="{A0611C56-FA4D-BD1F-F8AC-89207210163A}"/>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7114" name="Text Box 1034">
            <a:extLst>
              <a:ext uri="{FF2B5EF4-FFF2-40B4-BE49-F238E27FC236}">
                <a16:creationId xmlns:a16="http://schemas.microsoft.com/office/drawing/2014/main" id="{ED3B38A5-23E1-F545-B2CE-56B76CB48561}"/>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7115" name="Text Box 1035">
            <a:extLst>
              <a:ext uri="{FF2B5EF4-FFF2-40B4-BE49-F238E27FC236}">
                <a16:creationId xmlns:a16="http://schemas.microsoft.com/office/drawing/2014/main" id="{F05325C6-5ABF-8F66-146D-092BD7A3BF5C}"/>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7116" name="Text Box 1036">
            <a:extLst>
              <a:ext uri="{FF2B5EF4-FFF2-40B4-BE49-F238E27FC236}">
                <a16:creationId xmlns:a16="http://schemas.microsoft.com/office/drawing/2014/main" id="{2562C86F-D122-9E4E-8E47-CFECF58F2449}"/>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7117" name="Text Box 1037">
            <a:extLst>
              <a:ext uri="{FF2B5EF4-FFF2-40B4-BE49-F238E27FC236}">
                <a16:creationId xmlns:a16="http://schemas.microsoft.com/office/drawing/2014/main" id="{2178B49E-455A-4B1B-7EEF-52E3C11F99E9}"/>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7118" name="Text Box 1038">
            <a:extLst>
              <a:ext uri="{FF2B5EF4-FFF2-40B4-BE49-F238E27FC236}">
                <a16:creationId xmlns:a16="http://schemas.microsoft.com/office/drawing/2014/main" id="{977F3E0C-2880-EB23-48D5-85751F641F24}"/>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7119" name="Text Box 1039">
            <a:extLst>
              <a:ext uri="{FF2B5EF4-FFF2-40B4-BE49-F238E27FC236}">
                <a16:creationId xmlns:a16="http://schemas.microsoft.com/office/drawing/2014/main" id="{C5E413C4-7004-E293-BB06-5ADFAA3FA3FC}"/>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7120" name="Text Box 1040">
            <a:extLst>
              <a:ext uri="{FF2B5EF4-FFF2-40B4-BE49-F238E27FC236}">
                <a16:creationId xmlns:a16="http://schemas.microsoft.com/office/drawing/2014/main" id="{6FA0F90F-902C-3648-4906-D89481E8A1F0}"/>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7121" name="Text Box 1041">
            <a:extLst>
              <a:ext uri="{FF2B5EF4-FFF2-40B4-BE49-F238E27FC236}">
                <a16:creationId xmlns:a16="http://schemas.microsoft.com/office/drawing/2014/main" id="{144C4C16-447F-3182-9A0B-101EA721F11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7122" name="Text Box 1042">
            <a:extLst>
              <a:ext uri="{FF2B5EF4-FFF2-40B4-BE49-F238E27FC236}">
                <a16:creationId xmlns:a16="http://schemas.microsoft.com/office/drawing/2014/main" id="{0E646D55-9E16-1F60-BBBB-ABDF2A3E9B48}"/>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7123" name="Text Box 1043">
            <a:extLst>
              <a:ext uri="{FF2B5EF4-FFF2-40B4-BE49-F238E27FC236}">
                <a16:creationId xmlns:a16="http://schemas.microsoft.com/office/drawing/2014/main" id="{BE64237B-1AEE-9448-1F3C-013672EE38E7}"/>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7124" name="Text Box 1044">
            <a:extLst>
              <a:ext uri="{FF2B5EF4-FFF2-40B4-BE49-F238E27FC236}">
                <a16:creationId xmlns:a16="http://schemas.microsoft.com/office/drawing/2014/main" id="{A8A4E79B-AAA5-2C7D-43C5-EBFE0F3B174D}"/>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7125" name="Text Box 1045">
            <a:extLst>
              <a:ext uri="{FF2B5EF4-FFF2-40B4-BE49-F238E27FC236}">
                <a16:creationId xmlns:a16="http://schemas.microsoft.com/office/drawing/2014/main" id="{07E5DC52-F850-5C7E-CA61-0856AF94B9F7}"/>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7126" name="Text Box 1046">
            <a:extLst>
              <a:ext uri="{FF2B5EF4-FFF2-40B4-BE49-F238E27FC236}">
                <a16:creationId xmlns:a16="http://schemas.microsoft.com/office/drawing/2014/main" id="{6A010957-11E1-800B-5D09-5A2AC19743D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7127" name="Text Box 1047">
            <a:extLst>
              <a:ext uri="{FF2B5EF4-FFF2-40B4-BE49-F238E27FC236}">
                <a16:creationId xmlns:a16="http://schemas.microsoft.com/office/drawing/2014/main" id="{BC63DC87-A038-F7E2-ACA1-98938D3C52A1}"/>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7128" name="Text Box 1048">
            <a:extLst>
              <a:ext uri="{FF2B5EF4-FFF2-40B4-BE49-F238E27FC236}">
                <a16:creationId xmlns:a16="http://schemas.microsoft.com/office/drawing/2014/main" id="{63BB70BC-35A4-80DE-3A18-22BF74122D77}"/>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7129" name="Text Box 1049">
            <a:extLst>
              <a:ext uri="{FF2B5EF4-FFF2-40B4-BE49-F238E27FC236}">
                <a16:creationId xmlns:a16="http://schemas.microsoft.com/office/drawing/2014/main" id="{C798531E-3EB4-1EDC-362F-704E68993E74}"/>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7130" name="Text Box 1050">
            <a:extLst>
              <a:ext uri="{FF2B5EF4-FFF2-40B4-BE49-F238E27FC236}">
                <a16:creationId xmlns:a16="http://schemas.microsoft.com/office/drawing/2014/main" id="{06A19D08-F193-65F6-3049-66F87E9305CB}"/>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7131" name="Text Box 1051">
            <a:extLst>
              <a:ext uri="{FF2B5EF4-FFF2-40B4-BE49-F238E27FC236}">
                <a16:creationId xmlns:a16="http://schemas.microsoft.com/office/drawing/2014/main" id="{2AC3F587-2E95-789E-0724-B8152066AB67}"/>
              </a:ext>
            </a:extLst>
          </p:cNvPr>
          <p:cNvSpPr txBox="1">
            <a:spLocks noChangeArrowheads="1"/>
          </p:cNvSpPr>
          <p:nvPr/>
        </p:nvSpPr>
        <p:spPr bwMode="auto">
          <a:xfrm>
            <a:off x="3276600" y="44196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47132" name="Text Box 1052">
            <a:extLst>
              <a:ext uri="{FF2B5EF4-FFF2-40B4-BE49-F238E27FC236}">
                <a16:creationId xmlns:a16="http://schemas.microsoft.com/office/drawing/2014/main" id="{E4FBA13A-00E5-4F37-CD09-51DD8777E63D}"/>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7133" name="Text Box 1053">
            <a:extLst>
              <a:ext uri="{FF2B5EF4-FFF2-40B4-BE49-F238E27FC236}">
                <a16:creationId xmlns:a16="http://schemas.microsoft.com/office/drawing/2014/main" id="{30E094CF-96C2-844D-1EED-E6E37E4B744F}"/>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7134" name="Text Box 1054">
            <a:extLst>
              <a:ext uri="{FF2B5EF4-FFF2-40B4-BE49-F238E27FC236}">
                <a16:creationId xmlns:a16="http://schemas.microsoft.com/office/drawing/2014/main" id="{47AD3EE6-1358-131A-25EC-22E40429F2DF}"/>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026">
            <a:extLst>
              <a:ext uri="{FF2B5EF4-FFF2-40B4-BE49-F238E27FC236}">
                <a16:creationId xmlns:a16="http://schemas.microsoft.com/office/drawing/2014/main" id="{DB98204C-DB37-3CD0-A81B-3B434CA8F512}"/>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8131" name="Text Box 1027">
            <a:extLst>
              <a:ext uri="{FF2B5EF4-FFF2-40B4-BE49-F238E27FC236}">
                <a16:creationId xmlns:a16="http://schemas.microsoft.com/office/drawing/2014/main" id="{27ADCB7F-029E-E261-44AD-3623C9B78031}"/>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8132" name="Text Box 1028">
            <a:extLst>
              <a:ext uri="{FF2B5EF4-FFF2-40B4-BE49-F238E27FC236}">
                <a16:creationId xmlns:a16="http://schemas.microsoft.com/office/drawing/2014/main" id="{6836EB4A-7EF4-BAC6-3CCF-D5C1B7518725}"/>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8133" name="Text Box 1029">
            <a:extLst>
              <a:ext uri="{FF2B5EF4-FFF2-40B4-BE49-F238E27FC236}">
                <a16:creationId xmlns:a16="http://schemas.microsoft.com/office/drawing/2014/main" id="{D8B2A459-1BD1-4CF5-25B0-463C89D76CFD}"/>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8134" name="Text Box 1030">
            <a:extLst>
              <a:ext uri="{FF2B5EF4-FFF2-40B4-BE49-F238E27FC236}">
                <a16:creationId xmlns:a16="http://schemas.microsoft.com/office/drawing/2014/main" id="{478F4026-602E-25A1-5136-1B4A24717C74}"/>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8135" name="Text Box 1031">
            <a:extLst>
              <a:ext uri="{FF2B5EF4-FFF2-40B4-BE49-F238E27FC236}">
                <a16:creationId xmlns:a16="http://schemas.microsoft.com/office/drawing/2014/main" id="{0A264667-4939-8AEE-6E82-7EFDC003D702}"/>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8136" name="Text Box 1032">
            <a:extLst>
              <a:ext uri="{FF2B5EF4-FFF2-40B4-BE49-F238E27FC236}">
                <a16:creationId xmlns:a16="http://schemas.microsoft.com/office/drawing/2014/main" id="{60E36A22-AEAA-A3D0-715E-A13D1E5DB366}"/>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8137" name="Text Box 1033">
            <a:extLst>
              <a:ext uri="{FF2B5EF4-FFF2-40B4-BE49-F238E27FC236}">
                <a16:creationId xmlns:a16="http://schemas.microsoft.com/office/drawing/2014/main" id="{9674FE25-D92B-2EE4-ED69-6F9F06E3C0F7}"/>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8138" name="Text Box 1034">
            <a:extLst>
              <a:ext uri="{FF2B5EF4-FFF2-40B4-BE49-F238E27FC236}">
                <a16:creationId xmlns:a16="http://schemas.microsoft.com/office/drawing/2014/main" id="{99DFB06F-094C-35EC-5465-AA64F14C11FD}"/>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8139" name="Text Box 1035">
            <a:extLst>
              <a:ext uri="{FF2B5EF4-FFF2-40B4-BE49-F238E27FC236}">
                <a16:creationId xmlns:a16="http://schemas.microsoft.com/office/drawing/2014/main" id="{7FD4BD16-AB64-CA86-AB0C-2819AE350C83}"/>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8140" name="Text Box 1036">
            <a:extLst>
              <a:ext uri="{FF2B5EF4-FFF2-40B4-BE49-F238E27FC236}">
                <a16:creationId xmlns:a16="http://schemas.microsoft.com/office/drawing/2014/main" id="{1A7EEA07-9FA4-B453-D9D8-640C7194091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8141" name="Text Box 1037">
            <a:extLst>
              <a:ext uri="{FF2B5EF4-FFF2-40B4-BE49-F238E27FC236}">
                <a16:creationId xmlns:a16="http://schemas.microsoft.com/office/drawing/2014/main" id="{8D10104E-742F-EF11-39D3-6268E7F6A4DD}"/>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8142" name="Text Box 1038">
            <a:extLst>
              <a:ext uri="{FF2B5EF4-FFF2-40B4-BE49-F238E27FC236}">
                <a16:creationId xmlns:a16="http://schemas.microsoft.com/office/drawing/2014/main" id="{54829C5E-1917-7850-29D7-56539A996DD3}"/>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8143" name="Text Box 1039">
            <a:extLst>
              <a:ext uri="{FF2B5EF4-FFF2-40B4-BE49-F238E27FC236}">
                <a16:creationId xmlns:a16="http://schemas.microsoft.com/office/drawing/2014/main" id="{BB5AC6A8-DC0E-1289-1796-B04480CD953D}"/>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8144" name="Text Box 1040">
            <a:extLst>
              <a:ext uri="{FF2B5EF4-FFF2-40B4-BE49-F238E27FC236}">
                <a16:creationId xmlns:a16="http://schemas.microsoft.com/office/drawing/2014/main" id="{318C0AA3-8244-E9D0-83C9-C25D2A54A478}"/>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8145" name="Text Box 1041">
            <a:extLst>
              <a:ext uri="{FF2B5EF4-FFF2-40B4-BE49-F238E27FC236}">
                <a16:creationId xmlns:a16="http://schemas.microsoft.com/office/drawing/2014/main" id="{2B754037-C084-3CB7-ECB3-8899F43B1A02}"/>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8146" name="Text Box 1042">
            <a:extLst>
              <a:ext uri="{FF2B5EF4-FFF2-40B4-BE49-F238E27FC236}">
                <a16:creationId xmlns:a16="http://schemas.microsoft.com/office/drawing/2014/main" id="{CAE11040-1DA5-D843-969C-B7EA641217EA}"/>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8147" name="Text Box 1043">
            <a:extLst>
              <a:ext uri="{FF2B5EF4-FFF2-40B4-BE49-F238E27FC236}">
                <a16:creationId xmlns:a16="http://schemas.microsoft.com/office/drawing/2014/main" id="{7E9C030C-AF76-489E-420A-79B5C37D66F2}"/>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8148" name="Text Box 1044">
            <a:extLst>
              <a:ext uri="{FF2B5EF4-FFF2-40B4-BE49-F238E27FC236}">
                <a16:creationId xmlns:a16="http://schemas.microsoft.com/office/drawing/2014/main" id="{2F396A86-0CB5-5A45-FACE-6FFA2C2E40E7}"/>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8149" name="Text Box 1045">
            <a:extLst>
              <a:ext uri="{FF2B5EF4-FFF2-40B4-BE49-F238E27FC236}">
                <a16:creationId xmlns:a16="http://schemas.microsoft.com/office/drawing/2014/main" id="{1C17546B-3D47-9309-4299-087A4DE7A046}"/>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8150" name="Text Box 1046">
            <a:extLst>
              <a:ext uri="{FF2B5EF4-FFF2-40B4-BE49-F238E27FC236}">
                <a16:creationId xmlns:a16="http://schemas.microsoft.com/office/drawing/2014/main" id="{85DB7890-E921-CE1D-6577-4861EBB6BE1E}"/>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8151" name="Text Box 1047">
            <a:extLst>
              <a:ext uri="{FF2B5EF4-FFF2-40B4-BE49-F238E27FC236}">
                <a16:creationId xmlns:a16="http://schemas.microsoft.com/office/drawing/2014/main" id="{41E6281B-2981-ACCA-FEC6-EB473EE51599}"/>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8152" name="Text Box 1048">
            <a:extLst>
              <a:ext uri="{FF2B5EF4-FFF2-40B4-BE49-F238E27FC236}">
                <a16:creationId xmlns:a16="http://schemas.microsoft.com/office/drawing/2014/main" id="{1463F8AF-C198-68CB-02CE-F0107FC71389}"/>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8153" name="Text Box 1049">
            <a:extLst>
              <a:ext uri="{FF2B5EF4-FFF2-40B4-BE49-F238E27FC236}">
                <a16:creationId xmlns:a16="http://schemas.microsoft.com/office/drawing/2014/main" id="{DC9D8E76-B0B9-7846-8D2B-FA5F3E54E5DB}"/>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8154" name="Text Box 1050">
            <a:extLst>
              <a:ext uri="{FF2B5EF4-FFF2-40B4-BE49-F238E27FC236}">
                <a16:creationId xmlns:a16="http://schemas.microsoft.com/office/drawing/2014/main" id="{D39BB5D7-61D5-E4EE-7EF7-F12FF36F4ADE}"/>
              </a:ext>
            </a:extLst>
          </p:cNvPr>
          <p:cNvSpPr txBox="1">
            <a:spLocks noChangeArrowheads="1"/>
          </p:cNvSpPr>
          <p:nvPr/>
        </p:nvSpPr>
        <p:spPr bwMode="auto">
          <a:xfrm>
            <a:off x="1676400"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48155" name="Text Box 1051">
            <a:extLst>
              <a:ext uri="{FF2B5EF4-FFF2-40B4-BE49-F238E27FC236}">
                <a16:creationId xmlns:a16="http://schemas.microsoft.com/office/drawing/2014/main" id="{FB52EFC7-8391-D644-F0AA-FCF794CE63AF}"/>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8156" name="Text Box 1052">
            <a:extLst>
              <a:ext uri="{FF2B5EF4-FFF2-40B4-BE49-F238E27FC236}">
                <a16:creationId xmlns:a16="http://schemas.microsoft.com/office/drawing/2014/main" id="{0BF939CD-0DB7-64C7-036F-DB2596C6F51F}"/>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8157" name="Text Box 1053">
            <a:extLst>
              <a:ext uri="{FF2B5EF4-FFF2-40B4-BE49-F238E27FC236}">
                <a16:creationId xmlns:a16="http://schemas.microsoft.com/office/drawing/2014/main" id="{013D4EC5-2241-A88C-AB36-CA5BF52D65EB}"/>
              </a:ext>
            </a:extLst>
          </p:cNvPr>
          <p:cNvSpPr txBox="1">
            <a:spLocks noChangeArrowheads="1"/>
          </p:cNvSpPr>
          <p:nvPr/>
        </p:nvSpPr>
        <p:spPr bwMode="auto">
          <a:xfrm>
            <a:off x="32226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8158" name="Text Box 1054">
            <a:extLst>
              <a:ext uri="{FF2B5EF4-FFF2-40B4-BE49-F238E27FC236}">
                <a16:creationId xmlns:a16="http://schemas.microsoft.com/office/drawing/2014/main" id="{F4734AE4-98AD-FF39-39AB-2FEB01FBD2CF}"/>
              </a:ext>
            </a:extLst>
          </p:cNvPr>
          <p:cNvSpPr txBox="1">
            <a:spLocks noChangeArrowheads="1"/>
          </p:cNvSpPr>
          <p:nvPr/>
        </p:nvSpPr>
        <p:spPr bwMode="auto">
          <a:xfrm>
            <a:off x="16224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26">
            <a:extLst>
              <a:ext uri="{FF2B5EF4-FFF2-40B4-BE49-F238E27FC236}">
                <a16:creationId xmlns:a16="http://schemas.microsoft.com/office/drawing/2014/main" id="{BCB6DBC6-2170-014E-F29E-C23155816DC6}"/>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9155" name="Text Box 1027">
            <a:extLst>
              <a:ext uri="{FF2B5EF4-FFF2-40B4-BE49-F238E27FC236}">
                <a16:creationId xmlns:a16="http://schemas.microsoft.com/office/drawing/2014/main" id="{B97525BB-71CC-FD0C-41E2-20313F80F38E}"/>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9156" name="Text Box 1028">
            <a:extLst>
              <a:ext uri="{FF2B5EF4-FFF2-40B4-BE49-F238E27FC236}">
                <a16:creationId xmlns:a16="http://schemas.microsoft.com/office/drawing/2014/main" id="{5BFC950C-998B-DC60-DA59-6C18776DF283}"/>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9157" name="Text Box 1029">
            <a:extLst>
              <a:ext uri="{FF2B5EF4-FFF2-40B4-BE49-F238E27FC236}">
                <a16:creationId xmlns:a16="http://schemas.microsoft.com/office/drawing/2014/main" id="{96576FA3-7659-0414-5397-B33FCE060F2B}"/>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58" name="Text Box 1030">
            <a:extLst>
              <a:ext uri="{FF2B5EF4-FFF2-40B4-BE49-F238E27FC236}">
                <a16:creationId xmlns:a16="http://schemas.microsoft.com/office/drawing/2014/main" id="{75B68EDB-3B81-4471-0342-A195684DBE92}"/>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9159" name="Text Box 1031">
            <a:extLst>
              <a:ext uri="{FF2B5EF4-FFF2-40B4-BE49-F238E27FC236}">
                <a16:creationId xmlns:a16="http://schemas.microsoft.com/office/drawing/2014/main" id="{D97EC544-4AB4-C1F5-EFF4-2474A9D990C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9160" name="Text Box 1032">
            <a:extLst>
              <a:ext uri="{FF2B5EF4-FFF2-40B4-BE49-F238E27FC236}">
                <a16:creationId xmlns:a16="http://schemas.microsoft.com/office/drawing/2014/main" id="{2E3D72AA-B66A-73B6-4D51-9F6AFD279A5D}"/>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9161" name="Text Box 1033">
            <a:extLst>
              <a:ext uri="{FF2B5EF4-FFF2-40B4-BE49-F238E27FC236}">
                <a16:creationId xmlns:a16="http://schemas.microsoft.com/office/drawing/2014/main" id="{65C9EC69-44BF-B399-1D15-2906B47C0594}"/>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9162" name="Text Box 1034">
            <a:extLst>
              <a:ext uri="{FF2B5EF4-FFF2-40B4-BE49-F238E27FC236}">
                <a16:creationId xmlns:a16="http://schemas.microsoft.com/office/drawing/2014/main" id="{4FEA3BE5-AC5B-B126-8F3B-43AEFE90CCE6}"/>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49163" name="Text Box 1035">
            <a:extLst>
              <a:ext uri="{FF2B5EF4-FFF2-40B4-BE49-F238E27FC236}">
                <a16:creationId xmlns:a16="http://schemas.microsoft.com/office/drawing/2014/main" id="{E8FA271D-8CE2-97A2-83BB-3F1D71DBA5CF}"/>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9164" name="Text Box 1036">
            <a:extLst>
              <a:ext uri="{FF2B5EF4-FFF2-40B4-BE49-F238E27FC236}">
                <a16:creationId xmlns:a16="http://schemas.microsoft.com/office/drawing/2014/main" id="{CF9D1526-EB4B-FD68-5B52-FEE3FC57D7DC}"/>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9165" name="Text Box 1037">
            <a:extLst>
              <a:ext uri="{FF2B5EF4-FFF2-40B4-BE49-F238E27FC236}">
                <a16:creationId xmlns:a16="http://schemas.microsoft.com/office/drawing/2014/main" id="{95C97486-34BF-2D96-E620-C6AAF94B8CA9}"/>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66" name="Text Box 1038">
            <a:extLst>
              <a:ext uri="{FF2B5EF4-FFF2-40B4-BE49-F238E27FC236}">
                <a16:creationId xmlns:a16="http://schemas.microsoft.com/office/drawing/2014/main" id="{FC84FBEF-9C9A-6DF5-7FBF-84ED976CEE7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49167" name="Text Box 1039">
            <a:extLst>
              <a:ext uri="{FF2B5EF4-FFF2-40B4-BE49-F238E27FC236}">
                <a16:creationId xmlns:a16="http://schemas.microsoft.com/office/drawing/2014/main" id="{95F8B5C2-700F-C67D-6CB4-C7BD494DDD51}"/>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49168" name="Text Box 1040">
            <a:extLst>
              <a:ext uri="{FF2B5EF4-FFF2-40B4-BE49-F238E27FC236}">
                <a16:creationId xmlns:a16="http://schemas.microsoft.com/office/drawing/2014/main" id="{F248CE8E-4DEC-6B3D-5B19-F12E5531D78D}"/>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9169" name="Text Box 1041">
            <a:extLst>
              <a:ext uri="{FF2B5EF4-FFF2-40B4-BE49-F238E27FC236}">
                <a16:creationId xmlns:a16="http://schemas.microsoft.com/office/drawing/2014/main" id="{F3CBE28F-D7A0-DD21-01EC-EC8E3BFB8B12}"/>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49170" name="Text Box 1042">
            <a:extLst>
              <a:ext uri="{FF2B5EF4-FFF2-40B4-BE49-F238E27FC236}">
                <a16:creationId xmlns:a16="http://schemas.microsoft.com/office/drawing/2014/main" id="{18C8B299-F7D7-C8F1-07C3-A2877373E0CF}"/>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9171" name="Text Box 1043">
            <a:extLst>
              <a:ext uri="{FF2B5EF4-FFF2-40B4-BE49-F238E27FC236}">
                <a16:creationId xmlns:a16="http://schemas.microsoft.com/office/drawing/2014/main" id="{69CE67B4-8847-17EC-3D7B-AD6CD88B78AA}"/>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9172" name="Text Box 1044">
            <a:extLst>
              <a:ext uri="{FF2B5EF4-FFF2-40B4-BE49-F238E27FC236}">
                <a16:creationId xmlns:a16="http://schemas.microsoft.com/office/drawing/2014/main" id="{AC6DC3B2-F4D2-A5E2-89C7-7D849F13C619}"/>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73" name="Text Box 1045">
            <a:extLst>
              <a:ext uri="{FF2B5EF4-FFF2-40B4-BE49-F238E27FC236}">
                <a16:creationId xmlns:a16="http://schemas.microsoft.com/office/drawing/2014/main" id="{60594C1A-4965-AD2F-299E-A75796A33512}"/>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9174" name="Text Box 1046">
            <a:extLst>
              <a:ext uri="{FF2B5EF4-FFF2-40B4-BE49-F238E27FC236}">
                <a16:creationId xmlns:a16="http://schemas.microsoft.com/office/drawing/2014/main" id="{98EC1BF5-66A8-24AA-AAA2-8B41E8BE5D3F}"/>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9175" name="Text Box 1047">
            <a:extLst>
              <a:ext uri="{FF2B5EF4-FFF2-40B4-BE49-F238E27FC236}">
                <a16:creationId xmlns:a16="http://schemas.microsoft.com/office/drawing/2014/main" id="{3CAF7880-DC9B-8DAA-58C7-CCF1999CF893}"/>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9176" name="Text Box 1048">
            <a:extLst>
              <a:ext uri="{FF2B5EF4-FFF2-40B4-BE49-F238E27FC236}">
                <a16:creationId xmlns:a16="http://schemas.microsoft.com/office/drawing/2014/main" id="{EB9F262D-24B9-9D42-8620-633C6875FB0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49177" name="Text Box 1049">
            <a:extLst>
              <a:ext uri="{FF2B5EF4-FFF2-40B4-BE49-F238E27FC236}">
                <a16:creationId xmlns:a16="http://schemas.microsoft.com/office/drawing/2014/main" id="{8A5774A2-F397-D934-EF32-E56E56EAF2C7}"/>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78" name="Text Box 1050">
            <a:extLst>
              <a:ext uri="{FF2B5EF4-FFF2-40B4-BE49-F238E27FC236}">
                <a16:creationId xmlns:a16="http://schemas.microsoft.com/office/drawing/2014/main" id="{FCD86D02-E972-33F5-0DBA-FF2752466F2F}"/>
              </a:ext>
            </a:extLst>
          </p:cNvPr>
          <p:cNvSpPr txBox="1">
            <a:spLocks noChangeArrowheads="1"/>
          </p:cNvSpPr>
          <p:nvPr/>
        </p:nvSpPr>
        <p:spPr bwMode="auto">
          <a:xfrm>
            <a:off x="1676400"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49179" name="Text Box 1051">
            <a:extLst>
              <a:ext uri="{FF2B5EF4-FFF2-40B4-BE49-F238E27FC236}">
                <a16:creationId xmlns:a16="http://schemas.microsoft.com/office/drawing/2014/main" id="{01E6841F-B0D6-7F3B-EFD6-77FAB0A009E0}"/>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49180" name="Text Box 1052">
            <a:extLst>
              <a:ext uri="{FF2B5EF4-FFF2-40B4-BE49-F238E27FC236}">
                <a16:creationId xmlns:a16="http://schemas.microsoft.com/office/drawing/2014/main" id="{100DA1D2-DB3D-C5B9-E00D-DC880801334C}"/>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81" name="Text Box 1053">
            <a:extLst>
              <a:ext uri="{FF2B5EF4-FFF2-40B4-BE49-F238E27FC236}">
                <a16:creationId xmlns:a16="http://schemas.microsoft.com/office/drawing/2014/main" id="{34ED442F-A35F-8ACB-11F7-4BDD37DBDB31}"/>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49182" name="Text Box 1054">
            <a:extLst>
              <a:ext uri="{FF2B5EF4-FFF2-40B4-BE49-F238E27FC236}">
                <a16:creationId xmlns:a16="http://schemas.microsoft.com/office/drawing/2014/main" id="{368DB9A5-6251-DA56-9709-2843052F9796}"/>
              </a:ext>
            </a:extLst>
          </p:cNvPr>
          <p:cNvSpPr txBox="1">
            <a:spLocks noChangeArrowheads="1"/>
          </p:cNvSpPr>
          <p:nvPr/>
        </p:nvSpPr>
        <p:spPr bwMode="auto">
          <a:xfrm>
            <a:off x="16224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49183" name="Text Box 1055">
            <a:extLst>
              <a:ext uri="{FF2B5EF4-FFF2-40B4-BE49-F238E27FC236}">
                <a16:creationId xmlns:a16="http://schemas.microsoft.com/office/drawing/2014/main" id="{1227919D-9037-41D0-A2A8-8D7DA9C14DE8}"/>
              </a:ext>
            </a:extLst>
          </p:cNvPr>
          <p:cNvSpPr txBox="1">
            <a:spLocks noChangeArrowheads="1"/>
          </p:cNvSpPr>
          <p:nvPr/>
        </p:nvSpPr>
        <p:spPr bwMode="auto">
          <a:xfrm>
            <a:off x="38100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26">
            <a:extLst>
              <a:ext uri="{FF2B5EF4-FFF2-40B4-BE49-F238E27FC236}">
                <a16:creationId xmlns:a16="http://schemas.microsoft.com/office/drawing/2014/main" id="{CA4F7DBD-D8A1-6E30-479A-610FDF636695}"/>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0179" name="Text Box 1027">
            <a:extLst>
              <a:ext uri="{FF2B5EF4-FFF2-40B4-BE49-F238E27FC236}">
                <a16:creationId xmlns:a16="http://schemas.microsoft.com/office/drawing/2014/main" id="{8F07AAFD-4124-6412-9F04-3E70C319EA68}"/>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0180" name="Text Box 1028">
            <a:extLst>
              <a:ext uri="{FF2B5EF4-FFF2-40B4-BE49-F238E27FC236}">
                <a16:creationId xmlns:a16="http://schemas.microsoft.com/office/drawing/2014/main" id="{3DEF6049-CA96-F741-A0F2-E4852434638D}"/>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181" name="Text Box 1029">
            <a:extLst>
              <a:ext uri="{FF2B5EF4-FFF2-40B4-BE49-F238E27FC236}">
                <a16:creationId xmlns:a16="http://schemas.microsoft.com/office/drawing/2014/main" id="{CD89BC2F-BE31-F00D-870D-584C8A134110}"/>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182" name="Text Box 1030">
            <a:extLst>
              <a:ext uri="{FF2B5EF4-FFF2-40B4-BE49-F238E27FC236}">
                <a16:creationId xmlns:a16="http://schemas.microsoft.com/office/drawing/2014/main" id="{37BCC3D6-4F76-7152-1121-70E96D1D6983}"/>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0183" name="Text Box 1031">
            <a:extLst>
              <a:ext uri="{FF2B5EF4-FFF2-40B4-BE49-F238E27FC236}">
                <a16:creationId xmlns:a16="http://schemas.microsoft.com/office/drawing/2014/main" id="{1F7451A8-A5EA-38F3-9DBF-171A13F402BE}"/>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0184" name="Text Box 1032">
            <a:extLst>
              <a:ext uri="{FF2B5EF4-FFF2-40B4-BE49-F238E27FC236}">
                <a16:creationId xmlns:a16="http://schemas.microsoft.com/office/drawing/2014/main" id="{C206E426-550C-1D39-F1E0-B67590A8E7AB}"/>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0185" name="Text Box 1033">
            <a:extLst>
              <a:ext uri="{FF2B5EF4-FFF2-40B4-BE49-F238E27FC236}">
                <a16:creationId xmlns:a16="http://schemas.microsoft.com/office/drawing/2014/main" id="{DC2E6E91-C41C-0627-6F40-F8F8AF8C683B}"/>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0186" name="Text Box 1034">
            <a:extLst>
              <a:ext uri="{FF2B5EF4-FFF2-40B4-BE49-F238E27FC236}">
                <a16:creationId xmlns:a16="http://schemas.microsoft.com/office/drawing/2014/main" id="{1966D35C-DC26-09A6-2D58-877117CD8D31}"/>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0187" name="Text Box 1035">
            <a:extLst>
              <a:ext uri="{FF2B5EF4-FFF2-40B4-BE49-F238E27FC236}">
                <a16:creationId xmlns:a16="http://schemas.microsoft.com/office/drawing/2014/main" id="{9CDB5F4A-F299-5D41-90F1-A885F830CB09}"/>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0188" name="Text Box 1036">
            <a:extLst>
              <a:ext uri="{FF2B5EF4-FFF2-40B4-BE49-F238E27FC236}">
                <a16:creationId xmlns:a16="http://schemas.microsoft.com/office/drawing/2014/main" id="{8E7EF582-81FE-E605-4BD7-2830C5268EB7}"/>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189" name="Text Box 1037">
            <a:extLst>
              <a:ext uri="{FF2B5EF4-FFF2-40B4-BE49-F238E27FC236}">
                <a16:creationId xmlns:a16="http://schemas.microsoft.com/office/drawing/2014/main" id="{2D982F4A-BAD9-B383-8CE4-A2DA78A28CC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190" name="Text Box 1038">
            <a:extLst>
              <a:ext uri="{FF2B5EF4-FFF2-40B4-BE49-F238E27FC236}">
                <a16:creationId xmlns:a16="http://schemas.microsoft.com/office/drawing/2014/main" id="{BC6224CD-F427-9506-6CCC-ACBD48FA111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0191" name="Text Box 1039">
            <a:extLst>
              <a:ext uri="{FF2B5EF4-FFF2-40B4-BE49-F238E27FC236}">
                <a16:creationId xmlns:a16="http://schemas.microsoft.com/office/drawing/2014/main" id="{27C56F03-8668-FC53-AE5C-1A1CD47CCCEF}"/>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0192" name="Text Box 1040">
            <a:extLst>
              <a:ext uri="{FF2B5EF4-FFF2-40B4-BE49-F238E27FC236}">
                <a16:creationId xmlns:a16="http://schemas.microsoft.com/office/drawing/2014/main" id="{22B0D49E-12BC-56AA-615B-6DC82789698E}"/>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0193" name="Text Box 1041">
            <a:extLst>
              <a:ext uri="{FF2B5EF4-FFF2-40B4-BE49-F238E27FC236}">
                <a16:creationId xmlns:a16="http://schemas.microsoft.com/office/drawing/2014/main" id="{0A4C78C3-A11D-DD73-2784-0C8D4725009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0194" name="Text Box 1042">
            <a:extLst>
              <a:ext uri="{FF2B5EF4-FFF2-40B4-BE49-F238E27FC236}">
                <a16:creationId xmlns:a16="http://schemas.microsoft.com/office/drawing/2014/main" id="{FBE2AB75-7005-2DD1-108D-75A009D6E4EC}"/>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0195" name="Text Box 1043">
            <a:extLst>
              <a:ext uri="{FF2B5EF4-FFF2-40B4-BE49-F238E27FC236}">
                <a16:creationId xmlns:a16="http://schemas.microsoft.com/office/drawing/2014/main" id="{9397602E-0B5D-8533-34E5-3717CA9CA125}"/>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196" name="Text Box 1044">
            <a:extLst>
              <a:ext uri="{FF2B5EF4-FFF2-40B4-BE49-F238E27FC236}">
                <a16:creationId xmlns:a16="http://schemas.microsoft.com/office/drawing/2014/main" id="{330C7A07-1063-AB87-2F27-3A40E42FFA74}"/>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197" name="Text Box 1045">
            <a:extLst>
              <a:ext uri="{FF2B5EF4-FFF2-40B4-BE49-F238E27FC236}">
                <a16:creationId xmlns:a16="http://schemas.microsoft.com/office/drawing/2014/main" id="{B7A39B40-C378-116B-A275-D14A95756447}"/>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0198" name="Text Box 1046">
            <a:extLst>
              <a:ext uri="{FF2B5EF4-FFF2-40B4-BE49-F238E27FC236}">
                <a16:creationId xmlns:a16="http://schemas.microsoft.com/office/drawing/2014/main" id="{00AC8F85-2CC6-40A6-A59A-7852500DAA75}"/>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199" name="Text Box 1047">
            <a:extLst>
              <a:ext uri="{FF2B5EF4-FFF2-40B4-BE49-F238E27FC236}">
                <a16:creationId xmlns:a16="http://schemas.microsoft.com/office/drawing/2014/main" id="{435FCDFB-2371-3C08-8EF3-F5AD8F14EE15}"/>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0200" name="Text Box 1048">
            <a:extLst>
              <a:ext uri="{FF2B5EF4-FFF2-40B4-BE49-F238E27FC236}">
                <a16:creationId xmlns:a16="http://schemas.microsoft.com/office/drawing/2014/main" id="{F6FB8F59-FFAC-776E-F06E-FAA6929800E7}"/>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0201" name="Text Box 1049">
            <a:extLst>
              <a:ext uri="{FF2B5EF4-FFF2-40B4-BE49-F238E27FC236}">
                <a16:creationId xmlns:a16="http://schemas.microsoft.com/office/drawing/2014/main" id="{98179127-02D0-44A1-9516-9FC7DCA18166}"/>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202" name="Text Box 1050">
            <a:extLst>
              <a:ext uri="{FF2B5EF4-FFF2-40B4-BE49-F238E27FC236}">
                <a16:creationId xmlns:a16="http://schemas.microsoft.com/office/drawing/2014/main" id="{270C93E7-3479-F235-97EE-1EDB2C828B9A}"/>
              </a:ext>
            </a:extLst>
          </p:cNvPr>
          <p:cNvSpPr txBox="1">
            <a:spLocks noChangeArrowheads="1"/>
          </p:cNvSpPr>
          <p:nvPr/>
        </p:nvSpPr>
        <p:spPr bwMode="auto">
          <a:xfrm>
            <a:off x="1676400"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50203" name="Text Box 1051">
            <a:extLst>
              <a:ext uri="{FF2B5EF4-FFF2-40B4-BE49-F238E27FC236}">
                <a16:creationId xmlns:a16="http://schemas.microsoft.com/office/drawing/2014/main" id="{DA952C64-4A71-94BD-902A-59D4A51CA51F}"/>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204" name="Text Box 1052">
            <a:extLst>
              <a:ext uri="{FF2B5EF4-FFF2-40B4-BE49-F238E27FC236}">
                <a16:creationId xmlns:a16="http://schemas.microsoft.com/office/drawing/2014/main" id="{A24E77CC-F0D5-2ABE-5642-AA2A5F0C9AAE}"/>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205" name="Text Box 1053">
            <a:extLst>
              <a:ext uri="{FF2B5EF4-FFF2-40B4-BE49-F238E27FC236}">
                <a16:creationId xmlns:a16="http://schemas.microsoft.com/office/drawing/2014/main" id="{E0908987-03BB-93AF-A802-5CCD62F5B510}"/>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0206" name="Text Box 1054">
            <a:extLst>
              <a:ext uri="{FF2B5EF4-FFF2-40B4-BE49-F238E27FC236}">
                <a16:creationId xmlns:a16="http://schemas.microsoft.com/office/drawing/2014/main" id="{2F8EE0B8-76C6-26DF-D2E8-6FE8F3292124}"/>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0207" name="Text Box 1055">
            <a:extLst>
              <a:ext uri="{FF2B5EF4-FFF2-40B4-BE49-F238E27FC236}">
                <a16:creationId xmlns:a16="http://schemas.microsoft.com/office/drawing/2014/main" id="{C913FA18-EF08-01E2-9AF1-AA0230B9AA4A}"/>
              </a:ext>
            </a:extLst>
          </p:cNvPr>
          <p:cNvSpPr txBox="1">
            <a:spLocks noChangeArrowheads="1"/>
          </p:cNvSpPr>
          <p:nvPr/>
        </p:nvSpPr>
        <p:spPr bwMode="auto">
          <a:xfrm>
            <a:off x="22098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0208" name="Text Box 1056">
            <a:extLst>
              <a:ext uri="{FF2B5EF4-FFF2-40B4-BE49-F238E27FC236}">
                <a16:creationId xmlns:a16="http://schemas.microsoft.com/office/drawing/2014/main" id="{E6AFA50C-A7B4-0B54-206C-6F40D726441D}"/>
              </a:ext>
            </a:extLst>
          </p:cNvPr>
          <p:cNvSpPr txBox="1">
            <a:spLocks noChangeArrowheads="1"/>
          </p:cNvSpPr>
          <p:nvPr/>
        </p:nvSpPr>
        <p:spPr bwMode="auto">
          <a:xfrm>
            <a:off x="38100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026">
            <a:extLst>
              <a:ext uri="{FF2B5EF4-FFF2-40B4-BE49-F238E27FC236}">
                <a16:creationId xmlns:a16="http://schemas.microsoft.com/office/drawing/2014/main" id="{34AC1833-4373-D55B-8F96-FC04AD0BAAC8}"/>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1203" name="Text Box 1027">
            <a:extLst>
              <a:ext uri="{FF2B5EF4-FFF2-40B4-BE49-F238E27FC236}">
                <a16:creationId xmlns:a16="http://schemas.microsoft.com/office/drawing/2014/main" id="{77D5A145-0200-7D80-E3B1-442ED9AF0C4C}"/>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1204" name="Text Box 1028">
            <a:extLst>
              <a:ext uri="{FF2B5EF4-FFF2-40B4-BE49-F238E27FC236}">
                <a16:creationId xmlns:a16="http://schemas.microsoft.com/office/drawing/2014/main" id="{C7296155-6E87-5BF4-FACB-C5B3A8EC8DDB}"/>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05" name="Text Box 1029">
            <a:extLst>
              <a:ext uri="{FF2B5EF4-FFF2-40B4-BE49-F238E27FC236}">
                <a16:creationId xmlns:a16="http://schemas.microsoft.com/office/drawing/2014/main" id="{B19EA459-3738-19AE-4874-396F58BD558E}"/>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06" name="Text Box 1030">
            <a:extLst>
              <a:ext uri="{FF2B5EF4-FFF2-40B4-BE49-F238E27FC236}">
                <a16:creationId xmlns:a16="http://schemas.microsoft.com/office/drawing/2014/main" id="{BFDE0039-FD50-73BA-1087-5ACBE272905D}"/>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1207" name="Text Box 1031">
            <a:extLst>
              <a:ext uri="{FF2B5EF4-FFF2-40B4-BE49-F238E27FC236}">
                <a16:creationId xmlns:a16="http://schemas.microsoft.com/office/drawing/2014/main" id="{1A3C1FB4-8BB8-00AA-E051-A6A1EAD4641B}"/>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1208" name="Text Box 1032">
            <a:extLst>
              <a:ext uri="{FF2B5EF4-FFF2-40B4-BE49-F238E27FC236}">
                <a16:creationId xmlns:a16="http://schemas.microsoft.com/office/drawing/2014/main" id="{41B48995-FE50-299C-A885-C167BBEFF555}"/>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1209" name="Text Box 1033">
            <a:extLst>
              <a:ext uri="{FF2B5EF4-FFF2-40B4-BE49-F238E27FC236}">
                <a16:creationId xmlns:a16="http://schemas.microsoft.com/office/drawing/2014/main" id="{084AD51D-B942-9553-00E0-4925C314CD99}"/>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1210" name="Text Box 1034">
            <a:extLst>
              <a:ext uri="{FF2B5EF4-FFF2-40B4-BE49-F238E27FC236}">
                <a16:creationId xmlns:a16="http://schemas.microsoft.com/office/drawing/2014/main" id="{0AB53CB4-4F8C-EF20-6033-80EE3AE40249}"/>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1211" name="Text Box 1035">
            <a:extLst>
              <a:ext uri="{FF2B5EF4-FFF2-40B4-BE49-F238E27FC236}">
                <a16:creationId xmlns:a16="http://schemas.microsoft.com/office/drawing/2014/main" id="{D123BD80-AC6E-71B8-4BE8-3C8493325F32}"/>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1212" name="Text Box 1036">
            <a:extLst>
              <a:ext uri="{FF2B5EF4-FFF2-40B4-BE49-F238E27FC236}">
                <a16:creationId xmlns:a16="http://schemas.microsoft.com/office/drawing/2014/main" id="{2A4368EF-0DAE-5B98-7200-C53353E8C382}"/>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13" name="Text Box 1037">
            <a:extLst>
              <a:ext uri="{FF2B5EF4-FFF2-40B4-BE49-F238E27FC236}">
                <a16:creationId xmlns:a16="http://schemas.microsoft.com/office/drawing/2014/main" id="{10660F39-D6A8-F444-6B54-AC174EF311DC}"/>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14" name="Text Box 1038">
            <a:extLst>
              <a:ext uri="{FF2B5EF4-FFF2-40B4-BE49-F238E27FC236}">
                <a16:creationId xmlns:a16="http://schemas.microsoft.com/office/drawing/2014/main" id="{45E1A965-BC49-4F20-2084-77B729964A90}"/>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1215" name="Text Box 1039">
            <a:extLst>
              <a:ext uri="{FF2B5EF4-FFF2-40B4-BE49-F238E27FC236}">
                <a16:creationId xmlns:a16="http://schemas.microsoft.com/office/drawing/2014/main" id="{75A45A8A-9DCB-5D9A-8193-AA5B3F37ABB9}"/>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1216" name="Text Box 1040">
            <a:extLst>
              <a:ext uri="{FF2B5EF4-FFF2-40B4-BE49-F238E27FC236}">
                <a16:creationId xmlns:a16="http://schemas.microsoft.com/office/drawing/2014/main" id="{5F705212-9E26-95D7-A821-BE6727B2D986}"/>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1217" name="Text Box 1041">
            <a:extLst>
              <a:ext uri="{FF2B5EF4-FFF2-40B4-BE49-F238E27FC236}">
                <a16:creationId xmlns:a16="http://schemas.microsoft.com/office/drawing/2014/main" id="{104A7B2C-A2B6-099E-CD64-B9409A10BA16}"/>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1218" name="Text Box 1042">
            <a:extLst>
              <a:ext uri="{FF2B5EF4-FFF2-40B4-BE49-F238E27FC236}">
                <a16:creationId xmlns:a16="http://schemas.microsoft.com/office/drawing/2014/main" id="{BB0D2DB5-8B1E-B5B2-D634-A6E582028226}"/>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1219" name="Text Box 1043">
            <a:extLst>
              <a:ext uri="{FF2B5EF4-FFF2-40B4-BE49-F238E27FC236}">
                <a16:creationId xmlns:a16="http://schemas.microsoft.com/office/drawing/2014/main" id="{8B51BA57-F581-A1B1-CE52-B6689ED558BD}"/>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20" name="Text Box 1044">
            <a:extLst>
              <a:ext uri="{FF2B5EF4-FFF2-40B4-BE49-F238E27FC236}">
                <a16:creationId xmlns:a16="http://schemas.microsoft.com/office/drawing/2014/main" id="{87C0E595-D0CB-5E5D-6685-0380A21F47D1}"/>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21" name="Text Box 1045">
            <a:extLst>
              <a:ext uri="{FF2B5EF4-FFF2-40B4-BE49-F238E27FC236}">
                <a16:creationId xmlns:a16="http://schemas.microsoft.com/office/drawing/2014/main" id="{15D29360-9E32-5951-1C31-F8785D6D1908}"/>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1222" name="Text Box 1046">
            <a:extLst>
              <a:ext uri="{FF2B5EF4-FFF2-40B4-BE49-F238E27FC236}">
                <a16:creationId xmlns:a16="http://schemas.microsoft.com/office/drawing/2014/main" id="{93D89CA6-5350-440B-D167-6C0E2D668370}"/>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23" name="Text Box 1047">
            <a:extLst>
              <a:ext uri="{FF2B5EF4-FFF2-40B4-BE49-F238E27FC236}">
                <a16:creationId xmlns:a16="http://schemas.microsoft.com/office/drawing/2014/main" id="{FCA547A1-DAB4-81CF-4656-AD865184A6B4}"/>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1224" name="Text Box 1048">
            <a:extLst>
              <a:ext uri="{FF2B5EF4-FFF2-40B4-BE49-F238E27FC236}">
                <a16:creationId xmlns:a16="http://schemas.microsoft.com/office/drawing/2014/main" id="{B76912D9-887B-A451-C5BC-66184D3849D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1225" name="Text Box 1049">
            <a:extLst>
              <a:ext uri="{FF2B5EF4-FFF2-40B4-BE49-F238E27FC236}">
                <a16:creationId xmlns:a16="http://schemas.microsoft.com/office/drawing/2014/main" id="{4D688216-2C64-5E9B-DB8E-B8A4C3B58240}"/>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26" name="Text Box 1050">
            <a:extLst>
              <a:ext uri="{FF2B5EF4-FFF2-40B4-BE49-F238E27FC236}">
                <a16:creationId xmlns:a16="http://schemas.microsoft.com/office/drawing/2014/main" id="{43F9F98F-3267-8472-7FF4-9B8A046F9DDA}"/>
              </a:ext>
            </a:extLst>
          </p:cNvPr>
          <p:cNvSpPr txBox="1">
            <a:spLocks noChangeArrowheads="1"/>
          </p:cNvSpPr>
          <p:nvPr/>
        </p:nvSpPr>
        <p:spPr bwMode="auto">
          <a:xfrm>
            <a:off x="1676400"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51227" name="Text Box 1051">
            <a:extLst>
              <a:ext uri="{FF2B5EF4-FFF2-40B4-BE49-F238E27FC236}">
                <a16:creationId xmlns:a16="http://schemas.microsoft.com/office/drawing/2014/main" id="{E0BA3FCD-3A54-7221-FFC5-3B3E766F4181}"/>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28" name="Text Box 1052">
            <a:extLst>
              <a:ext uri="{FF2B5EF4-FFF2-40B4-BE49-F238E27FC236}">
                <a16:creationId xmlns:a16="http://schemas.microsoft.com/office/drawing/2014/main" id="{D56CC33C-37D0-8EDC-E772-056BB89B4D51}"/>
              </a:ext>
            </a:extLst>
          </p:cNvPr>
          <p:cNvSpPr txBox="1">
            <a:spLocks noChangeArrowheads="1"/>
          </p:cNvSpPr>
          <p:nvPr/>
        </p:nvSpPr>
        <p:spPr bwMode="auto">
          <a:xfrm>
            <a:off x="22098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1229" name="Text Box 1053">
            <a:extLst>
              <a:ext uri="{FF2B5EF4-FFF2-40B4-BE49-F238E27FC236}">
                <a16:creationId xmlns:a16="http://schemas.microsoft.com/office/drawing/2014/main" id="{F3EA55A3-E2EB-9479-23CA-8443AE4E1C30}"/>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1230" name="Text Box 1054">
            <a:extLst>
              <a:ext uri="{FF2B5EF4-FFF2-40B4-BE49-F238E27FC236}">
                <a16:creationId xmlns:a16="http://schemas.microsoft.com/office/drawing/2014/main" id="{0CBFCED8-33EA-C0A0-1C14-CC47E8682114}"/>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31" name="Text Box 1055">
            <a:extLst>
              <a:ext uri="{FF2B5EF4-FFF2-40B4-BE49-F238E27FC236}">
                <a16:creationId xmlns:a16="http://schemas.microsoft.com/office/drawing/2014/main" id="{DD50DBC5-AF77-BE1D-3A2C-B9BBA0791FC5}"/>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1232" name="Text Box 1056">
            <a:extLst>
              <a:ext uri="{FF2B5EF4-FFF2-40B4-BE49-F238E27FC236}">
                <a16:creationId xmlns:a16="http://schemas.microsoft.com/office/drawing/2014/main" id="{EA134EC6-F485-6E61-998C-55BE8B80EC1A}"/>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1233" name="Text Box 1057">
            <a:extLst>
              <a:ext uri="{FF2B5EF4-FFF2-40B4-BE49-F238E27FC236}">
                <a16:creationId xmlns:a16="http://schemas.microsoft.com/office/drawing/2014/main" id="{266A812A-09EF-1555-0CBE-14B183422FF9}"/>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5E979C22-C0EB-204C-0D11-8107CDEE5A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a:extLst>
              <a:ext uri="{FF2B5EF4-FFF2-40B4-BE49-F238E27FC236}">
                <a16:creationId xmlns:a16="http://schemas.microsoft.com/office/drawing/2014/main" id="{580D14E6-02F9-ED59-04FF-5A95C12B138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C5B84D9-A992-F840-DBC6-CC7B64BC727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149" name="Title 1">
            <a:extLst>
              <a:ext uri="{FF2B5EF4-FFF2-40B4-BE49-F238E27FC236}">
                <a16:creationId xmlns:a16="http://schemas.microsoft.com/office/drawing/2014/main" id="{23030765-F447-DBCC-4C44-C2FAE3DFD86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Sorting</a:t>
            </a:r>
          </a:p>
        </p:txBody>
      </p:sp>
      <p:sp>
        <p:nvSpPr>
          <p:cNvPr id="6150" name="Content Placeholder 2">
            <a:extLst>
              <a:ext uri="{FF2B5EF4-FFF2-40B4-BE49-F238E27FC236}">
                <a16:creationId xmlns:a16="http://schemas.microsoft.com/office/drawing/2014/main" id="{31FAA301-5B0D-0F41-3F75-8DD08DB2E3E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en-US" sz="2400">
                <a:solidFill>
                  <a:srgbClr val="FF0000"/>
                </a:solidFill>
              </a:rPr>
              <a:t>By number of swaps</a:t>
            </a:r>
          </a:p>
          <a:p>
            <a:pPr lvl="1">
              <a:lnSpc>
                <a:spcPct val="90000"/>
              </a:lnSpc>
              <a:spcBef>
                <a:spcPts val="1000"/>
              </a:spcBef>
              <a:buFont typeface="Arial" panose="020B0604020202020204" pitchFamily="34" charset="0"/>
              <a:buChar char="•"/>
            </a:pPr>
            <a:r>
              <a:rPr lang="en-US" altLang="en-US" sz="2400">
                <a:solidFill>
                  <a:srgbClr val="000000"/>
                </a:solidFill>
                <a:sym typeface="Wingdings" panose="05000000000000000000" pitchFamily="2" charset="2"/>
              </a:rPr>
              <a:t>In this method, sorting algorithms are categorized by number of swaps.</a:t>
            </a:r>
          </a:p>
          <a:p>
            <a:pPr lvl="1">
              <a:lnSpc>
                <a:spcPct val="90000"/>
              </a:lnSpc>
              <a:spcBef>
                <a:spcPts val="1000"/>
              </a:spcBef>
              <a:buFont typeface="Arial" panose="020B0604020202020204" pitchFamily="34" charset="0"/>
              <a:buChar char="•"/>
            </a:pPr>
            <a:r>
              <a:rPr lang="en-US" altLang="en-US" sz="2400">
                <a:solidFill>
                  <a:srgbClr val="000000"/>
                </a:solidFill>
                <a:sym typeface="Wingdings" panose="05000000000000000000" pitchFamily="2" charset="2"/>
              </a:rPr>
              <a:t>Also called </a:t>
            </a:r>
            <a:r>
              <a:rPr lang="en-US" altLang="en-US" sz="2400">
                <a:solidFill>
                  <a:srgbClr val="C00000"/>
                </a:solidFill>
                <a:sym typeface="Wingdings" panose="05000000000000000000" pitchFamily="2" charset="2"/>
              </a:rPr>
              <a:t>inversions</a:t>
            </a:r>
            <a:r>
              <a:rPr lang="en-US" altLang="en-US" sz="2400">
                <a:solidFill>
                  <a:srgbClr val="000000"/>
                </a:solidFill>
                <a:sym typeface="Wingdings" panose="05000000000000000000" pitchFamily="2" charset="2"/>
              </a:rPr>
              <a:t>.</a:t>
            </a:r>
            <a:endParaRPr lang="en-US" altLang="en-US" sz="2400"/>
          </a:p>
          <a:p>
            <a:pPr>
              <a:lnSpc>
                <a:spcPct val="90000"/>
              </a:lnSpc>
              <a:spcBef>
                <a:spcPts val="1000"/>
              </a:spcBef>
              <a:buFont typeface="Arial" panose="020B0604020202020204" pitchFamily="34" charset="0"/>
              <a:buChar char="•"/>
            </a:pPr>
            <a:r>
              <a:rPr lang="en-US" altLang="en-US" sz="2400">
                <a:solidFill>
                  <a:srgbClr val="FF0000"/>
                </a:solidFill>
              </a:rPr>
              <a:t>By memory usage</a:t>
            </a:r>
          </a:p>
          <a:p>
            <a:pPr lvl="1">
              <a:lnSpc>
                <a:spcPct val="90000"/>
              </a:lnSpc>
              <a:spcBef>
                <a:spcPts val="1000"/>
              </a:spcBef>
              <a:buFont typeface="Arial" panose="020B0604020202020204" pitchFamily="34" charset="0"/>
              <a:buChar char="•"/>
            </a:pPr>
            <a:r>
              <a:rPr lang="en-US" altLang="en-US" sz="2400">
                <a:solidFill>
                  <a:srgbClr val="000000"/>
                </a:solidFill>
                <a:sym typeface="Wingdings" panose="05000000000000000000" pitchFamily="2" charset="2"/>
              </a:rPr>
              <a:t>Some sorting algorithms are “ </a:t>
            </a:r>
            <a:r>
              <a:rPr lang="en-US" altLang="en-US" sz="2400">
                <a:solidFill>
                  <a:srgbClr val="D60093"/>
                </a:solidFill>
                <a:sym typeface="Wingdings" panose="05000000000000000000" pitchFamily="2" charset="2"/>
              </a:rPr>
              <a:t>in place</a:t>
            </a:r>
            <a:r>
              <a:rPr lang="en-US" altLang="en-US" sz="2400">
                <a:solidFill>
                  <a:srgbClr val="000000"/>
                </a:solidFill>
                <a:sym typeface="Wingdings" panose="05000000000000000000" pitchFamily="2" charset="2"/>
              </a:rPr>
              <a:t>” and they need </a:t>
            </a:r>
            <a:r>
              <a:rPr lang="en-US" altLang="en-US" sz="2400">
                <a:solidFill>
                  <a:srgbClr val="D60093"/>
                </a:solidFill>
                <a:sym typeface="Wingdings" panose="05000000000000000000" pitchFamily="2" charset="2"/>
              </a:rPr>
              <a:t>O(1) </a:t>
            </a:r>
            <a:r>
              <a:rPr lang="en-US" altLang="en-US" sz="2400">
                <a:solidFill>
                  <a:srgbClr val="000000"/>
                </a:solidFill>
                <a:sym typeface="Wingdings" panose="05000000000000000000" pitchFamily="2" charset="2"/>
              </a:rPr>
              <a:t>or </a:t>
            </a:r>
            <a:r>
              <a:rPr lang="en-US" altLang="en-US" sz="2400">
                <a:solidFill>
                  <a:srgbClr val="D60093"/>
                </a:solidFill>
                <a:sym typeface="Wingdings" panose="05000000000000000000" pitchFamily="2" charset="2"/>
              </a:rPr>
              <a:t>O(logn) </a:t>
            </a:r>
            <a:r>
              <a:rPr lang="en-US" altLang="en-US" sz="2400">
                <a:solidFill>
                  <a:srgbClr val="000000"/>
                </a:solidFill>
                <a:sym typeface="Wingdings" panose="05000000000000000000" pitchFamily="2" charset="2"/>
              </a:rPr>
              <a:t>memory to create auxillary locations for sorting the data temporarily.</a:t>
            </a:r>
          </a:p>
          <a:p>
            <a:pPr>
              <a:lnSpc>
                <a:spcPct val="90000"/>
              </a:lnSpc>
              <a:spcBef>
                <a:spcPts val="1000"/>
              </a:spcBef>
              <a:buFont typeface="Arial" panose="020B0604020202020204" pitchFamily="34" charset="0"/>
              <a:buChar char="•"/>
            </a:pPr>
            <a:r>
              <a:rPr lang="en-US" altLang="en-US" sz="2400">
                <a:solidFill>
                  <a:srgbClr val="FF0000"/>
                </a:solidFill>
              </a:rPr>
              <a:t>By recursion</a:t>
            </a:r>
          </a:p>
          <a:p>
            <a:pPr lvl="1">
              <a:lnSpc>
                <a:spcPct val="90000"/>
              </a:lnSpc>
              <a:spcBef>
                <a:spcPts val="1000"/>
              </a:spcBef>
              <a:buFont typeface="Arial" panose="020B0604020202020204" pitchFamily="34" charset="0"/>
              <a:buChar char="•"/>
            </a:pPr>
            <a:r>
              <a:rPr lang="en-US" altLang="en-US" sz="2400">
                <a:solidFill>
                  <a:srgbClr val="000000"/>
                </a:solidFill>
                <a:sym typeface="Wingdings" panose="05000000000000000000" pitchFamily="2" charset="2"/>
              </a:rPr>
              <a:t>Sorting algorithms are </a:t>
            </a:r>
          </a:p>
          <a:p>
            <a:pPr lvl="1" eaLnBrk="1" hangingPunct="1">
              <a:buClr>
                <a:srgbClr val="438086"/>
              </a:buClr>
            </a:pPr>
            <a:r>
              <a:rPr lang="en-US" altLang="en-US" b="1">
                <a:solidFill>
                  <a:srgbClr val="C00000"/>
                </a:solidFill>
                <a:sym typeface="Wingdings" panose="05000000000000000000" pitchFamily="2" charset="2"/>
              </a:rPr>
              <a:t>Recursive</a:t>
            </a:r>
          </a:p>
          <a:p>
            <a:pPr lvl="2" eaLnBrk="1" hangingPunct="1">
              <a:buClr>
                <a:srgbClr val="53548A"/>
              </a:buClr>
            </a:pPr>
            <a:r>
              <a:rPr lang="en-US" altLang="en-US">
                <a:solidFill>
                  <a:srgbClr val="D60093"/>
                </a:solidFill>
                <a:sym typeface="Wingdings" panose="05000000000000000000" pitchFamily="2" charset="2"/>
              </a:rPr>
              <a:t>Example: Quick sort </a:t>
            </a:r>
          </a:p>
          <a:p>
            <a:pPr lvl="2" eaLnBrk="1" hangingPunct="1">
              <a:buClr>
                <a:srgbClr val="53548A"/>
              </a:buClr>
              <a:buFont typeface="Wingdings 2" panose="05020102010507070707" pitchFamily="18" charset="2"/>
              <a:buNone/>
            </a:pPr>
            <a:endParaRPr lang="en-US" altLang="en-US">
              <a:solidFill>
                <a:srgbClr val="D60093"/>
              </a:solidFill>
            </a:endParaRPr>
          </a:p>
          <a:p>
            <a:pPr lvl="1" eaLnBrk="1" hangingPunct="1">
              <a:buClr>
                <a:srgbClr val="438086"/>
              </a:buClr>
            </a:pPr>
            <a:r>
              <a:rPr lang="en-US" altLang="en-US">
                <a:solidFill>
                  <a:srgbClr val="438086"/>
                </a:solidFill>
                <a:sym typeface="Wingdings" panose="05000000000000000000" pitchFamily="2" charset="2"/>
              </a:rPr>
              <a:t> </a:t>
            </a:r>
            <a:r>
              <a:rPr lang="en-US" altLang="en-US" b="1">
                <a:solidFill>
                  <a:srgbClr val="C00000"/>
                </a:solidFill>
                <a:sym typeface="Wingdings" panose="05000000000000000000" pitchFamily="2" charset="2"/>
              </a:rPr>
              <a:t>non-recursive</a:t>
            </a:r>
          </a:p>
          <a:p>
            <a:pPr lvl="2" eaLnBrk="1" hangingPunct="1">
              <a:buClr>
                <a:srgbClr val="53548A"/>
              </a:buClr>
            </a:pPr>
            <a:r>
              <a:rPr lang="en-US" altLang="en-US">
                <a:solidFill>
                  <a:srgbClr val="D60093"/>
                </a:solidFill>
                <a:sym typeface="Wingdings" panose="05000000000000000000" pitchFamily="2" charset="2"/>
              </a:rPr>
              <a:t>Example: Bubble sort, Selection sort, Insertion sort.</a:t>
            </a:r>
          </a:p>
          <a:p>
            <a:pPr lvl="1">
              <a:lnSpc>
                <a:spcPct val="90000"/>
              </a:lnSpc>
              <a:spcBef>
                <a:spcPts val="1000"/>
              </a:spcBef>
              <a:buFont typeface="Arial" panose="020B0604020202020204" pitchFamily="34" charset="0"/>
              <a:buChar char="•"/>
            </a:pPr>
            <a:endParaRPr lang="en-IN" altLang="en-US" sz="2200" b="1">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085F4DB0-07C1-48A5-794F-6A476999C86E}"/>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2227" name="Text Box 3">
            <a:extLst>
              <a:ext uri="{FF2B5EF4-FFF2-40B4-BE49-F238E27FC236}">
                <a16:creationId xmlns:a16="http://schemas.microsoft.com/office/drawing/2014/main" id="{40EA1F3B-974D-275A-A028-9EAF462C91DC}"/>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28" name="Text Box 4">
            <a:extLst>
              <a:ext uri="{FF2B5EF4-FFF2-40B4-BE49-F238E27FC236}">
                <a16:creationId xmlns:a16="http://schemas.microsoft.com/office/drawing/2014/main" id="{82BB078F-7079-5D85-B41A-DAA662EA39FF}"/>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29" name="Text Box 5">
            <a:extLst>
              <a:ext uri="{FF2B5EF4-FFF2-40B4-BE49-F238E27FC236}">
                <a16:creationId xmlns:a16="http://schemas.microsoft.com/office/drawing/2014/main" id="{333371F1-8FDF-C068-DCE6-333C67909F53}"/>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30" name="Text Box 6">
            <a:extLst>
              <a:ext uri="{FF2B5EF4-FFF2-40B4-BE49-F238E27FC236}">
                <a16:creationId xmlns:a16="http://schemas.microsoft.com/office/drawing/2014/main" id="{216A7291-0BCF-89C2-13D1-F26E7C8EA2B1}"/>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2231" name="Text Box 7">
            <a:extLst>
              <a:ext uri="{FF2B5EF4-FFF2-40B4-BE49-F238E27FC236}">
                <a16:creationId xmlns:a16="http://schemas.microsoft.com/office/drawing/2014/main" id="{1FC9D476-42D0-16CF-3345-8E3AFF5CF8F3}"/>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2232" name="Text Box 8">
            <a:extLst>
              <a:ext uri="{FF2B5EF4-FFF2-40B4-BE49-F238E27FC236}">
                <a16:creationId xmlns:a16="http://schemas.microsoft.com/office/drawing/2014/main" id="{33DA90FF-F8F0-F578-2BE2-7C08BAE3CAB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2233" name="Text Box 9">
            <a:extLst>
              <a:ext uri="{FF2B5EF4-FFF2-40B4-BE49-F238E27FC236}">
                <a16:creationId xmlns:a16="http://schemas.microsoft.com/office/drawing/2014/main" id="{10C72B9B-D9AF-5D13-7C02-43C6A9017538}"/>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2234" name="Text Box 10">
            <a:extLst>
              <a:ext uri="{FF2B5EF4-FFF2-40B4-BE49-F238E27FC236}">
                <a16:creationId xmlns:a16="http://schemas.microsoft.com/office/drawing/2014/main" id="{EC52A0C3-F201-A25F-577F-9ECB64083727}"/>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2235" name="Text Box 11">
            <a:extLst>
              <a:ext uri="{FF2B5EF4-FFF2-40B4-BE49-F238E27FC236}">
                <a16:creationId xmlns:a16="http://schemas.microsoft.com/office/drawing/2014/main" id="{838485DE-CCF1-7CF5-CA35-AD535BF5D7D9}"/>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36" name="Text Box 12">
            <a:extLst>
              <a:ext uri="{FF2B5EF4-FFF2-40B4-BE49-F238E27FC236}">
                <a16:creationId xmlns:a16="http://schemas.microsoft.com/office/drawing/2014/main" id="{7C4E6196-F6A0-D120-03F3-649A476091D8}"/>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37" name="Text Box 13">
            <a:extLst>
              <a:ext uri="{FF2B5EF4-FFF2-40B4-BE49-F238E27FC236}">
                <a16:creationId xmlns:a16="http://schemas.microsoft.com/office/drawing/2014/main" id="{9CFD016A-70EF-D5D6-3718-2C032E1C56B2}"/>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38" name="Text Box 14">
            <a:extLst>
              <a:ext uri="{FF2B5EF4-FFF2-40B4-BE49-F238E27FC236}">
                <a16:creationId xmlns:a16="http://schemas.microsoft.com/office/drawing/2014/main" id="{919FDA87-7F8B-F9FD-D97D-341DA1A83C20}"/>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2239" name="Text Box 15">
            <a:extLst>
              <a:ext uri="{FF2B5EF4-FFF2-40B4-BE49-F238E27FC236}">
                <a16:creationId xmlns:a16="http://schemas.microsoft.com/office/drawing/2014/main" id="{56ADBEBC-4927-0AD1-C6A5-2A3F79DDE80A}"/>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2240" name="Text Box 16">
            <a:extLst>
              <a:ext uri="{FF2B5EF4-FFF2-40B4-BE49-F238E27FC236}">
                <a16:creationId xmlns:a16="http://schemas.microsoft.com/office/drawing/2014/main" id="{14BE338A-E9DE-4CA5-841A-53A6604A977A}"/>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2241" name="Text Box 17">
            <a:extLst>
              <a:ext uri="{FF2B5EF4-FFF2-40B4-BE49-F238E27FC236}">
                <a16:creationId xmlns:a16="http://schemas.microsoft.com/office/drawing/2014/main" id="{838A1CC3-0503-7A8F-4689-1914312F5618}"/>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2242" name="Text Box 18">
            <a:extLst>
              <a:ext uri="{FF2B5EF4-FFF2-40B4-BE49-F238E27FC236}">
                <a16:creationId xmlns:a16="http://schemas.microsoft.com/office/drawing/2014/main" id="{9F132413-DD44-92AD-EC5F-D63851E98DDB}"/>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43" name="Text Box 19">
            <a:extLst>
              <a:ext uri="{FF2B5EF4-FFF2-40B4-BE49-F238E27FC236}">
                <a16:creationId xmlns:a16="http://schemas.microsoft.com/office/drawing/2014/main" id="{518283B6-38DD-C9DE-9EFC-CC08B8C0AA2B}"/>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44" name="Text Box 20">
            <a:extLst>
              <a:ext uri="{FF2B5EF4-FFF2-40B4-BE49-F238E27FC236}">
                <a16:creationId xmlns:a16="http://schemas.microsoft.com/office/drawing/2014/main" id="{1C21A150-51C3-EF09-94DB-055663200057}"/>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45" name="Text Box 21">
            <a:extLst>
              <a:ext uri="{FF2B5EF4-FFF2-40B4-BE49-F238E27FC236}">
                <a16:creationId xmlns:a16="http://schemas.microsoft.com/office/drawing/2014/main" id="{7FE53620-364A-0AF2-A733-F12EC2AAE055}"/>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2246" name="Text Box 22">
            <a:extLst>
              <a:ext uri="{FF2B5EF4-FFF2-40B4-BE49-F238E27FC236}">
                <a16:creationId xmlns:a16="http://schemas.microsoft.com/office/drawing/2014/main" id="{494AEEDE-7161-4CFB-EC79-8EECFFD563AE}"/>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47" name="Text Box 23">
            <a:extLst>
              <a:ext uri="{FF2B5EF4-FFF2-40B4-BE49-F238E27FC236}">
                <a16:creationId xmlns:a16="http://schemas.microsoft.com/office/drawing/2014/main" id="{348121B2-163F-CB9F-B41A-38B51CCBE62C}"/>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2248" name="Text Box 24">
            <a:extLst>
              <a:ext uri="{FF2B5EF4-FFF2-40B4-BE49-F238E27FC236}">
                <a16:creationId xmlns:a16="http://schemas.microsoft.com/office/drawing/2014/main" id="{CC0E2202-F94B-1D28-916B-D5B44B7F432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49" name="Text Box 25">
            <a:extLst>
              <a:ext uri="{FF2B5EF4-FFF2-40B4-BE49-F238E27FC236}">
                <a16:creationId xmlns:a16="http://schemas.microsoft.com/office/drawing/2014/main" id="{42108A2F-720E-BACB-200F-C1A112EECAA6}"/>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50" name="Text Box 26">
            <a:extLst>
              <a:ext uri="{FF2B5EF4-FFF2-40B4-BE49-F238E27FC236}">
                <a16:creationId xmlns:a16="http://schemas.microsoft.com/office/drawing/2014/main" id="{03E23162-0A71-DEDE-6E2D-4F2D224F1D69}"/>
              </a:ext>
            </a:extLst>
          </p:cNvPr>
          <p:cNvSpPr txBox="1">
            <a:spLocks noChangeArrowheads="1"/>
          </p:cNvSpPr>
          <p:nvPr/>
        </p:nvSpPr>
        <p:spPr bwMode="auto">
          <a:xfrm>
            <a:off x="1676400"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52251" name="Text Box 27">
            <a:extLst>
              <a:ext uri="{FF2B5EF4-FFF2-40B4-BE49-F238E27FC236}">
                <a16:creationId xmlns:a16="http://schemas.microsoft.com/office/drawing/2014/main" id="{8F466375-EC53-7E25-A9A8-6F180E9E580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52" name="Text Box 28">
            <a:extLst>
              <a:ext uri="{FF2B5EF4-FFF2-40B4-BE49-F238E27FC236}">
                <a16:creationId xmlns:a16="http://schemas.microsoft.com/office/drawing/2014/main" id="{E8C9E273-4723-7BC0-9086-2A53E8B43BA9}"/>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2253" name="Text Box 29">
            <a:extLst>
              <a:ext uri="{FF2B5EF4-FFF2-40B4-BE49-F238E27FC236}">
                <a16:creationId xmlns:a16="http://schemas.microsoft.com/office/drawing/2014/main" id="{F7D4EA9B-A03E-B53A-72EA-E5D4D840B79A}"/>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54" name="Text Box 30">
            <a:extLst>
              <a:ext uri="{FF2B5EF4-FFF2-40B4-BE49-F238E27FC236}">
                <a16:creationId xmlns:a16="http://schemas.microsoft.com/office/drawing/2014/main" id="{68813ECD-1BA6-76A7-4DBC-44C8C1094D72}"/>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55" name="Text Box 31">
            <a:extLst>
              <a:ext uri="{FF2B5EF4-FFF2-40B4-BE49-F238E27FC236}">
                <a16:creationId xmlns:a16="http://schemas.microsoft.com/office/drawing/2014/main" id="{13C6EC6B-7498-0E0B-E4F5-B4D9A36FCE1B}"/>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2256" name="Text Box 32">
            <a:extLst>
              <a:ext uri="{FF2B5EF4-FFF2-40B4-BE49-F238E27FC236}">
                <a16:creationId xmlns:a16="http://schemas.microsoft.com/office/drawing/2014/main" id="{D21E6133-B35B-677A-300C-F8EEFAB966AF}"/>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2257" name="Text Box 33">
            <a:extLst>
              <a:ext uri="{FF2B5EF4-FFF2-40B4-BE49-F238E27FC236}">
                <a16:creationId xmlns:a16="http://schemas.microsoft.com/office/drawing/2014/main" id="{BC3B5D43-E49D-C953-01D8-B3687BDE4F14}"/>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2258" name="Text Box 34">
            <a:extLst>
              <a:ext uri="{FF2B5EF4-FFF2-40B4-BE49-F238E27FC236}">
                <a16:creationId xmlns:a16="http://schemas.microsoft.com/office/drawing/2014/main" id="{CECCACCE-425B-8137-E080-4A4551410221}"/>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08AC0504-6AA4-F344-68AF-E213F9CEDA46}"/>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3251" name="Text Box 3">
            <a:extLst>
              <a:ext uri="{FF2B5EF4-FFF2-40B4-BE49-F238E27FC236}">
                <a16:creationId xmlns:a16="http://schemas.microsoft.com/office/drawing/2014/main" id="{9EC6936A-E1D1-28E7-B439-1768ED24A78B}"/>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52" name="Text Box 4">
            <a:extLst>
              <a:ext uri="{FF2B5EF4-FFF2-40B4-BE49-F238E27FC236}">
                <a16:creationId xmlns:a16="http://schemas.microsoft.com/office/drawing/2014/main" id="{9F69A074-39B5-708F-A210-7F08078CC86F}"/>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53" name="Text Box 5">
            <a:extLst>
              <a:ext uri="{FF2B5EF4-FFF2-40B4-BE49-F238E27FC236}">
                <a16:creationId xmlns:a16="http://schemas.microsoft.com/office/drawing/2014/main" id="{F3ADB81E-A299-8227-56C9-8B24AFA53452}"/>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54" name="Text Box 6">
            <a:extLst>
              <a:ext uri="{FF2B5EF4-FFF2-40B4-BE49-F238E27FC236}">
                <a16:creationId xmlns:a16="http://schemas.microsoft.com/office/drawing/2014/main" id="{4BBB19B6-4986-28C6-96AF-3CA2DEE46A98}"/>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3255" name="Text Box 7">
            <a:extLst>
              <a:ext uri="{FF2B5EF4-FFF2-40B4-BE49-F238E27FC236}">
                <a16:creationId xmlns:a16="http://schemas.microsoft.com/office/drawing/2014/main" id="{55A2C97B-9EFC-47A5-9226-E37675547DB3}"/>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3256" name="Text Box 8">
            <a:extLst>
              <a:ext uri="{FF2B5EF4-FFF2-40B4-BE49-F238E27FC236}">
                <a16:creationId xmlns:a16="http://schemas.microsoft.com/office/drawing/2014/main" id="{40842F5C-1E42-0021-32F5-CFBBF0018A11}"/>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3257" name="Text Box 9">
            <a:extLst>
              <a:ext uri="{FF2B5EF4-FFF2-40B4-BE49-F238E27FC236}">
                <a16:creationId xmlns:a16="http://schemas.microsoft.com/office/drawing/2014/main" id="{0C95200F-4E80-41C1-CEF5-2EAE1F067BCE}"/>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3258" name="Text Box 10">
            <a:extLst>
              <a:ext uri="{FF2B5EF4-FFF2-40B4-BE49-F238E27FC236}">
                <a16:creationId xmlns:a16="http://schemas.microsoft.com/office/drawing/2014/main" id="{4CC31010-48D2-2040-839C-AD531515248F}"/>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3259" name="Text Box 11">
            <a:extLst>
              <a:ext uri="{FF2B5EF4-FFF2-40B4-BE49-F238E27FC236}">
                <a16:creationId xmlns:a16="http://schemas.microsoft.com/office/drawing/2014/main" id="{FC5B4564-F532-1C54-3D92-99E2C853D092}"/>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60" name="Text Box 12">
            <a:extLst>
              <a:ext uri="{FF2B5EF4-FFF2-40B4-BE49-F238E27FC236}">
                <a16:creationId xmlns:a16="http://schemas.microsoft.com/office/drawing/2014/main" id="{F0A0FA57-2E97-0F4A-BEB9-1A693BE9651C}"/>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61" name="Text Box 13">
            <a:extLst>
              <a:ext uri="{FF2B5EF4-FFF2-40B4-BE49-F238E27FC236}">
                <a16:creationId xmlns:a16="http://schemas.microsoft.com/office/drawing/2014/main" id="{F7A72ED6-8198-6726-7C3D-28862E94F1B1}"/>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62" name="Text Box 14">
            <a:extLst>
              <a:ext uri="{FF2B5EF4-FFF2-40B4-BE49-F238E27FC236}">
                <a16:creationId xmlns:a16="http://schemas.microsoft.com/office/drawing/2014/main" id="{6FD32C80-BCEF-B348-971E-3935C3463150}"/>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3263" name="Text Box 15">
            <a:extLst>
              <a:ext uri="{FF2B5EF4-FFF2-40B4-BE49-F238E27FC236}">
                <a16:creationId xmlns:a16="http://schemas.microsoft.com/office/drawing/2014/main" id="{0AC14D20-1F0D-9DB6-1AFE-BD48F9EC7C92}"/>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3264" name="Text Box 16">
            <a:extLst>
              <a:ext uri="{FF2B5EF4-FFF2-40B4-BE49-F238E27FC236}">
                <a16:creationId xmlns:a16="http://schemas.microsoft.com/office/drawing/2014/main" id="{30B0D839-96D2-198E-4B12-3907B1479CA2}"/>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3265" name="Text Box 17">
            <a:extLst>
              <a:ext uri="{FF2B5EF4-FFF2-40B4-BE49-F238E27FC236}">
                <a16:creationId xmlns:a16="http://schemas.microsoft.com/office/drawing/2014/main" id="{F3D95998-FAFF-AD01-0A74-C5FAE98516D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3266" name="Text Box 18">
            <a:extLst>
              <a:ext uri="{FF2B5EF4-FFF2-40B4-BE49-F238E27FC236}">
                <a16:creationId xmlns:a16="http://schemas.microsoft.com/office/drawing/2014/main" id="{EA754224-6364-CB9E-451A-D7F90FE1388F}"/>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67" name="Text Box 19">
            <a:extLst>
              <a:ext uri="{FF2B5EF4-FFF2-40B4-BE49-F238E27FC236}">
                <a16:creationId xmlns:a16="http://schemas.microsoft.com/office/drawing/2014/main" id="{4ABF5F0D-2EA2-A4CF-D20D-2C620E3B75A3}"/>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68" name="Text Box 20">
            <a:extLst>
              <a:ext uri="{FF2B5EF4-FFF2-40B4-BE49-F238E27FC236}">
                <a16:creationId xmlns:a16="http://schemas.microsoft.com/office/drawing/2014/main" id="{3499CCAC-F9C2-376D-CC1F-F3BF49255A5E}"/>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69" name="Text Box 21">
            <a:extLst>
              <a:ext uri="{FF2B5EF4-FFF2-40B4-BE49-F238E27FC236}">
                <a16:creationId xmlns:a16="http://schemas.microsoft.com/office/drawing/2014/main" id="{2B63B6E3-5284-901A-9133-2ACF14D22004}"/>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3270" name="Text Box 22">
            <a:extLst>
              <a:ext uri="{FF2B5EF4-FFF2-40B4-BE49-F238E27FC236}">
                <a16:creationId xmlns:a16="http://schemas.microsoft.com/office/drawing/2014/main" id="{137C9C67-697A-1DA7-7F0F-E57DF7A9AAA8}"/>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71" name="Text Box 23">
            <a:extLst>
              <a:ext uri="{FF2B5EF4-FFF2-40B4-BE49-F238E27FC236}">
                <a16:creationId xmlns:a16="http://schemas.microsoft.com/office/drawing/2014/main" id="{C5A8D1B8-9971-8A11-400C-2D30F330B2B4}"/>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3272" name="Text Box 24">
            <a:extLst>
              <a:ext uri="{FF2B5EF4-FFF2-40B4-BE49-F238E27FC236}">
                <a16:creationId xmlns:a16="http://schemas.microsoft.com/office/drawing/2014/main" id="{7C26F998-A00C-BF72-4E49-8173D32B701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73" name="Text Box 25">
            <a:extLst>
              <a:ext uri="{FF2B5EF4-FFF2-40B4-BE49-F238E27FC236}">
                <a16:creationId xmlns:a16="http://schemas.microsoft.com/office/drawing/2014/main" id="{F33FA2C6-13F7-C8DF-CC87-812B4C959E3E}"/>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74" name="Text Box 26">
            <a:extLst>
              <a:ext uri="{FF2B5EF4-FFF2-40B4-BE49-F238E27FC236}">
                <a16:creationId xmlns:a16="http://schemas.microsoft.com/office/drawing/2014/main" id="{9D21A578-F712-E039-4C42-EC1240D150F1}"/>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3275" name="Text Box 27">
            <a:extLst>
              <a:ext uri="{FF2B5EF4-FFF2-40B4-BE49-F238E27FC236}">
                <a16:creationId xmlns:a16="http://schemas.microsoft.com/office/drawing/2014/main" id="{FF2CE7AE-3F37-F03F-D98A-048CA8CA961A}"/>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3276" name="Text Box 28">
            <a:extLst>
              <a:ext uri="{FF2B5EF4-FFF2-40B4-BE49-F238E27FC236}">
                <a16:creationId xmlns:a16="http://schemas.microsoft.com/office/drawing/2014/main" id="{FE301C4C-92F4-C476-C781-F39905BBEC9F}"/>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3277" name="Text Box 29">
            <a:extLst>
              <a:ext uri="{FF2B5EF4-FFF2-40B4-BE49-F238E27FC236}">
                <a16:creationId xmlns:a16="http://schemas.microsoft.com/office/drawing/2014/main" id="{2928EB0D-5B3D-7741-6B1B-3C50C656A5D9}"/>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3278" name="Text Box 30">
            <a:extLst>
              <a:ext uri="{FF2B5EF4-FFF2-40B4-BE49-F238E27FC236}">
                <a16:creationId xmlns:a16="http://schemas.microsoft.com/office/drawing/2014/main" id="{AFB039FF-4552-DB98-D953-04524C0AC5E1}"/>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79" name="Text Box 31">
            <a:extLst>
              <a:ext uri="{FF2B5EF4-FFF2-40B4-BE49-F238E27FC236}">
                <a16:creationId xmlns:a16="http://schemas.microsoft.com/office/drawing/2014/main" id="{B3A144C5-A237-4610-0D41-43C6804A0E3E}"/>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3280" name="Text Box 32">
            <a:extLst>
              <a:ext uri="{FF2B5EF4-FFF2-40B4-BE49-F238E27FC236}">
                <a16:creationId xmlns:a16="http://schemas.microsoft.com/office/drawing/2014/main" id="{A9FA8F1D-C5C5-23D0-DCA6-51CB100C3DDE}"/>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81" name="Text Box 33">
            <a:extLst>
              <a:ext uri="{FF2B5EF4-FFF2-40B4-BE49-F238E27FC236}">
                <a16:creationId xmlns:a16="http://schemas.microsoft.com/office/drawing/2014/main" id="{8B5B5AC7-F404-500A-6C87-75A97CDA7D72}"/>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82" name="Text Box 34">
            <a:extLst>
              <a:ext uri="{FF2B5EF4-FFF2-40B4-BE49-F238E27FC236}">
                <a16:creationId xmlns:a16="http://schemas.microsoft.com/office/drawing/2014/main" id="{CFECF732-2F66-23F8-C1EC-FCABBD98EE26}"/>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3283" name="Text Box 35">
            <a:extLst>
              <a:ext uri="{FF2B5EF4-FFF2-40B4-BE49-F238E27FC236}">
                <a16:creationId xmlns:a16="http://schemas.microsoft.com/office/drawing/2014/main" id="{B8A1E1F7-0FD6-742C-EA54-5310FBBCDFDC}"/>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3284" name="Text Box 36">
            <a:extLst>
              <a:ext uri="{FF2B5EF4-FFF2-40B4-BE49-F238E27FC236}">
                <a16:creationId xmlns:a16="http://schemas.microsoft.com/office/drawing/2014/main" id="{AEFBECE5-CAA7-20EA-DD2E-72EA3C06F264}"/>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3285" name="Text Box 37">
            <a:extLst>
              <a:ext uri="{FF2B5EF4-FFF2-40B4-BE49-F238E27FC236}">
                <a16:creationId xmlns:a16="http://schemas.microsoft.com/office/drawing/2014/main" id="{DC9DF2F3-07CD-BCE4-C523-B41C3E72B42C}"/>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BD7BA992-B7A0-391B-B53D-CB04365B2448}"/>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4275" name="Text Box 3">
            <a:extLst>
              <a:ext uri="{FF2B5EF4-FFF2-40B4-BE49-F238E27FC236}">
                <a16:creationId xmlns:a16="http://schemas.microsoft.com/office/drawing/2014/main" id="{BA9649C0-10FB-3083-184E-E95FD980C507}"/>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276" name="Text Box 4">
            <a:extLst>
              <a:ext uri="{FF2B5EF4-FFF2-40B4-BE49-F238E27FC236}">
                <a16:creationId xmlns:a16="http://schemas.microsoft.com/office/drawing/2014/main" id="{7B04635A-8BED-D940-F14D-23C946702096}"/>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277" name="Text Box 5">
            <a:extLst>
              <a:ext uri="{FF2B5EF4-FFF2-40B4-BE49-F238E27FC236}">
                <a16:creationId xmlns:a16="http://schemas.microsoft.com/office/drawing/2014/main" id="{47D86C3D-627B-0A0E-69CD-F5AD3C40BF75}"/>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278" name="Text Box 6">
            <a:extLst>
              <a:ext uri="{FF2B5EF4-FFF2-40B4-BE49-F238E27FC236}">
                <a16:creationId xmlns:a16="http://schemas.microsoft.com/office/drawing/2014/main" id="{26FB5651-55EB-6C00-68B9-C2C03E0DED08}"/>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4279" name="Text Box 7">
            <a:extLst>
              <a:ext uri="{FF2B5EF4-FFF2-40B4-BE49-F238E27FC236}">
                <a16:creationId xmlns:a16="http://schemas.microsoft.com/office/drawing/2014/main" id="{AAF98534-4E3D-BD1E-E1C5-7A5E5B0F31EC}"/>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4280" name="Text Box 8">
            <a:extLst>
              <a:ext uri="{FF2B5EF4-FFF2-40B4-BE49-F238E27FC236}">
                <a16:creationId xmlns:a16="http://schemas.microsoft.com/office/drawing/2014/main" id="{A6AF5329-3548-A233-CD5C-6585575BEDBB}"/>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4281" name="Text Box 9">
            <a:extLst>
              <a:ext uri="{FF2B5EF4-FFF2-40B4-BE49-F238E27FC236}">
                <a16:creationId xmlns:a16="http://schemas.microsoft.com/office/drawing/2014/main" id="{435E7858-36C8-3845-4658-CADC17946A5E}"/>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4282" name="Text Box 10">
            <a:extLst>
              <a:ext uri="{FF2B5EF4-FFF2-40B4-BE49-F238E27FC236}">
                <a16:creationId xmlns:a16="http://schemas.microsoft.com/office/drawing/2014/main" id="{F0E6F2D2-3CDA-CDB7-8F65-77E69F174A25}"/>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4283" name="Text Box 11">
            <a:extLst>
              <a:ext uri="{FF2B5EF4-FFF2-40B4-BE49-F238E27FC236}">
                <a16:creationId xmlns:a16="http://schemas.microsoft.com/office/drawing/2014/main" id="{6218FC10-14E7-C55A-D0D0-C54277075CAA}"/>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284" name="Text Box 12">
            <a:extLst>
              <a:ext uri="{FF2B5EF4-FFF2-40B4-BE49-F238E27FC236}">
                <a16:creationId xmlns:a16="http://schemas.microsoft.com/office/drawing/2014/main" id="{1FC9DC86-BDC3-6F74-519B-F175F97F3B2C}"/>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285" name="Text Box 13">
            <a:extLst>
              <a:ext uri="{FF2B5EF4-FFF2-40B4-BE49-F238E27FC236}">
                <a16:creationId xmlns:a16="http://schemas.microsoft.com/office/drawing/2014/main" id="{52DF06F5-FBBB-9ACC-4456-D57D970BF354}"/>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286" name="Text Box 14">
            <a:extLst>
              <a:ext uri="{FF2B5EF4-FFF2-40B4-BE49-F238E27FC236}">
                <a16:creationId xmlns:a16="http://schemas.microsoft.com/office/drawing/2014/main" id="{96CC77EB-4942-5825-A25F-2CE873701AD4}"/>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4287" name="Text Box 15">
            <a:extLst>
              <a:ext uri="{FF2B5EF4-FFF2-40B4-BE49-F238E27FC236}">
                <a16:creationId xmlns:a16="http://schemas.microsoft.com/office/drawing/2014/main" id="{D59664AA-765D-BCD4-9440-90F42060C1D5}"/>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4288" name="Text Box 16">
            <a:extLst>
              <a:ext uri="{FF2B5EF4-FFF2-40B4-BE49-F238E27FC236}">
                <a16:creationId xmlns:a16="http://schemas.microsoft.com/office/drawing/2014/main" id="{9609BC29-F3F3-24E8-6734-889740AA2C5C}"/>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4289" name="Text Box 17">
            <a:extLst>
              <a:ext uri="{FF2B5EF4-FFF2-40B4-BE49-F238E27FC236}">
                <a16:creationId xmlns:a16="http://schemas.microsoft.com/office/drawing/2014/main" id="{9E038197-DA30-321A-042B-8F533A7E521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4290" name="Text Box 18">
            <a:extLst>
              <a:ext uri="{FF2B5EF4-FFF2-40B4-BE49-F238E27FC236}">
                <a16:creationId xmlns:a16="http://schemas.microsoft.com/office/drawing/2014/main" id="{7BC48876-CAC6-5AC0-8725-8CA065D1E684}"/>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291" name="Text Box 19">
            <a:extLst>
              <a:ext uri="{FF2B5EF4-FFF2-40B4-BE49-F238E27FC236}">
                <a16:creationId xmlns:a16="http://schemas.microsoft.com/office/drawing/2014/main" id="{DF8E6C64-F079-9399-8887-810A68B03CCF}"/>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292" name="Text Box 20">
            <a:extLst>
              <a:ext uri="{FF2B5EF4-FFF2-40B4-BE49-F238E27FC236}">
                <a16:creationId xmlns:a16="http://schemas.microsoft.com/office/drawing/2014/main" id="{E3BEE47F-8F21-C562-DF33-960AEE9C4E87}"/>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293" name="Text Box 21">
            <a:extLst>
              <a:ext uri="{FF2B5EF4-FFF2-40B4-BE49-F238E27FC236}">
                <a16:creationId xmlns:a16="http://schemas.microsoft.com/office/drawing/2014/main" id="{C98014AD-74A7-F5DF-EA5C-5DF3BA7A9DDB}"/>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4294" name="Text Box 22">
            <a:extLst>
              <a:ext uri="{FF2B5EF4-FFF2-40B4-BE49-F238E27FC236}">
                <a16:creationId xmlns:a16="http://schemas.microsoft.com/office/drawing/2014/main" id="{A75A444D-B8D6-6AA9-0818-A9AB02AE5B05}"/>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295" name="Text Box 23">
            <a:extLst>
              <a:ext uri="{FF2B5EF4-FFF2-40B4-BE49-F238E27FC236}">
                <a16:creationId xmlns:a16="http://schemas.microsoft.com/office/drawing/2014/main" id="{CB824B7B-C57D-93C0-60EE-B8514D9374BA}"/>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4296" name="Text Box 24">
            <a:extLst>
              <a:ext uri="{FF2B5EF4-FFF2-40B4-BE49-F238E27FC236}">
                <a16:creationId xmlns:a16="http://schemas.microsoft.com/office/drawing/2014/main" id="{A4EF1D2E-00E0-6485-FA5F-1C97FB9981CE}"/>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297" name="Text Box 25">
            <a:extLst>
              <a:ext uri="{FF2B5EF4-FFF2-40B4-BE49-F238E27FC236}">
                <a16:creationId xmlns:a16="http://schemas.microsoft.com/office/drawing/2014/main" id="{A952657B-74FE-69A6-486C-EFD2F9563ECC}"/>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298" name="Text Box 26">
            <a:extLst>
              <a:ext uri="{FF2B5EF4-FFF2-40B4-BE49-F238E27FC236}">
                <a16:creationId xmlns:a16="http://schemas.microsoft.com/office/drawing/2014/main" id="{F9E63298-85B6-626C-6B0A-2046A7F45F37}"/>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4299" name="Text Box 27">
            <a:extLst>
              <a:ext uri="{FF2B5EF4-FFF2-40B4-BE49-F238E27FC236}">
                <a16:creationId xmlns:a16="http://schemas.microsoft.com/office/drawing/2014/main" id="{130E2475-DB04-5156-554D-3CB4605169EA}"/>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4300" name="Text Box 28">
            <a:extLst>
              <a:ext uri="{FF2B5EF4-FFF2-40B4-BE49-F238E27FC236}">
                <a16:creationId xmlns:a16="http://schemas.microsoft.com/office/drawing/2014/main" id="{D2B9E9D8-9BB5-823D-3D04-F56AD9B5827F}"/>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4301" name="Text Box 29">
            <a:extLst>
              <a:ext uri="{FF2B5EF4-FFF2-40B4-BE49-F238E27FC236}">
                <a16:creationId xmlns:a16="http://schemas.microsoft.com/office/drawing/2014/main" id="{021C6F6E-794D-9907-7017-8630426DDE16}"/>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4302" name="Text Box 30">
            <a:extLst>
              <a:ext uri="{FF2B5EF4-FFF2-40B4-BE49-F238E27FC236}">
                <a16:creationId xmlns:a16="http://schemas.microsoft.com/office/drawing/2014/main" id="{CEBC5AA3-7882-1E7B-63C9-5542493671B7}"/>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4303" name="Text Box 31">
            <a:extLst>
              <a:ext uri="{FF2B5EF4-FFF2-40B4-BE49-F238E27FC236}">
                <a16:creationId xmlns:a16="http://schemas.microsoft.com/office/drawing/2014/main" id="{D86185C4-8711-3510-41D5-466936E459F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4304" name="Text Box 32">
            <a:extLst>
              <a:ext uri="{FF2B5EF4-FFF2-40B4-BE49-F238E27FC236}">
                <a16:creationId xmlns:a16="http://schemas.microsoft.com/office/drawing/2014/main" id="{E98AA4EA-664C-3B45-F9AF-4E26D59ACFC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305" name="Text Box 33">
            <a:extLst>
              <a:ext uri="{FF2B5EF4-FFF2-40B4-BE49-F238E27FC236}">
                <a16:creationId xmlns:a16="http://schemas.microsoft.com/office/drawing/2014/main" id="{FC1D24D8-5ABC-0555-FCD0-96EE757BC3D6}"/>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4306" name="Text Box 34">
            <a:extLst>
              <a:ext uri="{FF2B5EF4-FFF2-40B4-BE49-F238E27FC236}">
                <a16:creationId xmlns:a16="http://schemas.microsoft.com/office/drawing/2014/main" id="{D63CDE07-52A2-22D7-E98A-9491189BBEAB}"/>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307" name="Text Box 35">
            <a:extLst>
              <a:ext uri="{FF2B5EF4-FFF2-40B4-BE49-F238E27FC236}">
                <a16:creationId xmlns:a16="http://schemas.microsoft.com/office/drawing/2014/main" id="{DF8E70F0-97B7-2941-CDB7-09A9379FD51B}"/>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308" name="Text Box 36">
            <a:extLst>
              <a:ext uri="{FF2B5EF4-FFF2-40B4-BE49-F238E27FC236}">
                <a16:creationId xmlns:a16="http://schemas.microsoft.com/office/drawing/2014/main" id="{3A347DCA-3D9E-7522-32E2-030E210EA89E}"/>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4309" name="Text Box 37">
            <a:extLst>
              <a:ext uri="{FF2B5EF4-FFF2-40B4-BE49-F238E27FC236}">
                <a16:creationId xmlns:a16="http://schemas.microsoft.com/office/drawing/2014/main" id="{7C24749D-6B99-5558-01EB-DD701B7A392D}"/>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4310" name="Text Box 38">
            <a:extLst>
              <a:ext uri="{FF2B5EF4-FFF2-40B4-BE49-F238E27FC236}">
                <a16:creationId xmlns:a16="http://schemas.microsoft.com/office/drawing/2014/main" id="{AA43EEF2-F9AF-08C6-9C43-195D7649C1F0}"/>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4311" name="Text Box 39">
            <a:extLst>
              <a:ext uri="{FF2B5EF4-FFF2-40B4-BE49-F238E27FC236}">
                <a16:creationId xmlns:a16="http://schemas.microsoft.com/office/drawing/2014/main" id="{34009A6B-B65B-0A97-D112-1DA3EC618849}"/>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1ECBF0D2-E358-769B-23DC-58F76A05A496}"/>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5299" name="Text Box 3">
            <a:extLst>
              <a:ext uri="{FF2B5EF4-FFF2-40B4-BE49-F238E27FC236}">
                <a16:creationId xmlns:a16="http://schemas.microsoft.com/office/drawing/2014/main" id="{ADFD2D06-9323-3B54-AB9F-B0CDCD39F5D7}"/>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00" name="Text Box 4">
            <a:extLst>
              <a:ext uri="{FF2B5EF4-FFF2-40B4-BE49-F238E27FC236}">
                <a16:creationId xmlns:a16="http://schemas.microsoft.com/office/drawing/2014/main" id="{134DFA76-B3DE-AE5E-4CE8-2C6FD5243C1C}"/>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01" name="Text Box 5">
            <a:extLst>
              <a:ext uri="{FF2B5EF4-FFF2-40B4-BE49-F238E27FC236}">
                <a16:creationId xmlns:a16="http://schemas.microsoft.com/office/drawing/2014/main" id="{7E3DA13E-B171-8597-F2FC-A0B6D5292D76}"/>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02" name="Text Box 6">
            <a:extLst>
              <a:ext uri="{FF2B5EF4-FFF2-40B4-BE49-F238E27FC236}">
                <a16:creationId xmlns:a16="http://schemas.microsoft.com/office/drawing/2014/main" id="{370B8A17-264E-BA32-6D98-9D9330721947}"/>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5303" name="Text Box 7">
            <a:extLst>
              <a:ext uri="{FF2B5EF4-FFF2-40B4-BE49-F238E27FC236}">
                <a16:creationId xmlns:a16="http://schemas.microsoft.com/office/drawing/2014/main" id="{92717729-7BC1-5975-CDFC-B524AD4234AA}"/>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5304" name="Text Box 8">
            <a:extLst>
              <a:ext uri="{FF2B5EF4-FFF2-40B4-BE49-F238E27FC236}">
                <a16:creationId xmlns:a16="http://schemas.microsoft.com/office/drawing/2014/main" id="{76013AFD-34BC-3B17-2942-C926FBC78B2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5305" name="Text Box 9">
            <a:extLst>
              <a:ext uri="{FF2B5EF4-FFF2-40B4-BE49-F238E27FC236}">
                <a16:creationId xmlns:a16="http://schemas.microsoft.com/office/drawing/2014/main" id="{9C54F928-9A19-E4AB-8A9E-1EE50A690D3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5306" name="Text Box 10">
            <a:extLst>
              <a:ext uri="{FF2B5EF4-FFF2-40B4-BE49-F238E27FC236}">
                <a16:creationId xmlns:a16="http://schemas.microsoft.com/office/drawing/2014/main" id="{19305360-E4D9-D988-49CC-2C357ED1611E}"/>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5307" name="Text Box 11">
            <a:extLst>
              <a:ext uri="{FF2B5EF4-FFF2-40B4-BE49-F238E27FC236}">
                <a16:creationId xmlns:a16="http://schemas.microsoft.com/office/drawing/2014/main" id="{334C2B32-607F-5A09-F5F2-DC2C2A49BCC9}"/>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08" name="Text Box 12">
            <a:extLst>
              <a:ext uri="{FF2B5EF4-FFF2-40B4-BE49-F238E27FC236}">
                <a16:creationId xmlns:a16="http://schemas.microsoft.com/office/drawing/2014/main" id="{9F639970-C972-939F-B717-0002652AE241}"/>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09" name="Text Box 13">
            <a:extLst>
              <a:ext uri="{FF2B5EF4-FFF2-40B4-BE49-F238E27FC236}">
                <a16:creationId xmlns:a16="http://schemas.microsoft.com/office/drawing/2014/main" id="{CF5C1910-D379-96A9-38B7-D2835AE58EC3}"/>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10" name="Text Box 14">
            <a:extLst>
              <a:ext uri="{FF2B5EF4-FFF2-40B4-BE49-F238E27FC236}">
                <a16:creationId xmlns:a16="http://schemas.microsoft.com/office/drawing/2014/main" id="{8D09DA76-897B-AD56-EB14-8410B9965597}"/>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5311" name="Text Box 15">
            <a:extLst>
              <a:ext uri="{FF2B5EF4-FFF2-40B4-BE49-F238E27FC236}">
                <a16:creationId xmlns:a16="http://schemas.microsoft.com/office/drawing/2014/main" id="{1650FCFD-3FE1-B587-B52F-0233CACE8517}"/>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5312" name="Text Box 16">
            <a:extLst>
              <a:ext uri="{FF2B5EF4-FFF2-40B4-BE49-F238E27FC236}">
                <a16:creationId xmlns:a16="http://schemas.microsoft.com/office/drawing/2014/main" id="{A571763E-AC90-0B5A-4FEF-8C12044BB53B}"/>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5313" name="Text Box 17">
            <a:extLst>
              <a:ext uri="{FF2B5EF4-FFF2-40B4-BE49-F238E27FC236}">
                <a16:creationId xmlns:a16="http://schemas.microsoft.com/office/drawing/2014/main" id="{957B93FE-CE33-17E6-196C-9BC886AF8F25}"/>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5314" name="Text Box 18">
            <a:extLst>
              <a:ext uri="{FF2B5EF4-FFF2-40B4-BE49-F238E27FC236}">
                <a16:creationId xmlns:a16="http://schemas.microsoft.com/office/drawing/2014/main" id="{FC148C9E-CC57-3687-36B6-315D1D94B108}"/>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15" name="Text Box 19">
            <a:extLst>
              <a:ext uri="{FF2B5EF4-FFF2-40B4-BE49-F238E27FC236}">
                <a16:creationId xmlns:a16="http://schemas.microsoft.com/office/drawing/2014/main" id="{2481C308-C5BF-0BA0-FA3D-21DDC5F7F95D}"/>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16" name="Text Box 20">
            <a:extLst>
              <a:ext uri="{FF2B5EF4-FFF2-40B4-BE49-F238E27FC236}">
                <a16:creationId xmlns:a16="http://schemas.microsoft.com/office/drawing/2014/main" id="{1CF3B55C-D4A9-C94E-1BDD-2F6FC7F978D3}"/>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17" name="Text Box 21">
            <a:extLst>
              <a:ext uri="{FF2B5EF4-FFF2-40B4-BE49-F238E27FC236}">
                <a16:creationId xmlns:a16="http://schemas.microsoft.com/office/drawing/2014/main" id="{63707888-9C18-0860-DCB7-189F3AEBF5FF}"/>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5318" name="Text Box 22">
            <a:extLst>
              <a:ext uri="{FF2B5EF4-FFF2-40B4-BE49-F238E27FC236}">
                <a16:creationId xmlns:a16="http://schemas.microsoft.com/office/drawing/2014/main" id="{C44E27B3-57B3-F504-DA0D-0AA82857EBDF}"/>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19" name="Text Box 23">
            <a:extLst>
              <a:ext uri="{FF2B5EF4-FFF2-40B4-BE49-F238E27FC236}">
                <a16:creationId xmlns:a16="http://schemas.microsoft.com/office/drawing/2014/main" id="{3BAA8314-09FD-DBBF-B137-89468CBBE97C}"/>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5320" name="Text Box 24">
            <a:extLst>
              <a:ext uri="{FF2B5EF4-FFF2-40B4-BE49-F238E27FC236}">
                <a16:creationId xmlns:a16="http://schemas.microsoft.com/office/drawing/2014/main" id="{35187236-A285-8E03-E8CD-A7816198AA87}"/>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21" name="Text Box 25">
            <a:extLst>
              <a:ext uri="{FF2B5EF4-FFF2-40B4-BE49-F238E27FC236}">
                <a16:creationId xmlns:a16="http://schemas.microsoft.com/office/drawing/2014/main" id="{4D9C73FD-F88D-5435-2391-158A3180E781}"/>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22" name="Text Box 26">
            <a:extLst>
              <a:ext uri="{FF2B5EF4-FFF2-40B4-BE49-F238E27FC236}">
                <a16:creationId xmlns:a16="http://schemas.microsoft.com/office/drawing/2014/main" id="{3D6A8D46-FD71-0061-CC23-BFBDC6E5F543}"/>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5323" name="Text Box 27">
            <a:extLst>
              <a:ext uri="{FF2B5EF4-FFF2-40B4-BE49-F238E27FC236}">
                <a16:creationId xmlns:a16="http://schemas.microsoft.com/office/drawing/2014/main" id="{8D443041-D256-A503-8EBC-A2D5774F18CA}"/>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5324" name="Text Box 28">
            <a:extLst>
              <a:ext uri="{FF2B5EF4-FFF2-40B4-BE49-F238E27FC236}">
                <a16:creationId xmlns:a16="http://schemas.microsoft.com/office/drawing/2014/main" id="{9DB17A13-DDC2-DD98-BC89-755DBDDD16F9}"/>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5325" name="Text Box 29">
            <a:extLst>
              <a:ext uri="{FF2B5EF4-FFF2-40B4-BE49-F238E27FC236}">
                <a16:creationId xmlns:a16="http://schemas.microsoft.com/office/drawing/2014/main" id="{22A3FBBA-3ECC-BE5E-8B96-0CE40A04D2F0}"/>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5326" name="Text Box 30">
            <a:extLst>
              <a:ext uri="{FF2B5EF4-FFF2-40B4-BE49-F238E27FC236}">
                <a16:creationId xmlns:a16="http://schemas.microsoft.com/office/drawing/2014/main" id="{A50A6B57-6A2F-5D71-D344-1F4AD4D99DAD}"/>
              </a:ext>
            </a:extLst>
          </p:cNvPr>
          <p:cNvSpPr txBox="1">
            <a:spLocks noChangeArrowheads="1"/>
          </p:cNvSpPr>
          <p:nvPr/>
        </p:nvSpPr>
        <p:spPr bwMode="auto">
          <a:xfrm>
            <a:off x="5584825"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5327" name="Text Box 31">
            <a:extLst>
              <a:ext uri="{FF2B5EF4-FFF2-40B4-BE49-F238E27FC236}">
                <a16:creationId xmlns:a16="http://schemas.microsoft.com/office/drawing/2014/main" id="{BD6F61CF-F4EF-1C19-E6D3-6D9E649529C9}"/>
              </a:ext>
            </a:extLst>
          </p:cNvPr>
          <p:cNvSpPr txBox="1">
            <a:spLocks noChangeArrowheads="1"/>
          </p:cNvSpPr>
          <p:nvPr/>
        </p:nvSpPr>
        <p:spPr bwMode="auto">
          <a:xfrm>
            <a:off x="4822825"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5328" name="Text Box 32">
            <a:extLst>
              <a:ext uri="{FF2B5EF4-FFF2-40B4-BE49-F238E27FC236}">
                <a16:creationId xmlns:a16="http://schemas.microsoft.com/office/drawing/2014/main" id="{A51D7860-CFDE-A46E-B395-894A33FFB8DF}"/>
              </a:ext>
            </a:extLst>
          </p:cNvPr>
          <p:cNvSpPr txBox="1">
            <a:spLocks noChangeArrowheads="1"/>
          </p:cNvSpPr>
          <p:nvPr/>
        </p:nvSpPr>
        <p:spPr bwMode="auto">
          <a:xfrm>
            <a:off x="4953000" y="43434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55329" name="Text Box 33">
            <a:extLst>
              <a:ext uri="{FF2B5EF4-FFF2-40B4-BE49-F238E27FC236}">
                <a16:creationId xmlns:a16="http://schemas.microsoft.com/office/drawing/2014/main" id="{BF681923-25CD-2BE5-BFE7-29EB6A748870}"/>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30" name="Text Box 34">
            <a:extLst>
              <a:ext uri="{FF2B5EF4-FFF2-40B4-BE49-F238E27FC236}">
                <a16:creationId xmlns:a16="http://schemas.microsoft.com/office/drawing/2014/main" id="{D188B8EC-D992-65AB-7EDB-CB9DD8C9C86A}"/>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5331" name="Text Box 35">
            <a:extLst>
              <a:ext uri="{FF2B5EF4-FFF2-40B4-BE49-F238E27FC236}">
                <a16:creationId xmlns:a16="http://schemas.microsoft.com/office/drawing/2014/main" id="{122082ED-E895-F4C9-0934-5C92A026FF53}"/>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32" name="Text Box 36">
            <a:extLst>
              <a:ext uri="{FF2B5EF4-FFF2-40B4-BE49-F238E27FC236}">
                <a16:creationId xmlns:a16="http://schemas.microsoft.com/office/drawing/2014/main" id="{F088DE16-CDAE-78B6-80A0-193944DB1748}"/>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33" name="Text Box 37">
            <a:extLst>
              <a:ext uri="{FF2B5EF4-FFF2-40B4-BE49-F238E27FC236}">
                <a16:creationId xmlns:a16="http://schemas.microsoft.com/office/drawing/2014/main" id="{BCD91D40-8C9F-4311-3903-8E1B83B2C350}"/>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5334" name="Text Box 38">
            <a:extLst>
              <a:ext uri="{FF2B5EF4-FFF2-40B4-BE49-F238E27FC236}">
                <a16:creationId xmlns:a16="http://schemas.microsoft.com/office/drawing/2014/main" id="{3FC47EF1-0661-0059-CD69-19D4249F5591}"/>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5335" name="Text Box 39">
            <a:extLst>
              <a:ext uri="{FF2B5EF4-FFF2-40B4-BE49-F238E27FC236}">
                <a16:creationId xmlns:a16="http://schemas.microsoft.com/office/drawing/2014/main" id="{EC294425-3025-51C3-99DF-7645DBC9440E}"/>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5336" name="Text Box 40">
            <a:extLst>
              <a:ext uri="{FF2B5EF4-FFF2-40B4-BE49-F238E27FC236}">
                <a16:creationId xmlns:a16="http://schemas.microsoft.com/office/drawing/2014/main" id="{63EDC737-286C-DFC3-BE35-4C638DDC12F2}"/>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15D20C89-868E-EFCF-2B09-FEE0C3B357E3}"/>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6323" name="Text Box 3">
            <a:extLst>
              <a:ext uri="{FF2B5EF4-FFF2-40B4-BE49-F238E27FC236}">
                <a16:creationId xmlns:a16="http://schemas.microsoft.com/office/drawing/2014/main" id="{4F103A83-93E9-C27A-FB85-0640CA63DD8C}"/>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24" name="Text Box 4">
            <a:extLst>
              <a:ext uri="{FF2B5EF4-FFF2-40B4-BE49-F238E27FC236}">
                <a16:creationId xmlns:a16="http://schemas.microsoft.com/office/drawing/2014/main" id="{099A4629-5B24-CE44-29FB-AB6C606DBC0B}"/>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25" name="Text Box 5">
            <a:extLst>
              <a:ext uri="{FF2B5EF4-FFF2-40B4-BE49-F238E27FC236}">
                <a16:creationId xmlns:a16="http://schemas.microsoft.com/office/drawing/2014/main" id="{9DD2EDE4-DE28-C4D3-E3DE-63CC4B81449A}"/>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26" name="Text Box 6">
            <a:extLst>
              <a:ext uri="{FF2B5EF4-FFF2-40B4-BE49-F238E27FC236}">
                <a16:creationId xmlns:a16="http://schemas.microsoft.com/office/drawing/2014/main" id="{0F65FE3C-E15E-EB78-10F5-EC81FFAAEC88}"/>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6327" name="Text Box 7">
            <a:extLst>
              <a:ext uri="{FF2B5EF4-FFF2-40B4-BE49-F238E27FC236}">
                <a16:creationId xmlns:a16="http://schemas.microsoft.com/office/drawing/2014/main" id="{9D13F6DF-C105-F22C-2CA3-8D65371AF0C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6328" name="Text Box 8">
            <a:extLst>
              <a:ext uri="{FF2B5EF4-FFF2-40B4-BE49-F238E27FC236}">
                <a16:creationId xmlns:a16="http://schemas.microsoft.com/office/drawing/2014/main" id="{DA3D18ED-82D4-7B00-C773-FE82C2808F2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6329" name="Text Box 9">
            <a:extLst>
              <a:ext uri="{FF2B5EF4-FFF2-40B4-BE49-F238E27FC236}">
                <a16:creationId xmlns:a16="http://schemas.microsoft.com/office/drawing/2014/main" id="{C2FE8EFB-F1FE-5A0C-C97F-8827E9259FAD}"/>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6330" name="Text Box 10">
            <a:extLst>
              <a:ext uri="{FF2B5EF4-FFF2-40B4-BE49-F238E27FC236}">
                <a16:creationId xmlns:a16="http://schemas.microsoft.com/office/drawing/2014/main" id="{55F3D947-EBA4-4292-3356-CA7CF74CE1A4}"/>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6331" name="Text Box 11">
            <a:extLst>
              <a:ext uri="{FF2B5EF4-FFF2-40B4-BE49-F238E27FC236}">
                <a16:creationId xmlns:a16="http://schemas.microsoft.com/office/drawing/2014/main" id="{D4CF8DD2-CFBF-72AD-BB51-C282199F23FA}"/>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32" name="Text Box 12">
            <a:extLst>
              <a:ext uri="{FF2B5EF4-FFF2-40B4-BE49-F238E27FC236}">
                <a16:creationId xmlns:a16="http://schemas.microsoft.com/office/drawing/2014/main" id="{C0B9AF9B-784E-5156-DEF8-FA7EFB37297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33" name="Text Box 13">
            <a:extLst>
              <a:ext uri="{FF2B5EF4-FFF2-40B4-BE49-F238E27FC236}">
                <a16:creationId xmlns:a16="http://schemas.microsoft.com/office/drawing/2014/main" id="{45A801F7-1A7C-FE18-BA83-E36DE7A8D83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34" name="Text Box 14">
            <a:extLst>
              <a:ext uri="{FF2B5EF4-FFF2-40B4-BE49-F238E27FC236}">
                <a16:creationId xmlns:a16="http://schemas.microsoft.com/office/drawing/2014/main" id="{167B508C-6DE1-E06B-9A12-9E48EFC833F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6335" name="Text Box 15">
            <a:extLst>
              <a:ext uri="{FF2B5EF4-FFF2-40B4-BE49-F238E27FC236}">
                <a16:creationId xmlns:a16="http://schemas.microsoft.com/office/drawing/2014/main" id="{BD0EC814-02F7-53B6-32B1-55CC58A96F48}"/>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6336" name="Text Box 16">
            <a:extLst>
              <a:ext uri="{FF2B5EF4-FFF2-40B4-BE49-F238E27FC236}">
                <a16:creationId xmlns:a16="http://schemas.microsoft.com/office/drawing/2014/main" id="{DD3EB565-5090-7EE8-0AAF-AE6D2543F0D6}"/>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6337" name="Text Box 17">
            <a:extLst>
              <a:ext uri="{FF2B5EF4-FFF2-40B4-BE49-F238E27FC236}">
                <a16:creationId xmlns:a16="http://schemas.microsoft.com/office/drawing/2014/main" id="{995CF200-F41A-3910-5F0F-39C4177F8DE4}"/>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6338" name="Text Box 18">
            <a:extLst>
              <a:ext uri="{FF2B5EF4-FFF2-40B4-BE49-F238E27FC236}">
                <a16:creationId xmlns:a16="http://schemas.microsoft.com/office/drawing/2014/main" id="{0B75E531-89B7-D42F-B980-C2C7B214E4D8}"/>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39" name="Text Box 19">
            <a:extLst>
              <a:ext uri="{FF2B5EF4-FFF2-40B4-BE49-F238E27FC236}">
                <a16:creationId xmlns:a16="http://schemas.microsoft.com/office/drawing/2014/main" id="{B2C9C56B-D93A-0C5B-DC95-8176A003BB00}"/>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40" name="Text Box 20">
            <a:extLst>
              <a:ext uri="{FF2B5EF4-FFF2-40B4-BE49-F238E27FC236}">
                <a16:creationId xmlns:a16="http://schemas.microsoft.com/office/drawing/2014/main" id="{DB67FFFB-85DE-F5B4-708E-8FBB09C3440C}"/>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41" name="Text Box 21">
            <a:extLst>
              <a:ext uri="{FF2B5EF4-FFF2-40B4-BE49-F238E27FC236}">
                <a16:creationId xmlns:a16="http://schemas.microsoft.com/office/drawing/2014/main" id="{A88FDB5F-155D-BC7F-88E2-05E1E9EF1A9F}"/>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6342" name="Text Box 22">
            <a:extLst>
              <a:ext uri="{FF2B5EF4-FFF2-40B4-BE49-F238E27FC236}">
                <a16:creationId xmlns:a16="http://schemas.microsoft.com/office/drawing/2014/main" id="{959FD69D-66EE-365F-ECBD-657734D75C59}"/>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43" name="Text Box 23">
            <a:extLst>
              <a:ext uri="{FF2B5EF4-FFF2-40B4-BE49-F238E27FC236}">
                <a16:creationId xmlns:a16="http://schemas.microsoft.com/office/drawing/2014/main" id="{30E4BAA9-1518-A195-A485-3B067A03EB93}"/>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6344" name="Text Box 24">
            <a:extLst>
              <a:ext uri="{FF2B5EF4-FFF2-40B4-BE49-F238E27FC236}">
                <a16:creationId xmlns:a16="http://schemas.microsoft.com/office/drawing/2014/main" id="{99523628-98E5-6EB6-A3D5-FED6974B8CF5}"/>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45" name="Text Box 25">
            <a:extLst>
              <a:ext uri="{FF2B5EF4-FFF2-40B4-BE49-F238E27FC236}">
                <a16:creationId xmlns:a16="http://schemas.microsoft.com/office/drawing/2014/main" id="{4E22BEB2-B13A-1135-3550-70343D970FCB}"/>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46" name="Text Box 26">
            <a:extLst>
              <a:ext uri="{FF2B5EF4-FFF2-40B4-BE49-F238E27FC236}">
                <a16:creationId xmlns:a16="http://schemas.microsoft.com/office/drawing/2014/main" id="{B61AB7C9-A7DC-E961-CA34-AA61E616E3D1}"/>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6347" name="Text Box 27">
            <a:extLst>
              <a:ext uri="{FF2B5EF4-FFF2-40B4-BE49-F238E27FC236}">
                <a16:creationId xmlns:a16="http://schemas.microsoft.com/office/drawing/2014/main" id="{73E90DF1-A740-9BA8-737B-EA7D6CF9544F}"/>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6348" name="Text Box 28">
            <a:extLst>
              <a:ext uri="{FF2B5EF4-FFF2-40B4-BE49-F238E27FC236}">
                <a16:creationId xmlns:a16="http://schemas.microsoft.com/office/drawing/2014/main" id="{C078BB82-E724-E68B-23BF-F79E2CB29A85}"/>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6349" name="Text Box 29">
            <a:extLst>
              <a:ext uri="{FF2B5EF4-FFF2-40B4-BE49-F238E27FC236}">
                <a16:creationId xmlns:a16="http://schemas.microsoft.com/office/drawing/2014/main" id="{7CE70295-8BA8-3B95-7426-20B634226616}"/>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6350" name="Text Box 30">
            <a:extLst>
              <a:ext uri="{FF2B5EF4-FFF2-40B4-BE49-F238E27FC236}">
                <a16:creationId xmlns:a16="http://schemas.microsoft.com/office/drawing/2014/main" id="{1C069017-46CA-08D5-75A5-B7E5FCD4D0B5}"/>
              </a:ext>
            </a:extLst>
          </p:cNvPr>
          <p:cNvSpPr txBox="1">
            <a:spLocks noChangeArrowheads="1"/>
          </p:cNvSpPr>
          <p:nvPr/>
        </p:nvSpPr>
        <p:spPr bwMode="auto">
          <a:xfrm>
            <a:off x="5584825"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6351" name="Text Box 31">
            <a:extLst>
              <a:ext uri="{FF2B5EF4-FFF2-40B4-BE49-F238E27FC236}">
                <a16:creationId xmlns:a16="http://schemas.microsoft.com/office/drawing/2014/main" id="{7975F528-B9D2-72AF-5C1B-3423117B125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6352" name="Text Box 32">
            <a:extLst>
              <a:ext uri="{FF2B5EF4-FFF2-40B4-BE49-F238E27FC236}">
                <a16:creationId xmlns:a16="http://schemas.microsoft.com/office/drawing/2014/main" id="{F07B7AE0-B24C-82D7-6121-3EF56530A18C}"/>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6353" name="Text Box 33">
            <a:extLst>
              <a:ext uri="{FF2B5EF4-FFF2-40B4-BE49-F238E27FC236}">
                <a16:creationId xmlns:a16="http://schemas.microsoft.com/office/drawing/2014/main" id="{F900C936-C7DE-4737-2797-A897874EE232}"/>
              </a:ext>
            </a:extLst>
          </p:cNvPr>
          <p:cNvSpPr txBox="1">
            <a:spLocks noChangeArrowheads="1"/>
          </p:cNvSpPr>
          <p:nvPr/>
        </p:nvSpPr>
        <p:spPr bwMode="auto">
          <a:xfrm>
            <a:off x="4953000" y="43434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56354" name="Text Box 34">
            <a:extLst>
              <a:ext uri="{FF2B5EF4-FFF2-40B4-BE49-F238E27FC236}">
                <a16:creationId xmlns:a16="http://schemas.microsoft.com/office/drawing/2014/main" id="{7848976E-7F65-6495-E722-980468DC9050}"/>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55" name="Text Box 35">
            <a:extLst>
              <a:ext uri="{FF2B5EF4-FFF2-40B4-BE49-F238E27FC236}">
                <a16:creationId xmlns:a16="http://schemas.microsoft.com/office/drawing/2014/main" id="{D86DB74F-3C33-36F1-D8CB-458EE1D26368}"/>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6356" name="Text Box 36">
            <a:extLst>
              <a:ext uri="{FF2B5EF4-FFF2-40B4-BE49-F238E27FC236}">
                <a16:creationId xmlns:a16="http://schemas.microsoft.com/office/drawing/2014/main" id="{4E54C799-49AD-996C-8D6C-C1D3004EFA90}"/>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57" name="Text Box 37">
            <a:extLst>
              <a:ext uri="{FF2B5EF4-FFF2-40B4-BE49-F238E27FC236}">
                <a16:creationId xmlns:a16="http://schemas.microsoft.com/office/drawing/2014/main" id="{A959C561-C85F-7296-FD50-82ED5D19F84F}"/>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58" name="Text Box 38">
            <a:extLst>
              <a:ext uri="{FF2B5EF4-FFF2-40B4-BE49-F238E27FC236}">
                <a16:creationId xmlns:a16="http://schemas.microsoft.com/office/drawing/2014/main" id="{4CDEADD0-54BE-F70B-DDFF-B9E53B2CC3FD}"/>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6359" name="Text Box 39">
            <a:extLst>
              <a:ext uri="{FF2B5EF4-FFF2-40B4-BE49-F238E27FC236}">
                <a16:creationId xmlns:a16="http://schemas.microsoft.com/office/drawing/2014/main" id="{4E44F6AD-6E2E-6175-39A7-3D368914CE6F}"/>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6360" name="Text Box 40">
            <a:extLst>
              <a:ext uri="{FF2B5EF4-FFF2-40B4-BE49-F238E27FC236}">
                <a16:creationId xmlns:a16="http://schemas.microsoft.com/office/drawing/2014/main" id="{848511CF-F4EE-99B9-FEFA-3774029DAA4B}"/>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6361" name="Text Box 41">
            <a:extLst>
              <a:ext uri="{FF2B5EF4-FFF2-40B4-BE49-F238E27FC236}">
                <a16:creationId xmlns:a16="http://schemas.microsoft.com/office/drawing/2014/main" id="{13BE8A65-2F1E-3160-784D-027B55677496}"/>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7DBA6E6C-0B25-32D5-EEEC-618AF0CD536E}"/>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7347" name="Text Box 3">
            <a:extLst>
              <a:ext uri="{FF2B5EF4-FFF2-40B4-BE49-F238E27FC236}">
                <a16:creationId xmlns:a16="http://schemas.microsoft.com/office/drawing/2014/main" id="{8E66A7F5-FB1C-3533-968B-10D7D02BA8CD}"/>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48" name="Text Box 4">
            <a:extLst>
              <a:ext uri="{FF2B5EF4-FFF2-40B4-BE49-F238E27FC236}">
                <a16:creationId xmlns:a16="http://schemas.microsoft.com/office/drawing/2014/main" id="{57E59BF4-EDF9-A9B1-3E09-361DDAD92E0E}"/>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49" name="Text Box 5">
            <a:extLst>
              <a:ext uri="{FF2B5EF4-FFF2-40B4-BE49-F238E27FC236}">
                <a16:creationId xmlns:a16="http://schemas.microsoft.com/office/drawing/2014/main" id="{277C09DA-8E12-BEFF-6915-95FFC1B576A8}"/>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50" name="Text Box 6">
            <a:extLst>
              <a:ext uri="{FF2B5EF4-FFF2-40B4-BE49-F238E27FC236}">
                <a16:creationId xmlns:a16="http://schemas.microsoft.com/office/drawing/2014/main" id="{5CBF3070-FD3D-A798-6220-D4049B3951BD}"/>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7351" name="Text Box 7">
            <a:extLst>
              <a:ext uri="{FF2B5EF4-FFF2-40B4-BE49-F238E27FC236}">
                <a16:creationId xmlns:a16="http://schemas.microsoft.com/office/drawing/2014/main" id="{5517271E-08CA-3573-18FF-E0457A2EDD9A}"/>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7352" name="Text Box 8">
            <a:extLst>
              <a:ext uri="{FF2B5EF4-FFF2-40B4-BE49-F238E27FC236}">
                <a16:creationId xmlns:a16="http://schemas.microsoft.com/office/drawing/2014/main" id="{9FC8D2CC-DDBA-C42B-18D5-C1D3EF8EC8D7}"/>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7353" name="Text Box 9">
            <a:extLst>
              <a:ext uri="{FF2B5EF4-FFF2-40B4-BE49-F238E27FC236}">
                <a16:creationId xmlns:a16="http://schemas.microsoft.com/office/drawing/2014/main" id="{D533440C-B176-2EC5-2B01-DEF5A760F600}"/>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7354" name="Text Box 10">
            <a:extLst>
              <a:ext uri="{FF2B5EF4-FFF2-40B4-BE49-F238E27FC236}">
                <a16:creationId xmlns:a16="http://schemas.microsoft.com/office/drawing/2014/main" id="{BCCA82A5-A83F-8955-7BEA-ECE260178CE5}"/>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7355" name="Text Box 11">
            <a:extLst>
              <a:ext uri="{FF2B5EF4-FFF2-40B4-BE49-F238E27FC236}">
                <a16:creationId xmlns:a16="http://schemas.microsoft.com/office/drawing/2014/main" id="{0A59741D-191E-FB4C-514D-3152C9208530}"/>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56" name="Text Box 12">
            <a:extLst>
              <a:ext uri="{FF2B5EF4-FFF2-40B4-BE49-F238E27FC236}">
                <a16:creationId xmlns:a16="http://schemas.microsoft.com/office/drawing/2014/main" id="{E5C49774-6E03-010D-8B07-34BE87803D88}"/>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57" name="Text Box 13">
            <a:extLst>
              <a:ext uri="{FF2B5EF4-FFF2-40B4-BE49-F238E27FC236}">
                <a16:creationId xmlns:a16="http://schemas.microsoft.com/office/drawing/2014/main" id="{C6DC1407-F544-B514-00DB-70CAAD955596}"/>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58" name="Text Box 14">
            <a:extLst>
              <a:ext uri="{FF2B5EF4-FFF2-40B4-BE49-F238E27FC236}">
                <a16:creationId xmlns:a16="http://schemas.microsoft.com/office/drawing/2014/main" id="{CB10B6B2-C3B6-1FAA-64ED-1E37AC3E0F5A}"/>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7359" name="Text Box 15">
            <a:extLst>
              <a:ext uri="{FF2B5EF4-FFF2-40B4-BE49-F238E27FC236}">
                <a16:creationId xmlns:a16="http://schemas.microsoft.com/office/drawing/2014/main" id="{76826FA5-F9AE-155B-9E13-1F34D16707DD}"/>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7360" name="Text Box 16">
            <a:extLst>
              <a:ext uri="{FF2B5EF4-FFF2-40B4-BE49-F238E27FC236}">
                <a16:creationId xmlns:a16="http://schemas.microsoft.com/office/drawing/2014/main" id="{C34A430B-566E-EB15-F987-E950B60084BA}"/>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7361" name="Text Box 17">
            <a:extLst>
              <a:ext uri="{FF2B5EF4-FFF2-40B4-BE49-F238E27FC236}">
                <a16:creationId xmlns:a16="http://schemas.microsoft.com/office/drawing/2014/main" id="{FE1CEF0B-CF3C-CD12-016E-876460355135}"/>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7362" name="Text Box 18">
            <a:extLst>
              <a:ext uri="{FF2B5EF4-FFF2-40B4-BE49-F238E27FC236}">
                <a16:creationId xmlns:a16="http://schemas.microsoft.com/office/drawing/2014/main" id="{AB4402DE-927C-EDF6-FF06-136F2C993A63}"/>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63" name="Text Box 19">
            <a:extLst>
              <a:ext uri="{FF2B5EF4-FFF2-40B4-BE49-F238E27FC236}">
                <a16:creationId xmlns:a16="http://schemas.microsoft.com/office/drawing/2014/main" id="{DDA01745-A304-DBC7-8AC4-A2E376B27628}"/>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64" name="Text Box 20">
            <a:extLst>
              <a:ext uri="{FF2B5EF4-FFF2-40B4-BE49-F238E27FC236}">
                <a16:creationId xmlns:a16="http://schemas.microsoft.com/office/drawing/2014/main" id="{B82E58E4-3C06-7DC5-553F-A1452E32D951}"/>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65" name="Text Box 21">
            <a:extLst>
              <a:ext uri="{FF2B5EF4-FFF2-40B4-BE49-F238E27FC236}">
                <a16:creationId xmlns:a16="http://schemas.microsoft.com/office/drawing/2014/main" id="{3C238811-CCB6-5BA2-7535-9660B73D792D}"/>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7366" name="Text Box 22">
            <a:extLst>
              <a:ext uri="{FF2B5EF4-FFF2-40B4-BE49-F238E27FC236}">
                <a16:creationId xmlns:a16="http://schemas.microsoft.com/office/drawing/2014/main" id="{2401E7B3-DAD0-2FEC-42C4-A06C1A025B87}"/>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67" name="Text Box 23">
            <a:extLst>
              <a:ext uri="{FF2B5EF4-FFF2-40B4-BE49-F238E27FC236}">
                <a16:creationId xmlns:a16="http://schemas.microsoft.com/office/drawing/2014/main" id="{1CFB48A2-9949-E809-711E-3873D0AB45D5}"/>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7368" name="Text Box 24">
            <a:extLst>
              <a:ext uri="{FF2B5EF4-FFF2-40B4-BE49-F238E27FC236}">
                <a16:creationId xmlns:a16="http://schemas.microsoft.com/office/drawing/2014/main" id="{B798CF2A-94A5-C528-24F0-AC2275EB0D7A}"/>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69" name="Text Box 25">
            <a:extLst>
              <a:ext uri="{FF2B5EF4-FFF2-40B4-BE49-F238E27FC236}">
                <a16:creationId xmlns:a16="http://schemas.microsoft.com/office/drawing/2014/main" id="{376F75D0-F3DF-CED8-4092-8C6A52C05F18}"/>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70" name="Text Box 26">
            <a:extLst>
              <a:ext uri="{FF2B5EF4-FFF2-40B4-BE49-F238E27FC236}">
                <a16:creationId xmlns:a16="http://schemas.microsoft.com/office/drawing/2014/main" id="{113A7367-9AE6-B333-F90B-9F89A34ABEE9}"/>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7371" name="Text Box 27">
            <a:extLst>
              <a:ext uri="{FF2B5EF4-FFF2-40B4-BE49-F238E27FC236}">
                <a16:creationId xmlns:a16="http://schemas.microsoft.com/office/drawing/2014/main" id="{45F2A724-85A9-742C-3AB6-C612F6AF0079}"/>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7372" name="Text Box 28">
            <a:extLst>
              <a:ext uri="{FF2B5EF4-FFF2-40B4-BE49-F238E27FC236}">
                <a16:creationId xmlns:a16="http://schemas.microsoft.com/office/drawing/2014/main" id="{5230C5CD-B509-7E3A-0F11-C3BAAA834436}"/>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7373" name="Text Box 29">
            <a:extLst>
              <a:ext uri="{FF2B5EF4-FFF2-40B4-BE49-F238E27FC236}">
                <a16:creationId xmlns:a16="http://schemas.microsoft.com/office/drawing/2014/main" id="{EF34C154-87F5-55AA-5F4D-4A8CC4305AB7}"/>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7374" name="Text Box 30">
            <a:extLst>
              <a:ext uri="{FF2B5EF4-FFF2-40B4-BE49-F238E27FC236}">
                <a16:creationId xmlns:a16="http://schemas.microsoft.com/office/drawing/2014/main" id="{CF6D8767-579C-A81C-CFB3-33900774D549}"/>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7375" name="Text Box 31">
            <a:extLst>
              <a:ext uri="{FF2B5EF4-FFF2-40B4-BE49-F238E27FC236}">
                <a16:creationId xmlns:a16="http://schemas.microsoft.com/office/drawing/2014/main" id="{C8F99390-D785-7875-0F3B-A6EFDD9642C0}"/>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7376" name="Text Box 32">
            <a:extLst>
              <a:ext uri="{FF2B5EF4-FFF2-40B4-BE49-F238E27FC236}">
                <a16:creationId xmlns:a16="http://schemas.microsoft.com/office/drawing/2014/main" id="{22B7105D-9194-5412-2B56-D190AFDD0DA0}"/>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7377" name="Text Box 33">
            <a:extLst>
              <a:ext uri="{FF2B5EF4-FFF2-40B4-BE49-F238E27FC236}">
                <a16:creationId xmlns:a16="http://schemas.microsoft.com/office/drawing/2014/main" id="{4BEFD56B-FE09-7146-8DB5-AB4192338858}"/>
              </a:ext>
            </a:extLst>
          </p:cNvPr>
          <p:cNvSpPr txBox="1">
            <a:spLocks noChangeArrowheads="1"/>
          </p:cNvSpPr>
          <p:nvPr/>
        </p:nvSpPr>
        <p:spPr bwMode="auto">
          <a:xfrm>
            <a:off x="4953000" y="43434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57378" name="Text Box 34">
            <a:extLst>
              <a:ext uri="{FF2B5EF4-FFF2-40B4-BE49-F238E27FC236}">
                <a16:creationId xmlns:a16="http://schemas.microsoft.com/office/drawing/2014/main" id="{A97DAF2E-D29F-5E53-F1D4-A26B3C8AF07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79" name="Text Box 35">
            <a:extLst>
              <a:ext uri="{FF2B5EF4-FFF2-40B4-BE49-F238E27FC236}">
                <a16:creationId xmlns:a16="http://schemas.microsoft.com/office/drawing/2014/main" id="{FCE678ED-689A-FF30-26F0-395D021B033A}"/>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7380" name="Text Box 36">
            <a:extLst>
              <a:ext uri="{FF2B5EF4-FFF2-40B4-BE49-F238E27FC236}">
                <a16:creationId xmlns:a16="http://schemas.microsoft.com/office/drawing/2014/main" id="{BC278305-47E6-EA0F-7EAB-C2FC0A274A31}"/>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81" name="Text Box 37">
            <a:extLst>
              <a:ext uri="{FF2B5EF4-FFF2-40B4-BE49-F238E27FC236}">
                <a16:creationId xmlns:a16="http://schemas.microsoft.com/office/drawing/2014/main" id="{755B4685-43EF-B595-1993-053A8D62E777}"/>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82" name="Text Box 38">
            <a:extLst>
              <a:ext uri="{FF2B5EF4-FFF2-40B4-BE49-F238E27FC236}">
                <a16:creationId xmlns:a16="http://schemas.microsoft.com/office/drawing/2014/main" id="{C807345D-EF3C-EE3B-5961-7A0D924C2365}"/>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7383" name="Text Box 39">
            <a:extLst>
              <a:ext uri="{FF2B5EF4-FFF2-40B4-BE49-F238E27FC236}">
                <a16:creationId xmlns:a16="http://schemas.microsoft.com/office/drawing/2014/main" id="{8D3B05A6-7162-DCE7-0A9F-8C1BE59BCF45}"/>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7384" name="Text Box 40">
            <a:extLst>
              <a:ext uri="{FF2B5EF4-FFF2-40B4-BE49-F238E27FC236}">
                <a16:creationId xmlns:a16="http://schemas.microsoft.com/office/drawing/2014/main" id="{F5213C7A-9921-96CE-FDB5-441E8539EF63}"/>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7385" name="Text Box 41">
            <a:extLst>
              <a:ext uri="{FF2B5EF4-FFF2-40B4-BE49-F238E27FC236}">
                <a16:creationId xmlns:a16="http://schemas.microsoft.com/office/drawing/2014/main" id="{E9956D48-678B-5B4A-8461-EFA28CC3E0A1}"/>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7386" name="Text Box 42">
            <a:extLst>
              <a:ext uri="{FF2B5EF4-FFF2-40B4-BE49-F238E27FC236}">
                <a16:creationId xmlns:a16="http://schemas.microsoft.com/office/drawing/2014/main" id="{85CDB6C6-E651-DBD3-7BF5-8DA608432809}"/>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73B15B1E-40FE-5BCA-9646-9F92B93B353A}"/>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8371" name="Text Box 3">
            <a:extLst>
              <a:ext uri="{FF2B5EF4-FFF2-40B4-BE49-F238E27FC236}">
                <a16:creationId xmlns:a16="http://schemas.microsoft.com/office/drawing/2014/main" id="{D6BACDBA-B3C6-FF2F-EFCA-07DCED651756}"/>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372" name="Text Box 4">
            <a:extLst>
              <a:ext uri="{FF2B5EF4-FFF2-40B4-BE49-F238E27FC236}">
                <a16:creationId xmlns:a16="http://schemas.microsoft.com/office/drawing/2014/main" id="{1600145E-825C-A430-EC37-9DF46BD1ED7B}"/>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373" name="Text Box 5">
            <a:extLst>
              <a:ext uri="{FF2B5EF4-FFF2-40B4-BE49-F238E27FC236}">
                <a16:creationId xmlns:a16="http://schemas.microsoft.com/office/drawing/2014/main" id="{570B6AD7-6CDD-62C2-DC90-34F42506F523}"/>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374" name="Text Box 6">
            <a:extLst>
              <a:ext uri="{FF2B5EF4-FFF2-40B4-BE49-F238E27FC236}">
                <a16:creationId xmlns:a16="http://schemas.microsoft.com/office/drawing/2014/main" id="{A960653A-CFBB-B7AD-ED96-42D4054250B9}"/>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8375" name="Text Box 7">
            <a:extLst>
              <a:ext uri="{FF2B5EF4-FFF2-40B4-BE49-F238E27FC236}">
                <a16:creationId xmlns:a16="http://schemas.microsoft.com/office/drawing/2014/main" id="{7D743831-4E3D-3118-DBD8-6224CE7FD461}"/>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8376" name="Text Box 8">
            <a:extLst>
              <a:ext uri="{FF2B5EF4-FFF2-40B4-BE49-F238E27FC236}">
                <a16:creationId xmlns:a16="http://schemas.microsoft.com/office/drawing/2014/main" id="{D6435FB6-B0A9-3A3B-13A5-2654D5A5C8A3}"/>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8377" name="Text Box 9">
            <a:extLst>
              <a:ext uri="{FF2B5EF4-FFF2-40B4-BE49-F238E27FC236}">
                <a16:creationId xmlns:a16="http://schemas.microsoft.com/office/drawing/2014/main" id="{99750737-3A1C-F0AB-C91D-3E263CC64C6F}"/>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8378" name="Text Box 10">
            <a:extLst>
              <a:ext uri="{FF2B5EF4-FFF2-40B4-BE49-F238E27FC236}">
                <a16:creationId xmlns:a16="http://schemas.microsoft.com/office/drawing/2014/main" id="{8E8EF5F9-E767-2F31-F232-A0E0D67EB937}"/>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8379" name="Text Box 11">
            <a:extLst>
              <a:ext uri="{FF2B5EF4-FFF2-40B4-BE49-F238E27FC236}">
                <a16:creationId xmlns:a16="http://schemas.microsoft.com/office/drawing/2014/main" id="{2E67BC90-1996-9801-DE19-09A5BE5076F2}"/>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380" name="Text Box 12">
            <a:extLst>
              <a:ext uri="{FF2B5EF4-FFF2-40B4-BE49-F238E27FC236}">
                <a16:creationId xmlns:a16="http://schemas.microsoft.com/office/drawing/2014/main" id="{CA5DB73A-310D-9A97-2254-724E9F20184D}"/>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381" name="Text Box 13">
            <a:extLst>
              <a:ext uri="{FF2B5EF4-FFF2-40B4-BE49-F238E27FC236}">
                <a16:creationId xmlns:a16="http://schemas.microsoft.com/office/drawing/2014/main" id="{F0D1D9C5-226F-74FF-68F1-569333A9BFF7}"/>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382" name="Text Box 14">
            <a:extLst>
              <a:ext uri="{FF2B5EF4-FFF2-40B4-BE49-F238E27FC236}">
                <a16:creationId xmlns:a16="http://schemas.microsoft.com/office/drawing/2014/main" id="{472DE061-B487-93BB-F807-6AF0E3682BD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8383" name="Text Box 15">
            <a:extLst>
              <a:ext uri="{FF2B5EF4-FFF2-40B4-BE49-F238E27FC236}">
                <a16:creationId xmlns:a16="http://schemas.microsoft.com/office/drawing/2014/main" id="{217EA50F-5F44-2470-B736-481BEF697CD7}"/>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8384" name="Text Box 16">
            <a:extLst>
              <a:ext uri="{FF2B5EF4-FFF2-40B4-BE49-F238E27FC236}">
                <a16:creationId xmlns:a16="http://schemas.microsoft.com/office/drawing/2014/main" id="{9570C18D-778D-54E7-E67E-8F072A567DAC}"/>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8385" name="Text Box 17">
            <a:extLst>
              <a:ext uri="{FF2B5EF4-FFF2-40B4-BE49-F238E27FC236}">
                <a16:creationId xmlns:a16="http://schemas.microsoft.com/office/drawing/2014/main" id="{3F63BA7B-AAE0-CE01-3061-60A055492AC0}"/>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8386" name="Text Box 18">
            <a:extLst>
              <a:ext uri="{FF2B5EF4-FFF2-40B4-BE49-F238E27FC236}">
                <a16:creationId xmlns:a16="http://schemas.microsoft.com/office/drawing/2014/main" id="{E66F2772-1A51-6B19-470E-33EB0C8669CF}"/>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387" name="Text Box 19">
            <a:extLst>
              <a:ext uri="{FF2B5EF4-FFF2-40B4-BE49-F238E27FC236}">
                <a16:creationId xmlns:a16="http://schemas.microsoft.com/office/drawing/2014/main" id="{D5A98609-5279-BC08-1A18-539206E5529C}"/>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388" name="Text Box 20">
            <a:extLst>
              <a:ext uri="{FF2B5EF4-FFF2-40B4-BE49-F238E27FC236}">
                <a16:creationId xmlns:a16="http://schemas.microsoft.com/office/drawing/2014/main" id="{C46AD515-B8FB-4F5C-46D5-33BC3502BC3E}"/>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389" name="Text Box 21">
            <a:extLst>
              <a:ext uri="{FF2B5EF4-FFF2-40B4-BE49-F238E27FC236}">
                <a16:creationId xmlns:a16="http://schemas.microsoft.com/office/drawing/2014/main" id="{14CB124A-A3F2-2585-8713-64CB84D55203}"/>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8390" name="Text Box 22">
            <a:extLst>
              <a:ext uri="{FF2B5EF4-FFF2-40B4-BE49-F238E27FC236}">
                <a16:creationId xmlns:a16="http://schemas.microsoft.com/office/drawing/2014/main" id="{15449079-F634-2606-A859-F4895AFD99C4}"/>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391" name="Text Box 23">
            <a:extLst>
              <a:ext uri="{FF2B5EF4-FFF2-40B4-BE49-F238E27FC236}">
                <a16:creationId xmlns:a16="http://schemas.microsoft.com/office/drawing/2014/main" id="{13D25093-A817-1B07-8A92-423EB2F5DD69}"/>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8392" name="Text Box 24">
            <a:extLst>
              <a:ext uri="{FF2B5EF4-FFF2-40B4-BE49-F238E27FC236}">
                <a16:creationId xmlns:a16="http://schemas.microsoft.com/office/drawing/2014/main" id="{0933D998-A8EF-0CF6-4BD4-C1DDE695B87C}"/>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393" name="Text Box 25">
            <a:extLst>
              <a:ext uri="{FF2B5EF4-FFF2-40B4-BE49-F238E27FC236}">
                <a16:creationId xmlns:a16="http://schemas.microsoft.com/office/drawing/2014/main" id="{124443F5-5CCF-867A-9E82-66FEB5ABFFF1}"/>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394" name="Text Box 26">
            <a:extLst>
              <a:ext uri="{FF2B5EF4-FFF2-40B4-BE49-F238E27FC236}">
                <a16:creationId xmlns:a16="http://schemas.microsoft.com/office/drawing/2014/main" id="{BE0C9C4F-0CB4-565E-5236-6E8D95F6807C}"/>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8395" name="Text Box 27">
            <a:extLst>
              <a:ext uri="{FF2B5EF4-FFF2-40B4-BE49-F238E27FC236}">
                <a16:creationId xmlns:a16="http://schemas.microsoft.com/office/drawing/2014/main" id="{05EA599E-2970-AD96-C9E0-12FA9C216948}"/>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8396" name="Text Box 28">
            <a:extLst>
              <a:ext uri="{FF2B5EF4-FFF2-40B4-BE49-F238E27FC236}">
                <a16:creationId xmlns:a16="http://schemas.microsoft.com/office/drawing/2014/main" id="{2B864B84-E10F-5E55-523D-DDBAB110E816}"/>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8397" name="Text Box 29">
            <a:extLst>
              <a:ext uri="{FF2B5EF4-FFF2-40B4-BE49-F238E27FC236}">
                <a16:creationId xmlns:a16="http://schemas.microsoft.com/office/drawing/2014/main" id="{095D66FB-8C72-B7A0-6BD4-2C4331B0D8D0}"/>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8398" name="Text Box 30">
            <a:extLst>
              <a:ext uri="{FF2B5EF4-FFF2-40B4-BE49-F238E27FC236}">
                <a16:creationId xmlns:a16="http://schemas.microsoft.com/office/drawing/2014/main" id="{47E68CE4-DE7D-8575-59F9-C4207D2C5C08}"/>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8399" name="Text Box 31">
            <a:extLst>
              <a:ext uri="{FF2B5EF4-FFF2-40B4-BE49-F238E27FC236}">
                <a16:creationId xmlns:a16="http://schemas.microsoft.com/office/drawing/2014/main" id="{C088E5D9-E43E-CB75-A58B-C746A223B84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8400" name="Text Box 32">
            <a:extLst>
              <a:ext uri="{FF2B5EF4-FFF2-40B4-BE49-F238E27FC236}">
                <a16:creationId xmlns:a16="http://schemas.microsoft.com/office/drawing/2014/main" id="{CA128561-2530-E55B-8C8B-9E24A192DFDB}"/>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8401" name="Text Box 33">
            <a:extLst>
              <a:ext uri="{FF2B5EF4-FFF2-40B4-BE49-F238E27FC236}">
                <a16:creationId xmlns:a16="http://schemas.microsoft.com/office/drawing/2014/main" id="{652C0853-8120-EA3C-A3D0-151079440128}"/>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8402" name="Text Box 34">
            <a:extLst>
              <a:ext uri="{FF2B5EF4-FFF2-40B4-BE49-F238E27FC236}">
                <a16:creationId xmlns:a16="http://schemas.microsoft.com/office/drawing/2014/main" id="{7E1A2F38-4632-7B37-5689-7C26F122FE8F}"/>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403" name="Text Box 35">
            <a:extLst>
              <a:ext uri="{FF2B5EF4-FFF2-40B4-BE49-F238E27FC236}">
                <a16:creationId xmlns:a16="http://schemas.microsoft.com/office/drawing/2014/main" id="{98D10FAA-22C8-36E8-71AC-7CAAA06887BF}"/>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8404" name="Text Box 36">
            <a:extLst>
              <a:ext uri="{FF2B5EF4-FFF2-40B4-BE49-F238E27FC236}">
                <a16:creationId xmlns:a16="http://schemas.microsoft.com/office/drawing/2014/main" id="{1FA886EB-C516-02AA-277E-80661237D15D}"/>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405" name="Text Box 37">
            <a:extLst>
              <a:ext uri="{FF2B5EF4-FFF2-40B4-BE49-F238E27FC236}">
                <a16:creationId xmlns:a16="http://schemas.microsoft.com/office/drawing/2014/main" id="{F847B05A-7167-8127-4193-1A4A217861D6}"/>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406" name="Text Box 38">
            <a:extLst>
              <a:ext uri="{FF2B5EF4-FFF2-40B4-BE49-F238E27FC236}">
                <a16:creationId xmlns:a16="http://schemas.microsoft.com/office/drawing/2014/main" id="{76D31208-3F9F-4AEF-8680-256F238474D5}"/>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8407" name="Text Box 39">
            <a:extLst>
              <a:ext uri="{FF2B5EF4-FFF2-40B4-BE49-F238E27FC236}">
                <a16:creationId xmlns:a16="http://schemas.microsoft.com/office/drawing/2014/main" id="{B4DAEFA2-C5EF-1E51-8F66-4BC028325F0D}"/>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8408" name="Text Box 40">
            <a:extLst>
              <a:ext uri="{FF2B5EF4-FFF2-40B4-BE49-F238E27FC236}">
                <a16:creationId xmlns:a16="http://schemas.microsoft.com/office/drawing/2014/main" id="{B3822EEF-4FDE-C218-ACEE-F3642121BC0C}"/>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8409" name="Text Box 41">
            <a:extLst>
              <a:ext uri="{FF2B5EF4-FFF2-40B4-BE49-F238E27FC236}">
                <a16:creationId xmlns:a16="http://schemas.microsoft.com/office/drawing/2014/main" id="{D5EE6B7E-0BD1-DFA9-8122-B7AE4D733361}"/>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8410" name="Text Box 42">
            <a:extLst>
              <a:ext uri="{FF2B5EF4-FFF2-40B4-BE49-F238E27FC236}">
                <a16:creationId xmlns:a16="http://schemas.microsoft.com/office/drawing/2014/main" id="{FEC9B5AA-0302-D13C-B7FE-35B98C8BB871}"/>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8411" name="Text Box 43">
            <a:extLst>
              <a:ext uri="{FF2B5EF4-FFF2-40B4-BE49-F238E27FC236}">
                <a16:creationId xmlns:a16="http://schemas.microsoft.com/office/drawing/2014/main" id="{602D52F2-B269-0FDB-01BC-E0A0EB1C1831}"/>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4E5500F-B664-46DD-30C9-B4F297ECD8E6}"/>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9395" name="Text Box 3">
            <a:extLst>
              <a:ext uri="{FF2B5EF4-FFF2-40B4-BE49-F238E27FC236}">
                <a16:creationId xmlns:a16="http://schemas.microsoft.com/office/drawing/2014/main" id="{85CF8952-1940-7714-A7EB-B16BD0E49EB2}"/>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396" name="Text Box 4">
            <a:extLst>
              <a:ext uri="{FF2B5EF4-FFF2-40B4-BE49-F238E27FC236}">
                <a16:creationId xmlns:a16="http://schemas.microsoft.com/office/drawing/2014/main" id="{AC976A8B-C7E9-857A-236A-4F55EE4F9504}"/>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397" name="Text Box 5">
            <a:extLst>
              <a:ext uri="{FF2B5EF4-FFF2-40B4-BE49-F238E27FC236}">
                <a16:creationId xmlns:a16="http://schemas.microsoft.com/office/drawing/2014/main" id="{D21F6FA6-17BA-0392-2433-396B3326F361}"/>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398" name="Text Box 6">
            <a:extLst>
              <a:ext uri="{FF2B5EF4-FFF2-40B4-BE49-F238E27FC236}">
                <a16:creationId xmlns:a16="http://schemas.microsoft.com/office/drawing/2014/main" id="{20C969C3-2722-D43B-DFC4-1B66C84B6E80}"/>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9399" name="Text Box 7">
            <a:extLst>
              <a:ext uri="{FF2B5EF4-FFF2-40B4-BE49-F238E27FC236}">
                <a16:creationId xmlns:a16="http://schemas.microsoft.com/office/drawing/2014/main" id="{690B8885-8A4F-3952-427C-79D0AE62AA1C}"/>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9400" name="Text Box 8">
            <a:extLst>
              <a:ext uri="{FF2B5EF4-FFF2-40B4-BE49-F238E27FC236}">
                <a16:creationId xmlns:a16="http://schemas.microsoft.com/office/drawing/2014/main" id="{AE093C30-DE3F-1331-F7E2-C6B876E5D658}"/>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9401" name="Text Box 9">
            <a:extLst>
              <a:ext uri="{FF2B5EF4-FFF2-40B4-BE49-F238E27FC236}">
                <a16:creationId xmlns:a16="http://schemas.microsoft.com/office/drawing/2014/main" id="{CBD5C2CE-A668-0991-947F-BEBA852033C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9402" name="Text Box 10">
            <a:extLst>
              <a:ext uri="{FF2B5EF4-FFF2-40B4-BE49-F238E27FC236}">
                <a16:creationId xmlns:a16="http://schemas.microsoft.com/office/drawing/2014/main" id="{D0FCD805-D335-2044-7533-C98E72EBF011}"/>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9403" name="Text Box 11">
            <a:extLst>
              <a:ext uri="{FF2B5EF4-FFF2-40B4-BE49-F238E27FC236}">
                <a16:creationId xmlns:a16="http://schemas.microsoft.com/office/drawing/2014/main" id="{3E315C91-40A6-10BE-DA62-E77EE2EAB4C1}"/>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404" name="Text Box 12">
            <a:extLst>
              <a:ext uri="{FF2B5EF4-FFF2-40B4-BE49-F238E27FC236}">
                <a16:creationId xmlns:a16="http://schemas.microsoft.com/office/drawing/2014/main" id="{593B8EEA-8424-970E-7481-711DF601815F}"/>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405" name="Text Box 13">
            <a:extLst>
              <a:ext uri="{FF2B5EF4-FFF2-40B4-BE49-F238E27FC236}">
                <a16:creationId xmlns:a16="http://schemas.microsoft.com/office/drawing/2014/main" id="{FC52FF9F-02C2-FC65-90A0-20D57F1E0EA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406" name="Text Box 14">
            <a:extLst>
              <a:ext uri="{FF2B5EF4-FFF2-40B4-BE49-F238E27FC236}">
                <a16:creationId xmlns:a16="http://schemas.microsoft.com/office/drawing/2014/main" id="{8AE45B8A-8EAB-28B6-5324-3E73289AC4F8}"/>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9407" name="Text Box 15">
            <a:extLst>
              <a:ext uri="{FF2B5EF4-FFF2-40B4-BE49-F238E27FC236}">
                <a16:creationId xmlns:a16="http://schemas.microsoft.com/office/drawing/2014/main" id="{EB9D8FD8-C7FD-3971-AE91-2BE6912B0BAF}"/>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9408" name="Text Box 16">
            <a:extLst>
              <a:ext uri="{FF2B5EF4-FFF2-40B4-BE49-F238E27FC236}">
                <a16:creationId xmlns:a16="http://schemas.microsoft.com/office/drawing/2014/main" id="{7A2AD9F8-3E55-2527-E3C6-DD6ABA877594}"/>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9409" name="Text Box 17">
            <a:extLst>
              <a:ext uri="{FF2B5EF4-FFF2-40B4-BE49-F238E27FC236}">
                <a16:creationId xmlns:a16="http://schemas.microsoft.com/office/drawing/2014/main" id="{E7F1DD5A-01E0-8B0A-EA5B-3C5ABC29E00B}"/>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9410" name="Text Box 18">
            <a:extLst>
              <a:ext uri="{FF2B5EF4-FFF2-40B4-BE49-F238E27FC236}">
                <a16:creationId xmlns:a16="http://schemas.microsoft.com/office/drawing/2014/main" id="{7F829C39-B75B-A7D7-5544-3C550DA57435}"/>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411" name="Text Box 19">
            <a:extLst>
              <a:ext uri="{FF2B5EF4-FFF2-40B4-BE49-F238E27FC236}">
                <a16:creationId xmlns:a16="http://schemas.microsoft.com/office/drawing/2014/main" id="{D2E5129E-86FA-E5D4-2D56-DACF0DFCB0AE}"/>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412" name="Text Box 20">
            <a:extLst>
              <a:ext uri="{FF2B5EF4-FFF2-40B4-BE49-F238E27FC236}">
                <a16:creationId xmlns:a16="http://schemas.microsoft.com/office/drawing/2014/main" id="{4A8AD9A7-BD79-74EC-11B9-0F34A270C0D2}"/>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413" name="Text Box 21">
            <a:extLst>
              <a:ext uri="{FF2B5EF4-FFF2-40B4-BE49-F238E27FC236}">
                <a16:creationId xmlns:a16="http://schemas.microsoft.com/office/drawing/2014/main" id="{189AA239-0789-0FF6-D678-8CE5A44EB7F1}"/>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9414" name="Text Box 22">
            <a:extLst>
              <a:ext uri="{FF2B5EF4-FFF2-40B4-BE49-F238E27FC236}">
                <a16:creationId xmlns:a16="http://schemas.microsoft.com/office/drawing/2014/main" id="{3A7637DA-0794-28BB-C9DC-8EE1BAAA78E8}"/>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415" name="Text Box 23">
            <a:extLst>
              <a:ext uri="{FF2B5EF4-FFF2-40B4-BE49-F238E27FC236}">
                <a16:creationId xmlns:a16="http://schemas.microsoft.com/office/drawing/2014/main" id="{8F31ACA8-F0D0-0BF5-EF1E-BDB9CCDA3B7B}"/>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9416" name="Text Box 24">
            <a:extLst>
              <a:ext uri="{FF2B5EF4-FFF2-40B4-BE49-F238E27FC236}">
                <a16:creationId xmlns:a16="http://schemas.microsoft.com/office/drawing/2014/main" id="{8991D691-4B07-F137-D82F-81264AA9BC29}"/>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417" name="Text Box 25">
            <a:extLst>
              <a:ext uri="{FF2B5EF4-FFF2-40B4-BE49-F238E27FC236}">
                <a16:creationId xmlns:a16="http://schemas.microsoft.com/office/drawing/2014/main" id="{064B6DEE-3D68-9176-9D34-D4B55CE59029}"/>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418" name="Text Box 26">
            <a:extLst>
              <a:ext uri="{FF2B5EF4-FFF2-40B4-BE49-F238E27FC236}">
                <a16:creationId xmlns:a16="http://schemas.microsoft.com/office/drawing/2014/main" id="{0C25C7D7-15B3-C886-42DC-ED8FAAB2CB28}"/>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9419" name="Text Box 27">
            <a:extLst>
              <a:ext uri="{FF2B5EF4-FFF2-40B4-BE49-F238E27FC236}">
                <a16:creationId xmlns:a16="http://schemas.microsoft.com/office/drawing/2014/main" id="{F4A42F46-C447-D7E7-8D49-5AE36FDA4B50}"/>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9420" name="Text Box 28">
            <a:extLst>
              <a:ext uri="{FF2B5EF4-FFF2-40B4-BE49-F238E27FC236}">
                <a16:creationId xmlns:a16="http://schemas.microsoft.com/office/drawing/2014/main" id="{B35B01AF-2414-8EA6-344B-FE01C92B8780}"/>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9421" name="Text Box 29">
            <a:extLst>
              <a:ext uri="{FF2B5EF4-FFF2-40B4-BE49-F238E27FC236}">
                <a16:creationId xmlns:a16="http://schemas.microsoft.com/office/drawing/2014/main" id="{C0724A1F-BA1C-1F64-B57C-82B0B302F3D9}"/>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9422" name="Text Box 30">
            <a:extLst>
              <a:ext uri="{FF2B5EF4-FFF2-40B4-BE49-F238E27FC236}">
                <a16:creationId xmlns:a16="http://schemas.microsoft.com/office/drawing/2014/main" id="{0D7ECDCF-566F-0163-956F-52BEECF26B93}"/>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9423" name="Text Box 31">
            <a:extLst>
              <a:ext uri="{FF2B5EF4-FFF2-40B4-BE49-F238E27FC236}">
                <a16:creationId xmlns:a16="http://schemas.microsoft.com/office/drawing/2014/main" id="{ABE23776-0442-7EBB-4A8E-AA92CAFD659A}"/>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9424" name="Text Box 32">
            <a:extLst>
              <a:ext uri="{FF2B5EF4-FFF2-40B4-BE49-F238E27FC236}">
                <a16:creationId xmlns:a16="http://schemas.microsoft.com/office/drawing/2014/main" id="{F9A4E7DA-2DB3-BA98-B835-8A7FAA45D38D}"/>
              </a:ext>
            </a:extLst>
          </p:cNvPr>
          <p:cNvSpPr txBox="1">
            <a:spLocks noChangeArrowheads="1"/>
          </p:cNvSpPr>
          <p:nvPr/>
        </p:nvSpPr>
        <p:spPr bwMode="auto">
          <a:xfrm>
            <a:off x="64770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59425" name="Text Box 33">
            <a:extLst>
              <a:ext uri="{FF2B5EF4-FFF2-40B4-BE49-F238E27FC236}">
                <a16:creationId xmlns:a16="http://schemas.microsoft.com/office/drawing/2014/main" id="{F6B6CA04-211B-7B8D-FCCD-CFEEE23384A0}"/>
              </a:ext>
            </a:extLst>
          </p:cNvPr>
          <p:cNvSpPr txBox="1">
            <a:spLocks noChangeArrowheads="1"/>
          </p:cNvSpPr>
          <p:nvPr/>
        </p:nvSpPr>
        <p:spPr bwMode="auto">
          <a:xfrm>
            <a:off x="73152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59426" name="Text Box 34">
            <a:extLst>
              <a:ext uri="{FF2B5EF4-FFF2-40B4-BE49-F238E27FC236}">
                <a16:creationId xmlns:a16="http://schemas.microsoft.com/office/drawing/2014/main" id="{44A85D63-2131-12DC-0D0D-D18883A59C3F}"/>
              </a:ext>
            </a:extLst>
          </p:cNvPr>
          <p:cNvSpPr txBox="1">
            <a:spLocks noChangeArrowheads="1"/>
          </p:cNvSpPr>
          <p:nvPr/>
        </p:nvSpPr>
        <p:spPr bwMode="auto">
          <a:xfrm>
            <a:off x="6629400" y="43434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59427" name="Text Box 35">
            <a:extLst>
              <a:ext uri="{FF2B5EF4-FFF2-40B4-BE49-F238E27FC236}">
                <a16:creationId xmlns:a16="http://schemas.microsoft.com/office/drawing/2014/main" id="{96141731-0648-487B-44BC-4F217609A60A}"/>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428" name="Text Box 36">
            <a:extLst>
              <a:ext uri="{FF2B5EF4-FFF2-40B4-BE49-F238E27FC236}">
                <a16:creationId xmlns:a16="http://schemas.microsoft.com/office/drawing/2014/main" id="{DF6D22A3-B762-A1AA-3B9C-D1B8007DB066}"/>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59429" name="Text Box 37">
            <a:extLst>
              <a:ext uri="{FF2B5EF4-FFF2-40B4-BE49-F238E27FC236}">
                <a16:creationId xmlns:a16="http://schemas.microsoft.com/office/drawing/2014/main" id="{A8012489-E219-4C85-A98F-5ABFDB9E97CF}"/>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430" name="Text Box 38">
            <a:extLst>
              <a:ext uri="{FF2B5EF4-FFF2-40B4-BE49-F238E27FC236}">
                <a16:creationId xmlns:a16="http://schemas.microsoft.com/office/drawing/2014/main" id="{B0239DDE-B6A5-984D-16AC-41163DDC2C9C}"/>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431" name="Text Box 39">
            <a:extLst>
              <a:ext uri="{FF2B5EF4-FFF2-40B4-BE49-F238E27FC236}">
                <a16:creationId xmlns:a16="http://schemas.microsoft.com/office/drawing/2014/main" id="{160DFE48-F560-B00C-77B0-A2432A55E177}"/>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59432" name="Text Box 40">
            <a:extLst>
              <a:ext uri="{FF2B5EF4-FFF2-40B4-BE49-F238E27FC236}">
                <a16:creationId xmlns:a16="http://schemas.microsoft.com/office/drawing/2014/main" id="{3F126A47-C29D-CE13-9856-D2DCEF82F36E}"/>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59433" name="Text Box 41">
            <a:extLst>
              <a:ext uri="{FF2B5EF4-FFF2-40B4-BE49-F238E27FC236}">
                <a16:creationId xmlns:a16="http://schemas.microsoft.com/office/drawing/2014/main" id="{FA698B47-0F6C-1D1B-BB3C-44BF8E39AD92}"/>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59434" name="Text Box 42">
            <a:extLst>
              <a:ext uri="{FF2B5EF4-FFF2-40B4-BE49-F238E27FC236}">
                <a16:creationId xmlns:a16="http://schemas.microsoft.com/office/drawing/2014/main" id="{A414FCFA-7E26-65A7-B36A-7FDF96AFB9C3}"/>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59435" name="Text Box 43">
            <a:extLst>
              <a:ext uri="{FF2B5EF4-FFF2-40B4-BE49-F238E27FC236}">
                <a16:creationId xmlns:a16="http://schemas.microsoft.com/office/drawing/2014/main" id="{0E3302D6-7A9B-5F7B-EB96-D8884F18CDFD}"/>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59436" name="Text Box 44">
            <a:extLst>
              <a:ext uri="{FF2B5EF4-FFF2-40B4-BE49-F238E27FC236}">
                <a16:creationId xmlns:a16="http://schemas.microsoft.com/office/drawing/2014/main" id="{7D4BD85C-924A-E35D-3377-8F7803382D15}"/>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B9802BCA-D4EC-DC4D-7ED2-DDCDBAFB9A83}"/>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0419" name="Text Box 3">
            <a:extLst>
              <a:ext uri="{FF2B5EF4-FFF2-40B4-BE49-F238E27FC236}">
                <a16:creationId xmlns:a16="http://schemas.microsoft.com/office/drawing/2014/main" id="{CA0E9DCD-26AB-6471-C7B7-DA6AFCA4BD0E}"/>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20" name="Text Box 4">
            <a:extLst>
              <a:ext uri="{FF2B5EF4-FFF2-40B4-BE49-F238E27FC236}">
                <a16:creationId xmlns:a16="http://schemas.microsoft.com/office/drawing/2014/main" id="{D87095BE-6D25-726E-6D6B-8B5354F61673}"/>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21" name="Text Box 5">
            <a:extLst>
              <a:ext uri="{FF2B5EF4-FFF2-40B4-BE49-F238E27FC236}">
                <a16:creationId xmlns:a16="http://schemas.microsoft.com/office/drawing/2014/main" id="{79B25133-119D-62D5-73C7-A3606DE1808D}"/>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22" name="Text Box 6">
            <a:extLst>
              <a:ext uri="{FF2B5EF4-FFF2-40B4-BE49-F238E27FC236}">
                <a16:creationId xmlns:a16="http://schemas.microsoft.com/office/drawing/2014/main" id="{02F44EA0-F5A3-9D57-4301-AB5264674832}"/>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0423" name="Text Box 7">
            <a:extLst>
              <a:ext uri="{FF2B5EF4-FFF2-40B4-BE49-F238E27FC236}">
                <a16:creationId xmlns:a16="http://schemas.microsoft.com/office/drawing/2014/main" id="{DA5BA102-31DC-1DFC-A5C5-08260300DD65}"/>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0424" name="Text Box 8">
            <a:extLst>
              <a:ext uri="{FF2B5EF4-FFF2-40B4-BE49-F238E27FC236}">
                <a16:creationId xmlns:a16="http://schemas.microsoft.com/office/drawing/2014/main" id="{4913D70C-27F6-DD3B-CB4F-F1019322CF8D}"/>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0425" name="Text Box 9">
            <a:extLst>
              <a:ext uri="{FF2B5EF4-FFF2-40B4-BE49-F238E27FC236}">
                <a16:creationId xmlns:a16="http://schemas.microsoft.com/office/drawing/2014/main" id="{6FF3FB82-C859-3CCC-FA0A-67DA792B048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0426" name="Text Box 10">
            <a:extLst>
              <a:ext uri="{FF2B5EF4-FFF2-40B4-BE49-F238E27FC236}">
                <a16:creationId xmlns:a16="http://schemas.microsoft.com/office/drawing/2014/main" id="{0905214C-D1D1-637A-0445-58C4666BDCA6}"/>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0427" name="Text Box 11">
            <a:extLst>
              <a:ext uri="{FF2B5EF4-FFF2-40B4-BE49-F238E27FC236}">
                <a16:creationId xmlns:a16="http://schemas.microsoft.com/office/drawing/2014/main" id="{C91E0D6C-7FD7-F422-3678-D46C1305D5CD}"/>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28" name="Text Box 12">
            <a:extLst>
              <a:ext uri="{FF2B5EF4-FFF2-40B4-BE49-F238E27FC236}">
                <a16:creationId xmlns:a16="http://schemas.microsoft.com/office/drawing/2014/main" id="{691395B4-D59E-8B2B-F5D1-DCE789415131}"/>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29" name="Text Box 13">
            <a:extLst>
              <a:ext uri="{FF2B5EF4-FFF2-40B4-BE49-F238E27FC236}">
                <a16:creationId xmlns:a16="http://schemas.microsoft.com/office/drawing/2014/main" id="{4F73412A-ACD5-AA22-E48F-759B3EE3A7B7}"/>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30" name="Text Box 14">
            <a:extLst>
              <a:ext uri="{FF2B5EF4-FFF2-40B4-BE49-F238E27FC236}">
                <a16:creationId xmlns:a16="http://schemas.microsoft.com/office/drawing/2014/main" id="{476EE085-62E5-87FB-8E40-182B00CB9F65}"/>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0431" name="Text Box 15">
            <a:extLst>
              <a:ext uri="{FF2B5EF4-FFF2-40B4-BE49-F238E27FC236}">
                <a16:creationId xmlns:a16="http://schemas.microsoft.com/office/drawing/2014/main" id="{00021E8A-BB92-AA19-A784-FB2531020C15}"/>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0432" name="Text Box 16">
            <a:extLst>
              <a:ext uri="{FF2B5EF4-FFF2-40B4-BE49-F238E27FC236}">
                <a16:creationId xmlns:a16="http://schemas.microsoft.com/office/drawing/2014/main" id="{014F51D4-5CDD-5BF1-E682-23475E563E90}"/>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0433" name="Text Box 17">
            <a:extLst>
              <a:ext uri="{FF2B5EF4-FFF2-40B4-BE49-F238E27FC236}">
                <a16:creationId xmlns:a16="http://schemas.microsoft.com/office/drawing/2014/main" id="{EB1429FC-44E8-C69D-7ABE-A562056AAE70}"/>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0434" name="Text Box 18">
            <a:extLst>
              <a:ext uri="{FF2B5EF4-FFF2-40B4-BE49-F238E27FC236}">
                <a16:creationId xmlns:a16="http://schemas.microsoft.com/office/drawing/2014/main" id="{A7595108-C6F2-9743-5823-75009EB6A7B3}"/>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35" name="Text Box 19">
            <a:extLst>
              <a:ext uri="{FF2B5EF4-FFF2-40B4-BE49-F238E27FC236}">
                <a16:creationId xmlns:a16="http://schemas.microsoft.com/office/drawing/2014/main" id="{DC3AC871-BF68-A5F2-631C-91D70B2B2E14}"/>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36" name="Text Box 20">
            <a:extLst>
              <a:ext uri="{FF2B5EF4-FFF2-40B4-BE49-F238E27FC236}">
                <a16:creationId xmlns:a16="http://schemas.microsoft.com/office/drawing/2014/main" id="{1A590E61-2DA2-6B98-EECF-9C6DCC082D60}"/>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37" name="Text Box 21">
            <a:extLst>
              <a:ext uri="{FF2B5EF4-FFF2-40B4-BE49-F238E27FC236}">
                <a16:creationId xmlns:a16="http://schemas.microsoft.com/office/drawing/2014/main" id="{B990B329-8204-8F52-7FD4-76DB90296FF9}"/>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0438" name="Text Box 22">
            <a:extLst>
              <a:ext uri="{FF2B5EF4-FFF2-40B4-BE49-F238E27FC236}">
                <a16:creationId xmlns:a16="http://schemas.microsoft.com/office/drawing/2014/main" id="{082538E4-4499-2C72-B915-20C0216E618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39" name="Text Box 23">
            <a:extLst>
              <a:ext uri="{FF2B5EF4-FFF2-40B4-BE49-F238E27FC236}">
                <a16:creationId xmlns:a16="http://schemas.microsoft.com/office/drawing/2014/main" id="{46CD2496-34FF-D12D-53F4-60EDDD716E00}"/>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0440" name="Text Box 24">
            <a:extLst>
              <a:ext uri="{FF2B5EF4-FFF2-40B4-BE49-F238E27FC236}">
                <a16:creationId xmlns:a16="http://schemas.microsoft.com/office/drawing/2014/main" id="{BD479A4E-A721-750F-8988-B97BF1070DC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41" name="Text Box 25">
            <a:extLst>
              <a:ext uri="{FF2B5EF4-FFF2-40B4-BE49-F238E27FC236}">
                <a16:creationId xmlns:a16="http://schemas.microsoft.com/office/drawing/2014/main" id="{FE8C7A18-DF7B-318A-F52E-AFA3853E5292}"/>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42" name="Text Box 26">
            <a:extLst>
              <a:ext uri="{FF2B5EF4-FFF2-40B4-BE49-F238E27FC236}">
                <a16:creationId xmlns:a16="http://schemas.microsoft.com/office/drawing/2014/main" id="{E63A0EBC-D27D-FF59-276B-004F03F716FE}"/>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0443" name="Text Box 27">
            <a:extLst>
              <a:ext uri="{FF2B5EF4-FFF2-40B4-BE49-F238E27FC236}">
                <a16:creationId xmlns:a16="http://schemas.microsoft.com/office/drawing/2014/main" id="{5C5AB1D9-820D-F506-CEAA-134FD0C23525}"/>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0444" name="Text Box 28">
            <a:extLst>
              <a:ext uri="{FF2B5EF4-FFF2-40B4-BE49-F238E27FC236}">
                <a16:creationId xmlns:a16="http://schemas.microsoft.com/office/drawing/2014/main" id="{89D58705-EF7E-0EDB-CC7B-6A5E631AD01A}"/>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0445" name="Text Box 29">
            <a:extLst>
              <a:ext uri="{FF2B5EF4-FFF2-40B4-BE49-F238E27FC236}">
                <a16:creationId xmlns:a16="http://schemas.microsoft.com/office/drawing/2014/main" id="{2662AB72-7289-33EC-9FAB-11E5DC15A9DF}"/>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0446" name="Text Box 30">
            <a:extLst>
              <a:ext uri="{FF2B5EF4-FFF2-40B4-BE49-F238E27FC236}">
                <a16:creationId xmlns:a16="http://schemas.microsoft.com/office/drawing/2014/main" id="{074F2F31-C14D-C0D3-AD0E-391E182FA669}"/>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0447" name="Text Box 31">
            <a:extLst>
              <a:ext uri="{FF2B5EF4-FFF2-40B4-BE49-F238E27FC236}">
                <a16:creationId xmlns:a16="http://schemas.microsoft.com/office/drawing/2014/main" id="{269B1A68-DEC5-1E58-7F38-875215C631B1}"/>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0448" name="Text Box 32">
            <a:extLst>
              <a:ext uri="{FF2B5EF4-FFF2-40B4-BE49-F238E27FC236}">
                <a16:creationId xmlns:a16="http://schemas.microsoft.com/office/drawing/2014/main" id="{584A1E62-32C1-F167-A7B3-C50FC8ACE3AC}"/>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0449" name="Text Box 33">
            <a:extLst>
              <a:ext uri="{FF2B5EF4-FFF2-40B4-BE49-F238E27FC236}">
                <a16:creationId xmlns:a16="http://schemas.microsoft.com/office/drawing/2014/main" id="{1AE5569C-FEDB-C5FA-0B95-7EFDCBCBA299}"/>
              </a:ext>
            </a:extLst>
          </p:cNvPr>
          <p:cNvSpPr txBox="1">
            <a:spLocks noChangeArrowheads="1"/>
          </p:cNvSpPr>
          <p:nvPr/>
        </p:nvSpPr>
        <p:spPr bwMode="auto">
          <a:xfrm>
            <a:off x="7315200" y="2895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0450" name="Text Box 34">
            <a:extLst>
              <a:ext uri="{FF2B5EF4-FFF2-40B4-BE49-F238E27FC236}">
                <a16:creationId xmlns:a16="http://schemas.microsoft.com/office/drawing/2014/main" id="{1450293B-3EDB-FE98-79CF-408759DAB552}"/>
              </a:ext>
            </a:extLst>
          </p:cNvPr>
          <p:cNvSpPr txBox="1">
            <a:spLocks noChangeArrowheads="1"/>
          </p:cNvSpPr>
          <p:nvPr/>
        </p:nvSpPr>
        <p:spPr bwMode="auto">
          <a:xfrm>
            <a:off x="6629400" y="4343400"/>
            <a:ext cx="112077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solidFill>
                  <a:srgbClr val="FF0033"/>
                </a:solidFill>
                <a:latin typeface="Arial" panose="020B0604020202020204" pitchFamily="34" charset="0"/>
              </a:rPr>
              <a:t>Merge</a:t>
            </a:r>
          </a:p>
        </p:txBody>
      </p:sp>
      <p:sp>
        <p:nvSpPr>
          <p:cNvPr id="60451" name="Text Box 35">
            <a:extLst>
              <a:ext uri="{FF2B5EF4-FFF2-40B4-BE49-F238E27FC236}">
                <a16:creationId xmlns:a16="http://schemas.microsoft.com/office/drawing/2014/main" id="{DA1D3638-2C8A-FD2E-5F10-FE70B55A3E63}"/>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0452" name="Text Box 36">
            <a:extLst>
              <a:ext uri="{FF2B5EF4-FFF2-40B4-BE49-F238E27FC236}">
                <a16:creationId xmlns:a16="http://schemas.microsoft.com/office/drawing/2014/main" id="{3BC3AD6D-6B84-2460-80EC-C103CBB7A963}"/>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53" name="Text Box 37">
            <a:extLst>
              <a:ext uri="{FF2B5EF4-FFF2-40B4-BE49-F238E27FC236}">
                <a16:creationId xmlns:a16="http://schemas.microsoft.com/office/drawing/2014/main" id="{5DAE3AAD-D28B-3E08-2154-E2B8324922A0}"/>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0454" name="Text Box 38">
            <a:extLst>
              <a:ext uri="{FF2B5EF4-FFF2-40B4-BE49-F238E27FC236}">
                <a16:creationId xmlns:a16="http://schemas.microsoft.com/office/drawing/2014/main" id="{AAB9E148-3018-7B04-ED81-9136A2D5C93D}"/>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55" name="Text Box 39">
            <a:extLst>
              <a:ext uri="{FF2B5EF4-FFF2-40B4-BE49-F238E27FC236}">
                <a16:creationId xmlns:a16="http://schemas.microsoft.com/office/drawing/2014/main" id="{B7220FA2-01C4-1CC3-8100-53842BDD1FD9}"/>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56" name="Text Box 40">
            <a:extLst>
              <a:ext uri="{FF2B5EF4-FFF2-40B4-BE49-F238E27FC236}">
                <a16:creationId xmlns:a16="http://schemas.microsoft.com/office/drawing/2014/main" id="{F0FE06EB-C58B-EE72-45D1-CAA3410D9F2D}"/>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0457" name="Text Box 41">
            <a:extLst>
              <a:ext uri="{FF2B5EF4-FFF2-40B4-BE49-F238E27FC236}">
                <a16:creationId xmlns:a16="http://schemas.microsoft.com/office/drawing/2014/main" id="{C84367A0-8195-B49F-1ACE-16214ADF42FD}"/>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0458" name="Text Box 42">
            <a:extLst>
              <a:ext uri="{FF2B5EF4-FFF2-40B4-BE49-F238E27FC236}">
                <a16:creationId xmlns:a16="http://schemas.microsoft.com/office/drawing/2014/main" id="{52055A52-DB6F-A0E2-3DBD-C51EE6113034}"/>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0459" name="Text Box 43">
            <a:extLst>
              <a:ext uri="{FF2B5EF4-FFF2-40B4-BE49-F238E27FC236}">
                <a16:creationId xmlns:a16="http://schemas.microsoft.com/office/drawing/2014/main" id="{34256D36-83C7-2A6E-029D-C8CE42F9A2B1}"/>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0460" name="Text Box 44">
            <a:extLst>
              <a:ext uri="{FF2B5EF4-FFF2-40B4-BE49-F238E27FC236}">
                <a16:creationId xmlns:a16="http://schemas.microsoft.com/office/drawing/2014/main" id="{B49CF7D4-F18A-2F27-EB7B-9065FCD29798}"/>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0461" name="Text Box 45">
            <a:extLst>
              <a:ext uri="{FF2B5EF4-FFF2-40B4-BE49-F238E27FC236}">
                <a16:creationId xmlns:a16="http://schemas.microsoft.com/office/drawing/2014/main" id="{3E601C20-7CA5-AD9E-D23F-D33B7EA99811}"/>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5170F1F5-DF64-1A01-B1A4-5D2DE299B878}"/>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1443" name="Text Box 3">
            <a:extLst>
              <a:ext uri="{FF2B5EF4-FFF2-40B4-BE49-F238E27FC236}">
                <a16:creationId xmlns:a16="http://schemas.microsoft.com/office/drawing/2014/main" id="{B8E8D0FC-D5F1-E3C8-0DDF-15D62E7E29E9}"/>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44" name="Text Box 4">
            <a:extLst>
              <a:ext uri="{FF2B5EF4-FFF2-40B4-BE49-F238E27FC236}">
                <a16:creationId xmlns:a16="http://schemas.microsoft.com/office/drawing/2014/main" id="{36C75EFE-FA61-D341-45B8-D8B9E61BFB10}"/>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45" name="Text Box 5">
            <a:extLst>
              <a:ext uri="{FF2B5EF4-FFF2-40B4-BE49-F238E27FC236}">
                <a16:creationId xmlns:a16="http://schemas.microsoft.com/office/drawing/2014/main" id="{14C5B74E-BD74-93F3-851C-A4C6B8FD32B0}"/>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46" name="Text Box 6">
            <a:extLst>
              <a:ext uri="{FF2B5EF4-FFF2-40B4-BE49-F238E27FC236}">
                <a16:creationId xmlns:a16="http://schemas.microsoft.com/office/drawing/2014/main" id="{8240B09C-4C36-80AF-1CD3-E065BC29B175}"/>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1447" name="Text Box 7">
            <a:extLst>
              <a:ext uri="{FF2B5EF4-FFF2-40B4-BE49-F238E27FC236}">
                <a16:creationId xmlns:a16="http://schemas.microsoft.com/office/drawing/2014/main" id="{B0744550-97DC-4FF7-79F7-1BAA755E33C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1448" name="Text Box 8">
            <a:extLst>
              <a:ext uri="{FF2B5EF4-FFF2-40B4-BE49-F238E27FC236}">
                <a16:creationId xmlns:a16="http://schemas.microsoft.com/office/drawing/2014/main" id="{3DC52014-660C-1875-B9E0-5A27961F127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1449" name="Text Box 9">
            <a:extLst>
              <a:ext uri="{FF2B5EF4-FFF2-40B4-BE49-F238E27FC236}">
                <a16:creationId xmlns:a16="http://schemas.microsoft.com/office/drawing/2014/main" id="{9B30BAD1-062E-DE2F-0D20-B169055FE070}"/>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1450" name="Text Box 10">
            <a:extLst>
              <a:ext uri="{FF2B5EF4-FFF2-40B4-BE49-F238E27FC236}">
                <a16:creationId xmlns:a16="http://schemas.microsoft.com/office/drawing/2014/main" id="{6DFC4F41-8944-367D-C3DB-5EEF7CAE0AA9}"/>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1451" name="Text Box 11">
            <a:extLst>
              <a:ext uri="{FF2B5EF4-FFF2-40B4-BE49-F238E27FC236}">
                <a16:creationId xmlns:a16="http://schemas.microsoft.com/office/drawing/2014/main" id="{A533C894-BE9E-F5EF-5501-1CCBC77B8BC2}"/>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52" name="Text Box 12">
            <a:extLst>
              <a:ext uri="{FF2B5EF4-FFF2-40B4-BE49-F238E27FC236}">
                <a16:creationId xmlns:a16="http://schemas.microsoft.com/office/drawing/2014/main" id="{979ED690-98CA-63CD-EB94-2E51A091F7A8}"/>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53" name="Text Box 13">
            <a:extLst>
              <a:ext uri="{FF2B5EF4-FFF2-40B4-BE49-F238E27FC236}">
                <a16:creationId xmlns:a16="http://schemas.microsoft.com/office/drawing/2014/main" id="{B925CE3D-6CE5-014A-5C46-14E00FB1BF93}"/>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54" name="Text Box 14">
            <a:extLst>
              <a:ext uri="{FF2B5EF4-FFF2-40B4-BE49-F238E27FC236}">
                <a16:creationId xmlns:a16="http://schemas.microsoft.com/office/drawing/2014/main" id="{D5C45919-A27B-3455-38BA-EF406BCFDC2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1455" name="Text Box 15">
            <a:extLst>
              <a:ext uri="{FF2B5EF4-FFF2-40B4-BE49-F238E27FC236}">
                <a16:creationId xmlns:a16="http://schemas.microsoft.com/office/drawing/2014/main" id="{F57F2D4C-07DC-F250-14F1-C399E8FFE731}"/>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1456" name="Text Box 16">
            <a:extLst>
              <a:ext uri="{FF2B5EF4-FFF2-40B4-BE49-F238E27FC236}">
                <a16:creationId xmlns:a16="http://schemas.microsoft.com/office/drawing/2014/main" id="{75B6251D-F521-5FEA-9FFD-D487DECDF833}"/>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1457" name="Text Box 17">
            <a:extLst>
              <a:ext uri="{FF2B5EF4-FFF2-40B4-BE49-F238E27FC236}">
                <a16:creationId xmlns:a16="http://schemas.microsoft.com/office/drawing/2014/main" id="{68C86C01-5C01-5798-C292-B8629DAF500A}"/>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1458" name="Text Box 18">
            <a:extLst>
              <a:ext uri="{FF2B5EF4-FFF2-40B4-BE49-F238E27FC236}">
                <a16:creationId xmlns:a16="http://schemas.microsoft.com/office/drawing/2014/main" id="{758E209A-C738-CDE6-FAC2-7021BC1AE37B}"/>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59" name="Text Box 19">
            <a:extLst>
              <a:ext uri="{FF2B5EF4-FFF2-40B4-BE49-F238E27FC236}">
                <a16:creationId xmlns:a16="http://schemas.microsoft.com/office/drawing/2014/main" id="{834B1845-3740-BC44-55EB-7C257774D64A}"/>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60" name="Text Box 20">
            <a:extLst>
              <a:ext uri="{FF2B5EF4-FFF2-40B4-BE49-F238E27FC236}">
                <a16:creationId xmlns:a16="http://schemas.microsoft.com/office/drawing/2014/main" id="{3EA7AC4F-8508-420B-5106-EFB85F85B08A}"/>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61" name="Text Box 21">
            <a:extLst>
              <a:ext uri="{FF2B5EF4-FFF2-40B4-BE49-F238E27FC236}">
                <a16:creationId xmlns:a16="http://schemas.microsoft.com/office/drawing/2014/main" id="{B4459EC1-AC42-C0E2-BF56-E465749ED237}"/>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1462" name="Text Box 22">
            <a:extLst>
              <a:ext uri="{FF2B5EF4-FFF2-40B4-BE49-F238E27FC236}">
                <a16:creationId xmlns:a16="http://schemas.microsoft.com/office/drawing/2014/main" id="{87474419-FD6E-06FB-9119-1099E06FD16D}"/>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63" name="Text Box 23">
            <a:extLst>
              <a:ext uri="{FF2B5EF4-FFF2-40B4-BE49-F238E27FC236}">
                <a16:creationId xmlns:a16="http://schemas.microsoft.com/office/drawing/2014/main" id="{8388F818-4505-FDBB-2238-CFAE3ED19B43}"/>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1464" name="Text Box 24">
            <a:extLst>
              <a:ext uri="{FF2B5EF4-FFF2-40B4-BE49-F238E27FC236}">
                <a16:creationId xmlns:a16="http://schemas.microsoft.com/office/drawing/2014/main" id="{9CA154F0-6652-9848-EC54-C95F92B0035C}"/>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65" name="Text Box 25">
            <a:extLst>
              <a:ext uri="{FF2B5EF4-FFF2-40B4-BE49-F238E27FC236}">
                <a16:creationId xmlns:a16="http://schemas.microsoft.com/office/drawing/2014/main" id="{739AFC0D-D33B-488F-F26A-06845DA4E272}"/>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66" name="Text Box 26">
            <a:extLst>
              <a:ext uri="{FF2B5EF4-FFF2-40B4-BE49-F238E27FC236}">
                <a16:creationId xmlns:a16="http://schemas.microsoft.com/office/drawing/2014/main" id="{E9C98214-2B38-A2A9-AA4D-98CDD57CCB7A}"/>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1467" name="Text Box 27">
            <a:extLst>
              <a:ext uri="{FF2B5EF4-FFF2-40B4-BE49-F238E27FC236}">
                <a16:creationId xmlns:a16="http://schemas.microsoft.com/office/drawing/2014/main" id="{95531EB6-5CF0-94B3-1978-7F23AB811264}"/>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1468" name="Text Box 28">
            <a:extLst>
              <a:ext uri="{FF2B5EF4-FFF2-40B4-BE49-F238E27FC236}">
                <a16:creationId xmlns:a16="http://schemas.microsoft.com/office/drawing/2014/main" id="{43E8A00A-8E21-BE37-9EE5-01F6B9250E92}"/>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1469" name="Text Box 29">
            <a:extLst>
              <a:ext uri="{FF2B5EF4-FFF2-40B4-BE49-F238E27FC236}">
                <a16:creationId xmlns:a16="http://schemas.microsoft.com/office/drawing/2014/main" id="{9F0839F9-794B-1542-8E33-3C8562778AC0}"/>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1470" name="Text Box 30">
            <a:extLst>
              <a:ext uri="{FF2B5EF4-FFF2-40B4-BE49-F238E27FC236}">
                <a16:creationId xmlns:a16="http://schemas.microsoft.com/office/drawing/2014/main" id="{8D2D94FF-4887-18F7-2BDA-22EE327976B0}"/>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1471" name="Text Box 31">
            <a:extLst>
              <a:ext uri="{FF2B5EF4-FFF2-40B4-BE49-F238E27FC236}">
                <a16:creationId xmlns:a16="http://schemas.microsoft.com/office/drawing/2014/main" id="{2B63A77B-3654-2084-A929-F7E1F35FDCD3}"/>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1472" name="Text Box 32">
            <a:extLst>
              <a:ext uri="{FF2B5EF4-FFF2-40B4-BE49-F238E27FC236}">
                <a16:creationId xmlns:a16="http://schemas.microsoft.com/office/drawing/2014/main" id="{23FA3539-AB91-765D-EEA9-EB3A210CBFC2}"/>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1473" name="Text Box 33">
            <a:extLst>
              <a:ext uri="{FF2B5EF4-FFF2-40B4-BE49-F238E27FC236}">
                <a16:creationId xmlns:a16="http://schemas.microsoft.com/office/drawing/2014/main" id="{C50BF52F-FAD7-4BBF-02D5-C5962F91AF70}"/>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1474" name="Text Box 34">
            <a:extLst>
              <a:ext uri="{FF2B5EF4-FFF2-40B4-BE49-F238E27FC236}">
                <a16:creationId xmlns:a16="http://schemas.microsoft.com/office/drawing/2014/main" id="{9FAE6F62-6E3B-4B95-72D9-A6BDE1AE3063}"/>
              </a:ext>
            </a:extLst>
          </p:cNvPr>
          <p:cNvSpPr txBox="1">
            <a:spLocks noChangeArrowheads="1"/>
          </p:cNvSpPr>
          <p:nvPr/>
        </p:nvSpPr>
        <p:spPr bwMode="auto">
          <a:xfrm>
            <a:off x="5083175"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1475" name="Text Box 35">
            <a:extLst>
              <a:ext uri="{FF2B5EF4-FFF2-40B4-BE49-F238E27FC236}">
                <a16:creationId xmlns:a16="http://schemas.microsoft.com/office/drawing/2014/main" id="{F5D35881-736D-466E-3B39-EC953859E4AF}"/>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76" name="Text Box 36">
            <a:extLst>
              <a:ext uri="{FF2B5EF4-FFF2-40B4-BE49-F238E27FC236}">
                <a16:creationId xmlns:a16="http://schemas.microsoft.com/office/drawing/2014/main" id="{645CBA60-274A-0EF0-A80E-8B1F862662FF}"/>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1477" name="Text Box 37">
            <a:extLst>
              <a:ext uri="{FF2B5EF4-FFF2-40B4-BE49-F238E27FC236}">
                <a16:creationId xmlns:a16="http://schemas.microsoft.com/office/drawing/2014/main" id="{2AA1A5FD-91BC-A954-EC46-BD7ADAA1A33B}"/>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78" name="Text Box 38">
            <a:extLst>
              <a:ext uri="{FF2B5EF4-FFF2-40B4-BE49-F238E27FC236}">
                <a16:creationId xmlns:a16="http://schemas.microsoft.com/office/drawing/2014/main" id="{D42816F6-AECB-B91F-CA36-B37C1E6180F7}"/>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79" name="Text Box 39">
            <a:extLst>
              <a:ext uri="{FF2B5EF4-FFF2-40B4-BE49-F238E27FC236}">
                <a16:creationId xmlns:a16="http://schemas.microsoft.com/office/drawing/2014/main" id="{47641D11-7A9A-6DD3-21DB-3970547C3388}"/>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1480" name="Text Box 40">
            <a:extLst>
              <a:ext uri="{FF2B5EF4-FFF2-40B4-BE49-F238E27FC236}">
                <a16:creationId xmlns:a16="http://schemas.microsoft.com/office/drawing/2014/main" id="{A8577B06-4F06-4511-7C26-65DA422AB1F7}"/>
              </a:ext>
            </a:extLst>
          </p:cNvPr>
          <p:cNvSpPr txBox="1">
            <a:spLocks noChangeArrowheads="1"/>
          </p:cNvSpPr>
          <p:nvPr/>
        </p:nvSpPr>
        <p:spPr bwMode="auto">
          <a:xfrm>
            <a:off x="48990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1481" name="Text Box 41">
            <a:extLst>
              <a:ext uri="{FF2B5EF4-FFF2-40B4-BE49-F238E27FC236}">
                <a16:creationId xmlns:a16="http://schemas.microsoft.com/office/drawing/2014/main" id="{5B54EA55-5E7E-29C2-AA04-70BFDDC23EE6}"/>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1482" name="Text Box 42">
            <a:extLst>
              <a:ext uri="{FF2B5EF4-FFF2-40B4-BE49-F238E27FC236}">
                <a16:creationId xmlns:a16="http://schemas.microsoft.com/office/drawing/2014/main" id="{77C23040-A780-9BC1-4C6D-CB1E36B6CE38}"/>
              </a:ext>
            </a:extLst>
          </p:cNvPr>
          <p:cNvSpPr txBox="1">
            <a:spLocks noChangeArrowheads="1"/>
          </p:cNvSpPr>
          <p:nvPr/>
        </p:nvSpPr>
        <p:spPr bwMode="auto">
          <a:xfrm>
            <a:off x="65754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1483" name="Text Box 43">
            <a:extLst>
              <a:ext uri="{FF2B5EF4-FFF2-40B4-BE49-F238E27FC236}">
                <a16:creationId xmlns:a16="http://schemas.microsoft.com/office/drawing/2014/main" id="{48C78E74-93F8-8ABA-CE29-AD6772F76B81}"/>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1484" name="Text Box 44">
            <a:extLst>
              <a:ext uri="{FF2B5EF4-FFF2-40B4-BE49-F238E27FC236}">
                <a16:creationId xmlns:a16="http://schemas.microsoft.com/office/drawing/2014/main" id="{230CD9DD-41E6-B42F-118C-377A826F6D53}"/>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1485" name="Text Box 45">
            <a:extLst>
              <a:ext uri="{FF2B5EF4-FFF2-40B4-BE49-F238E27FC236}">
                <a16:creationId xmlns:a16="http://schemas.microsoft.com/office/drawing/2014/main" id="{207FE67A-B282-2826-CD74-C6C4A796AB57}"/>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1486" name="Text Box 46">
            <a:extLst>
              <a:ext uri="{FF2B5EF4-FFF2-40B4-BE49-F238E27FC236}">
                <a16:creationId xmlns:a16="http://schemas.microsoft.com/office/drawing/2014/main" id="{8FBCA1E7-8100-7935-A757-E0BB31F3F54B}"/>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6112D1AB-3E24-EC8B-B6FD-80D16EBF6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6">
            <a:extLst>
              <a:ext uri="{FF2B5EF4-FFF2-40B4-BE49-F238E27FC236}">
                <a16:creationId xmlns:a16="http://schemas.microsoft.com/office/drawing/2014/main" id="{B4F6D24D-C8FC-2EA8-F7B0-E0ED8BA5DB5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52A1E3A-5CFB-E49A-1014-A570C0A82E1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173" name="Title 1">
            <a:extLst>
              <a:ext uri="{FF2B5EF4-FFF2-40B4-BE49-F238E27FC236}">
                <a16:creationId xmlns:a16="http://schemas.microsoft.com/office/drawing/2014/main" id="{A4BA3D50-2EAC-3C0E-F20C-71EC2426C76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Sorting</a:t>
            </a:r>
          </a:p>
        </p:txBody>
      </p:sp>
      <p:sp>
        <p:nvSpPr>
          <p:cNvPr id="4102" name="Content Placeholder 2">
            <a:extLst>
              <a:ext uri="{FF2B5EF4-FFF2-40B4-BE49-F238E27FC236}">
                <a16:creationId xmlns:a16="http://schemas.microsoft.com/office/drawing/2014/main" id="{161C85D4-CF3F-1A3F-9684-A8C476EF13B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342900" indent="-342900" eaLnBrk="1" hangingPunct="1">
              <a:buFont typeface="Arial" pitchFamily="34" charset="0"/>
              <a:buChar char="•"/>
              <a:defRPr/>
            </a:pPr>
            <a:r>
              <a:rPr lang="en-US" sz="2200" dirty="0">
                <a:solidFill>
                  <a:srgbClr val="000000"/>
                </a:solidFill>
                <a:sym typeface="Wingdings" charset="2"/>
              </a:rPr>
              <a:t>There are some algorithms which uses both</a:t>
            </a:r>
          </a:p>
          <a:p>
            <a:pPr lvl="1" eaLnBrk="1" hangingPunct="1">
              <a:buClr>
                <a:srgbClr val="438086"/>
              </a:buClr>
              <a:defRPr/>
            </a:pPr>
            <a:r>
              <a:rPr lang="en-US" sz="2200" dirty="0">
                <a:solidFill>
                  <a:srgbClr val="C00000"/>
                </a:solidFill>
                <a:sym typeface="Wingdings" charset="2"/>
              </a:rPr>
              <a:t>Example: Merge sort.</a:t>
            </a:r>
          </a:p>
          <a:p>
            <a:pPr>
              <a:lnSpc>
                <a:spcPct val="90000"/>
              </a:lnSpc>
              <a:spcBef>
                <a:spcPts val="1000"/>
              </a:spcBef>
              <a:buFont typeface="Arial" charset="0"/>
              <a:buChar char="•"/>
              <a:defRPr/>
            </a:pPr>
            <a:r>
              <a:rPr lang="en-US" sz="2200" b="1" dirty="0">
                <a:solidFill>
                  <a:srgbClr val="FF0000"/>
                </a:solidFill>
              </a:rPr>
              <a:t>Internal sort and External Sort</a:t>
            </a:r>
          </a:p>
          <a:p>
            <a:pPr marL="365760" indent="-256032" eaLnBrk="1" fontAlgn="auto" hangingPunct="1">
              <a:defRPr/>
            </a:pPr>
            <a:r>
              <a:rPr lang="en-US" sz="2200" b="1" dirty="0">
                <a:ln w="9525" cap="flat" cmpd="sng" algn="ctr">
                  <a:noFill/>
                  <a:prstDash val="solid"/>
                  <a:round/>
                  <a:headEnd type="none" w="med" len="med"/>
                  <a:tailEnd type="none" w="med" len="med"/>
                </a:ln>
                <a:solidFill>
                  <a:srgbClr val="C00000"/>
                </a:solidFill>
                <a:ea typeface="Arial"/>
                <a:sym typeface="Wingdings"/>
              </a:rPr>
              <a:t>Internal sort</a:t>
            </a:r>
          </a:p>
          <a:p>
            <a:pPr marL="697230" lvl="1" eaLnBrk="1" fontAlgn="auto" hangingPunct="1">
              <a:buClr>
                <a:srgbClr val="438086"/>
              </a:buClr>
              <a:buFont typeface="Arial" pitchFamily="34" charset="0"/>
              <a:buChar char="•"/>
              <a:defRPr/>
            </a:pPr>
            <a:r>
              <a:rPr lang="en-US" sz="2200" dirty="0">
                <a:ln w="9525" cap="flat" cmpd="sng" algn="ctr">
                  <a:noFill/>
                  <a:prstDash val="solid"/>
                  <a:round/>
                  <a:headEnd type="none" w="med" len="med"/>
                  <a:tailEnd type="none" w="med" len="med"/>
                </a:ln>
                <a:solidFill>
                  <a:srgbClr val="000000"/>
                </a:solidFill>
                <a:ea typeface="Arial"/>
                <a:sym typeface="Wingdings"/>
              </a:rPr>
              <a:t>Sort algorithms which use main memory exclusively during the sort are called internal sorting algorithms.</a:t>
            </a:r>
          </a:p>
          <a:p>
            <a:pPr marL="697230" lvl="1" eaLnBrk="1" fontAlgn="auto" hangingPunct="1">
              <a:buClr>
                <a:srgbClr val="438086"/>
              </a:buClr>
              <a:buFont typeface="Arial" pitchFamily="34" charset="0"/>
              <a:buChar char="•"/>
              <a:defRPr/>
            </a:pPr>
            <a:r>
              <a:rPr lang="en-US" sz="2200" dirty="0">
                <a:ln w="9525" cap="flat" cmpd="sng" algn="ctr">
                  <a:noFill/>
                  <a:prstDash val="solid"/>
                  <a:round/>
                  <a:headEnd type="none" w="med" len="med"/>
                  <a:tailEnd type="none" w="med" len="med"/>
                </a:ln>
                <a:solidFill>
                  <a:srgbClr val="000000"/>
                </a:solidFill>
                <a:ea typeface="Arial"/>
                <a:sym typeface="Wingdings"/>
              </a:rPr>
              <a:t>This kind of algorithms assumes high speed random access to all memory.</a:t>
            </a:r>
          </a:p>
          <a:p>
            <a:pPr marL="365760" indent="-256032" eaLnBrk="1" fontAlgn="auto" hangingPunct="1">
              <a:defRPr/>
            </a:pPr>
            <a:r>
              <a:rPr lang="en-US" sz="2200" b="1" dirty="0">
                <a:ln w="9525" cap="flat" cmpd="sng" algn="ctr">
                  <a:noFill/>
                  <a:prstDash val="solid"/>
                  <a:round/>
                  <a:headEnd type="none" w="med" len="med"/>
                  <a:tailEnd type="none" w="med" len="med"/>
                </a:ln>
                <a:solidFill>
                  <a:srgbClr val="C00000"/>
                </a:solidFill>
                <a:ea typeface="Arial"/>
                <a:sym typeface="Wingdings"/>
              </a:rPr>
              <a:t>External Sort</a:t>
            </a:r>
          </a:p>
          <a:p>
            <a:pPr marL="697230" lvl="1" eaLnBrk="1" fontAlgn="auto" hangingPunct="1">
              <a:buClr>
                <a:srgbClr val="438086"/>
              </a:buClr>
              <a:buFont typeface="Arial" pitchFamily="34" charset="0"/>
              <a:buChar char="•"/>
              <a:defRPr/>
            </a:pPr>
            <a:r>
              <a:rPr lang="en-US" sz="2200" dirty="0">
                <a:ln w="9525" cap="flat" cmpd="sng" algn="ctr">
                  <a:noFill/>
                  <a:prstDash val="solid"/>
                  <a:round/>
                  <a:headEnd type="none" w="med" len="med"/>
                  <a:tailEnd type="none" w="med" len="med"/>
                </a:ln>
                <a:solidFill>
                  <a:srgbClr val="000000"/>
                </a:solidFill>
                <a:ea typeface="Arial"/>
                <a:sym typeface="Wingdings"/>
              </a:rPr>
              <a:t>Sorting algorithms which uses external memory, such as tape or disk, during the sorting comes under external sort.</a:t>
            </a:r>
          </a:p>
          <a:p>
            <a:pPr marL="182880" eaLnBrk="1" fontAlgn="auto" hangingPunct="1">
              <a:buClr>
                <a:srgbClr val="438086"/>
              </a:buClr>
              <a:buFont typeface="Arial" pitchFamily="34" charset="0"/>
              <a:buChar char="•"/>
              <a:defRPr/>
            </a:pPr>
            <a:endParaRPr lang="en-US" sz="2200" dirty="0">
              <a:ln w="9525" cap="flat" cmpd="sng" algn="ctr">
                <a:noFill/>
                <a:prstDash val="solid"/>
                <a:round/>
                <a:headEnd type="none" w="med" len="med"/>
                <a:tailEnd type="none" w="med" len="med"/>
              </a:ln>
              <a:solidFill>
                <a:srgbClr val="000000"/>
              </a:solidFill>
              <a:ea typeface="Arial"/>
              <a:sym typeface="Wingdings"/>
            </a:endParaRPr>
          </a:p>
          <a:p>
            <a:pPr>
              <a:lnSpc>
                <a:spcPct val="90000"/>
              </a:lnSpc>
              <a:spcBef>
                <a:spcPts val="1000"/>
              </a:spcBef>
              <a:buFont typeface="Arial" charset="0"/>
              <a:buChar char="•"/>
              <a:defRPr/>
            </a:pPr>
            <a:endParaRPr lang="en-IN" sz="2200" b="1"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4D0437D6-C0E7-FF0B-4B4F-0C96D109D0F9}"/>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2467" name="Text Box 3">
            <a:extLst>
              <a:ext uri="{FF2B5EF4-FFF2-40B4-BE49-F238E27FC236}">
                <a16:creationId xmlns:a16="http://schemas.microsoft.com/office/drawing/2014/main" id="{5D87509E-FA8F-CD80-5236-744A166B7C38}"/>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468" name="Text Box 4">
            <a:extLst>
              <a:ext uri="{FF2B5EF4-FFF2-40B4-BE49-F238E27FC236}">
                <a16:creationId xmlns:a16="http://schemas.microsoft.com/office/drawing/2014/main" id="{AAC7E70B-039B-A5EC-9F89-4EBC8B57BD04}"/>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469" name="Text Box 5">
            <a:extLst>
              <a:ext uri="{FF2B5EF4-FFF2-40B4-BE49-F238E27FC236}">
                <a16:creationId xmlns:a16="http://schemas.microsoft.com/office/drawing/2014/main" id="{EE23CFDB-7D43-7435-EDD3-99AC5F236D1D}"/>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470" name="Text Box 6">
            <a:extLst>
              <a:ext uri="{FF2B5EF4-FFF2-40B4-BE49-F238E27FC236}">
                <a16:creationId xmlns:a16="http://schemas.microsoft.com/office/drawing/2014/main" id="{7865D07A-9CA4-00DB-567C-94DC08C12925}"/>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471" name="Text Box 7">
            <a:extLst>
              <a:ext uri="{FF2B5EF4-FFF2-40B4-BE49-F238E27FC236}">
                <a16:creationId xmlns:a16="http://schemas.microsoft.com/office/drawing/2014/main" id="{7342ECE3-217D-C2AB-4030-266F7BA18253}"/>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2472" name="Text Box 8">
            <a:extLst>
              <a:ext uri="{FF2B5EF4-FFF2-40B4-BE49-F238E27FC236}">
                <a16:creationId xmlns:a16="http://schemas.microsoft.com/office/drawing/2014/main" id="{1094EA81-FC1A-E94F-8CEC-CDEBF04D86EA}"/>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473" name="Text Box 9">
            <a:extLst>
              <a:ext uri="{FF2B5EF4-FFF2-40B4-BE49-F238E27FC236}">
                <a16:creationId xmlns:a16="http://schemas.microsoft.com/office/drawing/2014/main" id="{09D441AF-4D69-7333-EA49-BA6D849D41D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2474" name="Text Box 10">
            <a:extLst>
              <a:ext uri="{FF2B5EF4-FFF2-40B4-BE49-F238E27FC236}">
                <a16:creationId xmlns:a16="http://schemas.microsoft.com/office/drawing/2014/main" id="{FEA2F369-DC72-7AC4-6517-4BE306433EF0}"/>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2475" name="Text Box 11">
            <a:extLst>
              <a:ext uri="{FF2B5EF4-FFF2-40B4-BE49-F238E27FC236}">
                <a16:creationId xmlns:a16="http://schemas.microsoft.com/office/drawing/2014/main" id="{00C24AE5-D9DD-0265-292B-BE3B10D81CC0}"/>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476" name="Text Box 12">
            <a:extLst>
              <a:ext uri="{FF2B5EF4-FFF2-40B4-BE49-F238E27FC236}">
                <a16:creationId xmlns:a16="http://schemas.microsoft.com/office/drawing/2014/main" id="{EE117A6B-8379-24C3-7862-3633D5E27DE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477" name="Text Box 13">
            <a:extLst>
              <a:ext uri="{FF2B5EF4-FFF2-40B4-BE49-F238E27FC236}">
                <a16:creationId xmlns:a16="http://schemas.microsoft.com/office/drawing/2014/main" id="{47B2640C-DD16-FE1E-AAD7-C779554DCF83}"/>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478" name="Text Box 14">
            <a:extLst>
              <a:ext uri="{FF2B5EF4-FFF2-40B4-BE49-F238E27FC236}">
                <a16:creationId xmlns:a16="http://schemas.microsoft.com/office/drawing/2014/main" id="{84C35F38-B028-5A68-52B4-51405D5870D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479" name="Text Box 15">
            <a:extLst>
              <a:ext uri="{FF2B5EF4-FFF2-40B4-BE49-F238E27FC236}">
                <a16:creationId xmlns:a16="http://schemas.microsoft.com/office/drawing/2014/main" id="{4BBE0F32-0526-429F-C191-EC00162345A2}"/>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2480" name="Text Box 16">
            <a:extLst>
              <a:ext uri="{FF2B5EF4-FFF2-40B4-BE49-F238E27FC236}">
                <a16:creationId xmlns:a16="http://schemas.microsoft.com/office/drawing/2014/main" id="{D02FDCF5-770C-9474-49D6-A20A20D4CE5D}"/>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481" name="Text Box 17">
            <a:extLst>
              <a:ext uri="{FF2B5EF4-FFF2-40B4-BE49-F238E27FC236}">
                <a16:creationId xmlns:a16="http://schemas.microsoft.com/office/drawing/2014/main" id="{FD75420D-2874-89C0-A6B6-6F6331D9F814}"/>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2482" name="Text Box 18">
            <a:extLst>
              <a:ext uri="{FF2B5EF4-FFF2-40B4-BE49-F238E27FC236}">
                <a16:creationId xmlns:a16="http://schemas.microsoft.com/office/drawing/2014/main" id="{700189B4-5D17-C8DB-A972-DECCF53A6D33}"/>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483" name="Text Box 19">
            <a:extLst>
              <a:ext uri="{FF2B5EF4-FFF2-40B4-BE49-F238E27FC236}">
                <a16:creationId xmlns:a16="http://schemas.microsoft.com/office/drawing/2014/main" id="{DAB05438-34B4-8F63-E9C1-5D66AF9FA615}"/>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484" name="Text Box 20">
            <a:extLst>
              <a:ext uri="{FF2B5EF4-FFF2-40B4-BE49-F238E27FC236}">
                <a16:creationId xmlns:a16="http://schemas.microsoft.com/office/drawing/2014/main" id="{D9CDFB57-D2C7-D9F4-E7DF-3026F051EF9D}"/>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485" name="Text Box 21">
            <a:extLst>
              <a:ext uri="{FF2B5EF4-FFF2-40B4-BE49-F238E27FC236}">
                <a16:creationId xmlns:a16="http://schemas.microsoft.com/office/drawing/2014/main" id="{479FD9AD-6A03-35AF-17DA-7946F815CE86}"/>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486" name="Text Box 22">
            <a:extLst>
              <a:ext uri="{FF2B5EF4-FFF2-40B4-BE49-F238E27FC236}">
                <a16:creationId xmlns:a16="http://schemas.microsoft.com/office/drawing/2014/main" id="{902DCD55-D8AA-FB16-183E-0D284017F658}"/>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487" name="Text Box 23">
            <a:extLst>
              <a:ext uri="{FF2B5EF4-FFF2-40B4-BE49-F238E27FC236}">
                <a16:creationId xmlns:a16="http://schemas.microsoft.com/office/drawing/2014/main" id="{7DABA253-A00E-A186-8559-3A77F64CC239}"/>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488" name="Text Box 24">
            <a:extLst>
              <a:ext uri="{FF2B5EF4-FFF2-40B4-BE49-F238E27FC236}">
                <a16:creationId xmlns:a16="http://schemas.microsoft.com/office/drawing/2014/main" id="{CEC81A24-9C1B-DFA9-BD04-CF8E679F748C}"/>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489" name="Text Box 25">
            <a:extLst>
              <a:ext uri="{FF2B5EF4-FFF2-40B4-BE49-F238E27FC236}">
                <a16:creationId xmlns:a16="http://schemas.microsoft.com/office/drawing/2014/main" id="{A15144F5-D6FC-484B-B538-DF85EDCC648F}"/>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490" name="Text Box 26">
            <a:extLst>
              <a:ext uri="{FF2B5EF4-FFF2-40B4-BE49-F238E27FC236}">
                <a16:creationId xmlns:a16="http://schemas.microsoft.com/office/drawing/2014/main" id="{1A54E82F-2608-802A-5C57-6607383E4A68}"/>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2491" name="Text Box 27">
            <a:extLst>
              <a:ext uri="{FF2B5EF4-FFF2-40B4-BE49-F238E27FC236}">
                <a16:creationId xmlns:a16="http://schemas.microsoft.com/office/drawing/2014/main" id="{B0036238-C1EB-575B-527F-9B486C659FB9}"/>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492" name="Text Box 28">
            <a:extLst>
              <a:ext uri="{FF2B5EF4-FFF2-40B4-BE49-F238E27FC236}">
                <a16:creationId xmlns:a16="http://schemas.microsoft.com/office/drawing/2014/main" id="{8200B561-492C-1E5A-B440-F3C95EE2FEAC}"/>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2493" name="Text Box 29">
            <a:extLst>
              <a:ext uri="{FF2B5EF4-FFF2-40B4-BE49-F238E27FC236}">
                <a16:creationId xmlns:a16="http://schemas.microsoft.com/office/drawing/2014/main" id="{12437C85-046E-D237-D8A0-006F0C4E4BF2}"/>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2494" name="Text Box 30">
            <a:extLst>
              <a:ext uri="{FF2B5EF4-FFF2-40B4-BE49-F238E27FC236}">
                <a16:creationId xmlns:a16="http://schemas.microsoft.com/office/drawing/2014/main" id="{CA4BC604-4C8F-28FE-C879-EB940CE86018}"/>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2495" name="Text Box 31">
            <a:extLst>
              <a:ext uri="{FF2B5EF4-FFF2-40B4-BE49-F238E27FC236}">
                <a16:creationId xmlns:a16="http://schemas.microsoft.com/office/drawing/2014/main" id="{88EB83EA-27C5-0C8E-A14F-E16575EA0958}"/>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496" name="Text Box 32">
            <a:extLst>
              <a:ext uri="{FF2B5EF4-FFF2-40B4-BE49-F238E27FC236}">
                <a16:creationId xmlns:a16="http://schemas.microsoft.com/office/drawing/2014/main" id="{545AA68F-683B-3EA2-098D-3C9A70DA9C33}"/>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2497" name="Text Box 33">
            <a:extLst>
              <a:ext uri="{FF2B5EF4-FFF2-40B4-BE49-F238E27FC236}">
                <a16:creationId xmlns:a16="http://schemas.microsoft.com/office/drawing/2014/main" id="{2141CB9F-2068-BAD2-8E61-754A3F05B6DA}"/>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2498" name="Text Box 34">
            <a:extLst>
              <a:ext uri="{FF2B5EF4-FFF2-40B4-BE49-F238E27FC236}">
                <a16:creationId xmlns:a16="http://schemas.microsoft.com/office/drawing/2014/main" id="{E2B7DDD1-DA60-F827-354B-B0A9D9B8593D}"/>
              </a:ext>
            </a:extLst>
          </p:cNvPr>
          <p:cNvSpPr txBox="1">
            <a:spLocks noChangeArrowheads="1"/>
          </p:cNvSpPr>
          <p:nvPr/>
        </p:nvSpPr>
        <p:spPr bwMode="auto">
          <a:xfrm>
            <a:off x="5083175"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2499" name="Text Box 35">
            <a:extLst>
              <a:ext uri="{FF2B5EF4-FFF2-40B4-BE49-F238E27FC236}">
                <a16:creationId xmlns:a16="http://schemas.microsoft.com/office/drawing/2014/main" id="{842F3A9C-ADC0-69FC-07A1-3CC12B12417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500" name="Text Box 36">
            <a:extLst>
              <a:ext uri="{FF2B5EF4-FFF2-40B4-BE49-F238E27FC236}">
                <a16:creationId xmlns:a16="http://schemas.microsoft.com/office/drawing/2014/main" id="{046FDEC7-C80F-DBEA-4234-BA0B81C3739C}"/>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501" name="Text Box 37">
            <a:extLst>
              <a:ext uri="{FF2B5EF4-FFF2-40B4-BE49-F238E27FC236}">
                <a16:creationId xmlns:a16="http://schemas.microsoft.com/office/drawing/2014/main" id="{2D6385B0-C6E5-6E40-127E-76B4697DA097}"/>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502" name="Text Box 38">
            <a:extLst>
              <a:ext uri="{FF2B5EF4-FFF2-40B4-BE49-F238E27FC236}">
                <a16:creationId xmlns:a16="http://schemas.microsoft.com/office/drawing/2014/main" id="{1B7A808E-2F4F-BB98-7EC8-3107F682EB48}"/>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503" name="Text Box 39">
            <a:extLst>
              <a:ext uri="{FF2B5EF4-FFF2-40B4-BE49-F238E27FC236}">
                <a16:creationId xmlns:a16="http://schemas.microsoft.com/office/drawing/2014/main" id="{C6C4DB20-41BD-2E29-9B79-3C5198E54691}"/>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504" name="Text Box 40">
            <a:extLst>
              <a:ext uri="{FF2B5EF4-FFF2-40B4-BE49-F238E27FC236}">
                <a16:creationId xmlns:a16="http://schemas.microsoft.com/office/drawing/2014/main" id="{8109FE3C-92C6-15AF-95FC-5356C7E581D4}"/>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2505" name="Text Box 41">
            <a:extLst>
              <a:ext uri="{FF2B5EF4-FFF2-40B4-BE49-F238E27FC236}">
                <a16:creationId xmlns:a16="http://schemas.microsoft.com/office/drawing/2014/main" id="{9C77EE74-76AE-1A9A-AB04-FA04700DA430}"/>
              </a:ext>
            </a:extLst>
          </p:cNvPr>
          <p:cNvSpPr txBox="1">
            <a:spLocks noChangeArrowheads="1"/>
          </p:cNvSpPr>
          <p:nvPr/>
        </p:nvSpPr>
        <p:spPr bwMode="auto">
          <a:xfrm>
            <a:off x="6575425"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2506" name="Text Box 42">
            <a:extLst>
              <a:ext uri="{FF2B5EF4-FFF2-40B4-BE49-F238E27FC236}">
                <a16:creationId xmlns:a16="http://schemas.microsoft.com/office/drawing/2014/main" id="{C66900E7-625D-06BD-0B59-EB495C996952}"/>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2507" name="Text Box 43">
            <a:extLst>
              <a:ext uri="{FF2B5EF4-FFF2-40B4-BE49-F238E27FC236}">
                <a16:creationId xmlns:a16="http://schemas.microsoft.com/office/drawing/2014/main" id="{EE0E7AF4-CB0F-CA40-D4E4-AD69B4FA454B}"/>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2508" name="Text Box 44">
            <a:extLst>
              <a:ext uri="{FF2B5EF4-FFF2-40B4-BE49-F238E27FC236}">
                <a16:creationId xmlns:a16="http://schemas.microsoft.com/office/drawing/2014/main" id="{9EEC056F-268B-B4EF-A9CF-77D991DBC381}"/>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2509" name="Text Box 45">
            <a:extLst>
              <a:ext uri="{FF2B5EF4-FFF2-40B4-BE49-F238E27FC236}">
                <a16:creationId xmlns:a16="http://schemas.microsoft.com/office/drawing/2014/main" id="{2D17D92E-99BD-2ABD-5B48-546223B76575}"/>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2510" name="Text Box 46">
            <a:extLst>
              <a:ext uri="{FF2B5EF4-FFF2-40B4-BE49-F238E27FC236}">
                <a16:creationId xmlns:a16="http://schemas.microsoft.com/office/drawing/2014/main" id="{80D12C48-C8C6-B2FA-8692-3427F27C21AA}"/>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2511" name="Text Box 47">
            <a:extLst>
              <a:ext uri="{FF2B5EF4-FFF2-40B4-BE49-F238E27FC236}">
                <a16:creationId xmlns:a16="http://schemas.microsoft.com/office/drawing/2014/main" id="{A0DB0AF0-DEEE-A7B7-E144-29D03A63777A}"/>
              </a:ext>
            </a:extLst>
          </p:cNvPr>
          <p:cNvSpPr txBox="1">
            <a:spLocks noChangeArrowheads="1"/>
          </p:cNvSpPr>
          <p:nvPr/>
        </p:nvSpPr>
        <p:spPr bwMode="auto">
          <a:xfrm>
            <a:off x="54864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A8A3623C-38C2-2937-E8AD-48FEBD8BC8DB}"/>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3491" name="Text Box 3">
            <a:extLst>
              <a:ext uri="{FF2B5EF4-FFF2-40B4-BE49-F238E27FC236}">
                <a16:creationId xmlns:a16="http://schemas.microsoft.com/office/drawing/2014/main" id="{655EDB10-7D6E-2252-FCDA-B0599CF7272D}"/>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492" name="Text Box 4">
            <a:extLst>
              <a:ext uri="{FF2B5EF4-FFF2-40B4-BE49-F238E27FC236}">
                <a16:creationId xmlns:a16="http://schemas.microsoft.com/office/drawing/2014/main" id="{46DD80CF-B8B8-836D-7B09-0E4B5A527166}"/>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493" name="Text Box 5">
            <a:extLst>
              <a:ext uri="{FF2B5EF4-FFF2-40B4-BE49-F238E27FC236}">
                <a16:creationId xmlns:a16="http://schemas.microsoft.com/office/drawing/2014/main" id="{CB86ABB3-31CE-F182-B49E-33F6561961C7}"/>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494" name="Text Box 6">
            <a:extLst>
              <a:ext uri="{FF2B5EF4-FFF2-40B4-BE49-F238E27FC236}">
                <a16:creationId xmlns:a16="http://schemas.microsoft.com/office/drawing/2014/main" id="{0083C45F-E8E7-C80B-DEC2-4488AD0A8CAB}"/>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495" name="Text Box 7">
            <a:extLst>
              <a:ext uri="{FF2B5EF4-FFF2-40B4-BE49-F238E27FC236}">
                <a16:creationId xmlns:a16="http://schemas.microsoft.com/office/drawing/2014/main" id="{134AC852-28B0-A792-B5AA-2C70575427A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496" name="Text Box 8">
            <a:extLst>
              <a:ext uri="{FF2B5EF4-FFF2-40B4-BE49-F238E27FC236}">
                <a16:creationId xmlns:a16="http://schemas.microsoft.com/office/drawing/2014/main" id="{D8883C3B-69B4-8962-0AD3-36CFC3F93382}"/>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497" name="Text Box 9">
            <a:extLst>
              <a:ext uri="{FF2B5EF4-FFF2-40B4-BE49-F238E27FC236}">
                <a16:creationId xmlns:a16="http://schemas.microsoft.com/office/drawing/2014/main" id="{A018ADE3-C97C-9FC9-6700-292BC7AA59EC}"/>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3498" name="Text Box 10">
            <a:extLst>
              <a:ext uri="{FF2B5EF4-FFF2-40B4-BE49-F238E27FC236}">
                <a16:creationId xmlns:a16="http://schemas.microsoft.com/office/drawing/2014/main" id="{2780227B-13BA-4E74-E5FB-ED0A7FAEEC44}"/>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3499" name="Text Box 11">
            <a:extLst>
              <a:ext uri="{FF2B5EF4-FFF2-40B4-BE49-F238E27FC236}">
                <a16:creationId xmlns:a16="http://schemas.microsoft.com/office/drawing/2014/main" id="{3D7063F5-454E-0385-A7B6-43515968A3DC}"/>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500" name="Text Box 12">
            <a:extLst>
              <a:ext uri="{FF2B5EF4-FFF2-40B4-BE49-F238E27FC236}">
                <a16:creationId xmlns:a16="http://schemas.microsoft.com/office/drawing/2014/main" id="{2080F0AE-12BE-4F6D-EE78-D8A7FAC4F59B}"/>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501" name="Text Box 13">
            <a:extLst>
              <a:ext uri="{FF2B5EF4-FFF2-40B4-BE49-F238E27FC236}">
                <a16:creationId xmlns:a16="http://schemas.microsoft.com/office/drawing/2014/main" id="{2D9E8D9D-A600-DD9D-4C2D-62288CB9B943}"/>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502" name="Text Box 14">
            <a:extLst>
              <a:ext uri="{FF2B5EF4-FFF2-40B4-BE49-F238E27FC236}">
                <a16:creationId xmlns:a16="http://schemas.microsoft.com/office/drawing/2014/main" id="{AF92608B-98FF-A724-5F2D-641439785666}"/>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503" name="Text Box 15">
            <a:extLst>
              <a:ext uri="{FF2B5EF4-FFF2-40B4-BE49-F238E27FC236}">
                <a16:creationId xmlns:a16="http://schemas.microsoft.com/office/drawing/2014/main" id="{4C835DA4-DAF9-EBFE-7D4A-CBC66563B344}"/>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504" name="Text Box 16">
            <a:extLst>
              <a:ext uri="{FF2B5EF4-FFF2-40B4-BE49-F238E27FC236}">
                <a16:creationId xmlns:a16="http://schemas.microsoft.com/office/drawing/2014/main" id="{C07E63F9-8446-298E-EE69-D8B151B40314}"/>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505" name="Text Box 17">
            <a:extLst>
              <a:ext uri="{FF2B5EF4-FFF2-40B4-BE49-F238E27FC236}">
                <a16:creationId xmlns:a16="http://schemas.microsoft.com/office/drawing/2014/main" id="{B8E050F0-BDE4-83BF-482D-6EDE23841A83}"/>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3506" name="Text Box 18">
            <a:extLst>
              <a:ext uri="{FF2B5EF4-FFF2-40B4-BE49-F238E27FC236}">
                <a16:creationId xmlns:a16="http://schemas.microsoft.com/office/drawing/2014/main" id="{B28E8C8A-4E6E-E24E-7AF1-1C0F72C7FD64}"/>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507" name="Text Box 19">
            <a:extLst>
              <a:ext uri="{FF2B5EF4-FFF2-40B4-BE49-F238E27FC236}">
                <a16:creationId xmlns:a16="http://schemas.microsoft.com/office/drawing/2014/main" id="{5D81E2CF-4E46-16DD-F7E1-9ACEA7C87B70}"/>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508" name="Text Box 20">
            <a:extLst>
              <a:ext uri="{FF2B5EF4-FFF2-40B4-BE49-F238E27FC236}">
                <a16:creationId xmlns:a16="http://schemas.microsoft.com/office/drawing/2014/main" id="{97084B75-7F92-62EA-E2EA-209C63D836CD}"/>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509" name="Text Box 21">
            <a:extLst>
              <a:ext uri="{FF2B5EF4-FFF2-40B4-BE49-F238E27FC236}">
                <a16:creationId xmlns:a16="http://schemas.microsoft.com/office/drawing/2014/main" id="{40359EB5-1F0D-81B4-F470-A65043CB3222}"/>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510" name="Text Box 22">
            <a:extLst>
              <a:ext uri="{FF2B5EF4-FFF2-40B4-BE49-F238E27FC236}">
                <a16:creationId xmlns:a16="http://schemas.microsoft.com/office/drawing/2014/main" id="{068BEF9A-42EC-EF67-76E6-066CA93CE7D0}"/>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511" name="Text Box 23">
            <a:extLst>
              <a:ext uri="{FF2B5EF4-FFF2-40B4-BE49-F238E27FC236}">
                <a16:creationId xmlns:a16="http://schemas.microsoft.com/office/drawing/2014/main" id="{5098E587-756C-97E9-4392-02A3665E25ED}"/>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512" name="Text Box 24">
            <a:extLst>
              <a:ext uri="{FF2B5EF4-FFF2-40B4-BE49-F238E27FC236}">
                <a16:creationId xmlns:a16="http://schemas.microsoft.com/office/drawing/2014/main" id="{A85D99FB-D316-E18E-64CD-ADA839E02DCD}"/>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513" name="Text Box 25">
            <a:extLst>
              <a:ext uri="{FF2B5EF4-FFF2-40B4-BE49-F238E27FC236}">
                <a16:creationId xmlns:a16="http://schemas.microsoft.com/office/drawing/2014/main" id="{4F8C8B34-4E4F-5C55-28DF-80F15FDEB210}"/>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514" name="Text Box 26">
            <a:extLst>
              <a:ext uri="{FF2B5EF4-FFF2-40B4-BE49-F238E27FC236}">
                <a16:creationId xmlns:a16="http://schemas.microsoft.com/office/drawing/2014/main" id="{18912547-49D7-80A9-B5E7-1DDDA19D090E}"/>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3515" name="Text Box 27">
            <a:extLst>
              <a:ext uri="{FF2B5EF4-FFF2-40B4-BE49-F238E27FC236}">
                <a16:creationId xmlns:a16="http://schemas.microsoft.com/office/drawing/2014/main" id="{A830F2A7-C586-046D-9CE7-4C501865C5A3}"/>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516" name="Text Box 28">
            <a:extLst>
              <a:ext uri="{FF2B5EF4-FFF2-40B4-BE49-F238E27FC236}">
                <a16:creationId xmlns:a16="http://schemas.microsoft.com/office/drawing/2014/main" id="{7D8EAA85-C434-E634-DD28-5D098CA94CD8}"/>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517" name="Text Box 29">
            <a:extLst>
              <a:ext uri="{FF2B5EF4-FFF2-40B4-BE49-F238E27FC236}">
                <a16:creationId xmlns:a16="http://schemas.microsoft.com/office/drawing/2014/main" id="{A8869F85-BA64-4BF3-8AE6-05BB260F9703}"/>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3518" name="Text Box 30">
            <a:extLst>
              <a:ext uri="{FF2B5EF4-FFF2-40B4-BE49-F238E27FC236}">
                <a16:creationId xmlns:a16="http://schemas.microsoft.com/office/drawing/2014/main" id="{6DB0D2A5-FEDA-2181-C985-9AA4A3F4EF70}"/>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3519" name="Text Box 31">
            <a:extLst>
              <a:ext uri="{FF2B5EF4-FFF2-40B4-BE49-F238E27FC236}">
                <a16:creationId xmlns:a16="http://schemas.microsoft.com/office/drawing/2014/main" id="{1295E40F-C0C5-6B87-9713-6668C453F3CC}"/>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520" name="Text Box 32">
            <a:extLst>
              <a:ext uri="{FF2B5EF4-FFF2-40B4-BE49-F238E27FC236}">
                <a16:creationId xmlns:a16="http://schemas.microsoft.com/office/drawing/2014/main" id="{F8B71B0B-308A-FBAD-E3D6-0789A4CF5030}"/>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521" name="Text Box 33">
            <a:extLst>
              <a:ext uri="{FF2B5EF4-FFF2-40B4-BE49-F238E27FC236}">
                <a16:creationId xmlns:a16="http://schemas.microsoft.com/office/drawing/2014/main" id="{15D7F0D5-B5AA-8D44-6B58-FDF1969C6F45}"/>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3522" name="Text Box 34">
            <a:extLst>
              <a:ext uri="{FF2B5EF4-FFF2-40B4-BE49-F238E27FC236}">
                <a16:creationId xmlns:a16="http://schemas.microsoft.com/office/drawing/2014/main" id="{AE22BDAD-2025-3E86-1226-722266E70051}"/>
              </a:ext>
            </a:extLst>
          </p:cNvPr>
          <p:cNvSpPr txBox="1">
            <a:spLocks noChangeArrowheads="1"/>
          </p:cNvSpPr>
          <p:nvPr/>
        </p:nvSpPr>
        <p:spPr bwMode="auto">
          <a:xfrm>
            <a:off x="5083175"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3523" name="Text Box 35">
            <a:extLst>
              <a:ext uri="{FF2B5EF4-FFF2-40B4-BE49-F238E27FC236}">
                <a16:creationId xmlns:a16="http://schemas.microsoft.com/office/drawing/2014/main" id="{E0B26CF7-2019-3941-8D42-A5F6975ED45D}"/>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524" name="Text Box 36">
            <a:extLst>
              <a:ext uri="{FF2B5EF4-FFF2-40B4-BE49-F238E27FC236}">
                <a16:creationId xmlns:a16="http://schemas.microsoft.com/office/drawing/2014/main" id="{DEB908B3-2C23-FBE2-C91E-CE4A658B816A}"/>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525" name="Text Box 37">
            <a:extLst>
              <a:ext uri="{FF2B5EF4-FFF2-40B4-BE49-F238E27FC236}">
                <a16:creationId xmlns:a16="http://schemas.microsoft.com/office/drawing/2014/main" id="{D3AA7851-1BF6-D939-5517-014C54D749A7}"/>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526" name="Text Box 38">
            <a:extLst>
              <a:ext uri="{FF2B5EF4-FFF2-40B4-BE49-F238E27FC236}">
                <a16:creationId xmlns:a16="http://schemas.microsoft.com/office/drawing/2014/main" id="{FEFA9366-9C4B-BE00-63E7-8068F1B520CB}"/>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527" name="Text Box 39">
            <a:extLst>
              <a:ext uri="{FF2B5EF4-FFF2-40B4-BE49-F238E27FC236}">
                <a16:creationId xmlns:a16="http://schemas.microsoft.com/office/drawing/2014/main" id="{DF602B07-96E8-004B-5056-44E09C66F4F3}"/>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528" name="Text Box 40">
            <a:extLst>
              <a:ext uri="{FF2B5EF4-FFF2-40B4-BE49-F238E27FC236}">
                <a16:creationId xmlns:a16="http://schemas.microsoft.com/office/drawing/2014/main" id="{553F7BB6-6C25-F1FC-A4BA-5681487D7517}"/>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529" name="Text Box 41">
            <a:extLst>
              <a:ext uri="{FF2B5EF4-FFF2-40B4-BE49-F238E27FC236}">
                <a16:creationId xmlns:a16="http://schemas.microsoft.com/office/drawing/2014/main" id="{BB08D85F-A101-8130-A79A-779E42CFA686}"/>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3530" name="Text Box 42">
            <a:extLst>
              <a:ext uri="{FF2B5EF4-FFF2-40B4-BE49-F238E27FC236}">
                <a16:creationId xmlns:a16="http://schemas.microsoft.com/office/drawing/2014/main" id="{4F8FA34C-1DDB-2F86-F067-2D79F35D6D12}"/>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3531" name="Text Box 43">
            <a:extLst>
              <a:ext uri="{FF2B5EF4-FFF2-40B4-BE49-F238E27FC236}">
                <a16:creationId xmlns:a16="http://schemas.microsoft.com/office/drawing/2014/main" id="{EA7FDF53-711F-CE3F-53A1-20AE2F8E58E7}"/>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3532" name="Text Box 44">
            <a:extLst>
              <a:ext uri="{FF2B5EF4-FFF2-40B4-BE49-F238E27FC236}">
                <a16:creationId xmlns:a16="http://schemas.microsoft.com/office/drawing/2014/main" id="{D224FF81-067F-E5F5-D4A0-9008AE4DBF09}"/>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3533" name="Text Box 45">
            <a:extLst>
              <a:ext uri="{FF2B5EF4-FFF2-40B4-BE49-F238E27FC236}">
                <a16:creationId xmlns:a16="http://schemas.microsoft.com/office/drawing/2014/main" id="{F3D59FF6-FC2E-696B-621F-91E283E0821A}"/>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3534" name="Text Box 46">
            <a:extLst>
              <a:ext uri="{FF2B5EF4-FFF2-40B4-BE49-F238E27FC236}">
                <a16:creationId xmlns:a16="http://schemas.microsoft.com/office/drawing/2014/main" id="{0BA5EB88-CA5F-741B-9809-A5D83C28EFB3}"/>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3535" name="Text Box 47">
            <a:extLst>
              <a:ext uri="{FF2B5EF4-FFF2-40B4-BE49-F238E27FC236}">
                <a16:creationId xmlns:a16="http://schemas.microsoft.com/office/drawing/2014/main" id="{906BE254-B024-C70A-F839-9EFD9952BE36}"/>
              </a:ext>
            </a:extLst>
          </p:cNvPr>
          <p:cNvSpPr txBox="1">
            <a:spLocks noChangeArrowheads="1"/>
          </p:cNvSpPr>
          <p:nvPr/>
        </p:nvSpPr>
        <p:spPr bwMode="auto">
          <a:xfrm>
            <a:off x="54864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3536" name="Text Box 48">
            <a:extLst>
              <a:ext uri="{FF2B5EF4-FFF2-40B4-BE49-F238E27FC236}">
                <a16:creationId xmlns:a16="http://schemas.microsoft.com/office/drawing/2014/main" id="{63CB9999-C472-F057-6B97-2EB3315BC833}"/>
              </a:ext>
            </a:extLst>
          </p:cNvPr>
          <p:cNvSpPr txBox="1">
            <a:spLocks noChangeArrowheads="1"/>
          </p:cNvSpPr>
          <p:nvPr/>
        </p:nvSpPr>
        <p:spPr bwMode="auto">
          <a:xfrm>
            <a:off x="71628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FA9E7F6C-E899-35EF-473A-451B2A2E98E1}"/>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4515" name="Text Box 3">
            <a:extLst>
              <a:ext uri="{FF2B5EF4-FFF2-40B4-BE49-F238E27FC236}">
                <a16:creationId xmlns:a16="http://schemas.microsoft.com/office/drawing/2014/main" id="{52578154-D810-DBFA-E803-F40225A2717B}"/>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16" name="Text Box 4">
            <a:extLst>
              <a:ext uri="{FF2B5EF4-FFF2-40B4-BE49-F238E27FC236}">
                <a16:creationId xmlns:a16="http://schemas.microsoft.com/office/drawing/2014/main" id="{8E66EAD1-D586-0DDF-47FE-7A5F76AC610C}"/>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17" name="Text Box 5">
            <a:extLst>
              <a:ext uri="{FF2B5EF4-FFF2-40B4-BE49-F238E27FC236}">
                <a16:creationId xmlns:a16="http://schemas.microsoft.com/office/drawing/2014/main" id="{3429A7D8-8B98-E96B-B1DB-DD2DBCAAF95E}"/>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18" name="Text Box 6">
            <a:extLst>
              <a:ext uri="{FF2B5EF4-FFF2-40B4-BE49-F238E27FC236}">
                <a16:creationId xmlns:a16="http://schemas.microsoft.com/office/drawing/2014/main" id="{0AB2AAF1-3B50-BF85-D644-11BA327E05DD}"/>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19" name="Text Box 7">
            <a:extLst>
              <a:ext uri="{FF2B5EF4-FFF2-40B4-BE49-F238E27FC236}">
                <a16:creationId xmlns:a16="http://schemas.microsoft.com/office/drawing/2014/main" id="{96F158C0-161A-42C6-8C0C-31AA715FFBDB}"/>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20" name="Text Box 8">
            <a:extLst>
              <a:ext uri="{FF2B5EF4-FFF2-40B4-BE49-F238E27FC236}">
                <a16:creationId xmlns:a16="http://schemas.microsoft.com/office/drawing/2014/main" id="{F31A270E-C3F4-A028-0E0C-F646155A6B4E}"/>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21" name="Text Box 9">
            <a:extLst>
              <a:ext uri="{FF2B5EF4-FFF2-40B4-BE49-F238E27FC236}">
                <a16:creationId xmlns:a16="http://schemas.microsoft.com/office/drawing/2014/main" id="{0771352D-9C7D-E8B7-0A6E-D237AAAE6229}"/>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22" name="Text Box 10">
            <a:extLst>
              <a:ext uri="{FF2B5EF4-FFF2-40B4-BE49-F238E27FC236}">
                <a16:creationId xmlns:a16="http://schemas.microsoft.com/office/drawing/2014/main" id="{6D94A22C-31CA-BD26-C59A-6196BCC5AA8B}"/>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4523" name="Text Box 11">
            <a:extLst>
              <a:ext uri="{FF2B5EF4-FFF2-40B4-BE49-F238E27FC236}">
                <a16:creationId xmlns:a16="http://schemas.microsoft.com/office/drawing/2014/main" id="{B9821825-37F4-EB22-331D-09C3ACF4756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24" name="Text Box 12">
            <a:extLst>
              <a:ext uri="{FF2B5EF4-FFF2-40B4-BE49-F238E27FC236}">
                <a16:creationId xmlns:a16="http://schemas.microsoft.com/office/drawing/2014/main" id="{F4B30DCC-66C8-B7D7-0732-5DB253B6843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25" name="Text Box 13">
            <a:extLst>
              <a:ext uri="{FF2B5EF4-FFF2-40B4-BE49-F238E27FC236}">
                <a16:creationId xmlns:a16="http://schemas.microsoft.com/office/drawing/2014/main" id="{A1AC5F45-52FA-5FF2-67E8-144B466DE9F4}"/>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26" name="Text Box 14">
            <a:extLst>
              <a:ext uri="{FF2B5EF4-FFF2-40B4-BE49-F238E27FC236}">
                <a16:creationId xmlns:a16="http://schemas.microsoft.com/office/drawing/2014/main" id="{EEDBAF8F-801B-B85B-B522-027F6CD031ED}"/>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27" name="Text Box 15">
            <a:extLst>
              <a:ext uri="{FF2B5EF4-FFF2-40B4-BE49-F238E27FC236}">
                <a16:creationId xmlns:a16="http://schemas.microsoft.com/office/drawing/2014/main" id="{5330F820-2C22-A458-51A8-97533525AB20}"/>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28" name="Text Box 16">
            <a:extLst>
              <a:ext uri="{FF2B5EF4-FFF2-40B4-BE49-F238E27FC236}">
                <a16:creationId xmlns:a16="http://schemas.microsoft.com/office/drawing/2014/main" id="{F69DC538-A243-8793-A362-96E7AB80BC59}"/>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29" name="Text Box 17">
            <a:extLst>
              <a:ext uri="{FF2B5EF4-FFF2-40B4-BE49-F238E27FC236}">
                <a16:creationId xmlns:a16="http://schemas.microsoft.com/office/drawing/2014/main" id="{053ABA37-FAE9-1FA8-BD8B-E8E70823376D}"/>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30" name="Text Box 18">
            <a:extLst>
              <a:ext uri="{FF2B5EF4-FFF2-40B4-BE49-F238E27FC236}">
                <a16:creationId xmlns:a16="http://schemas.microsoft.com/office/drawing/2014/main" id="{9D32EA76-7336-D5F8-FAEE-74640C4DCD22}"/>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31" name="Text Box 19">
            <a:extLst>
              <a:ext uri="{FF2B5EF4-FFF2-40B4-BE49-F238E27FC236}">
                <a16:creationId xmlns:a16="http://schemas.microsoft.com/office/drawing/2014/main" id="{116791F0-073B-9A8A-8FB7-BE92DC7BA90D}"/>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32" name="Text Box 20">
            <a:extLst>
              <a:ext uri="{FF2B5EF4-FFF2-40B4-BE49-F238E27FC236}">
                <a16:creationId xmlns:a16="http://schemas.microsoft.com/office/drawing/2014/main" id="{1EE1A1B7-B9F5-3D84-C117-EE26544588D0}"/>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33" name="Text Box 21">
            <a:extLst>
              <a:ext uri="{FF2B5EF4-FFF2-40B4-BE49-F238E27FC236}">
                <a16:creationId xmlns:a16="http://schemas.microsoft.com/office/drawing/2014/main" id="{5D893E7F-A72D-F4F8-D817-52272C9927C1}"/>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34" name="Text Box 22">
            <a:extLst>
              <a:ext uri="{FF2B5EF4-FFF2-40B4-BE49-F238E27FC236}">
                <a16:creationId xmlns:a16="http://schemas.microsoft.com/office/drawing/2014/main" id="{DB825E42-D9DB-B52F-4F42-CF3110305226}"/>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35" name="Text Box 23">
            <a:extLst>
              <a:ext uri="{FF2B5EF4-FFF2-40B4-BE49-F238E27FC236}">
                <a16:creationId xmlns:a16="http://schemas.microsoft.com/office/drawing/2014/main" id="{3EBEA9DA-967D-F8E6-A1BD-1D41C9805447}"/>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36" name="Text Box 24">
            <a:extLst>
              <a:ext uri="{FF2B5EF4-FFF2-40B4-BE49-F238E27FC236}">
                <a16:creationId xmlns:a16="http://schemas.microsoft.com/office/drawing/2014/main" id="{08538113-2A6E-E5DC-FAD8-1D1A5E24E55C}"/>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37" name="Text Box 25">
            <a:extLst>
              <a:ext uri="{FF2B5EF4-FFF2-40B4-BE49-F238E27FC236}">
                <a16:creationId xmlns:a16="http://schemas.microsoft.com/office/drawing/2014/main" id="{10B29EA7-C046-A975-7E37-ACC7158D0B55}"/>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38" name="Text Box 26">
            <a:extLst>
              <a:ext uri="{FF2B5EF4-FFF2-40B4-BE49-F238E27FC236}">
                <a16:creationId xmlns:a16="http://schemas.microsoft.com/office/drawing/2014/main" id="{F9400355-DF1B-8638-2B28-3D065BD6FE67}"/>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4539" name="Text Box 27">
            <a:extLst>
              <a:ext uri="{FF2B5EF4-FFF2-40B4-BE49-F238E27FC236}">
                <a16:creationId xmlns:a16="http://schemas.microsoft.com/office/drawing/2014/main" id="{2C44A319-5504-B2D6-BEB4-49F8CDA9C8A6}"/>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40" name="Text Box 28">
            <a:extLst>
              <a:ext uri="{FF2B5EF4-FFF2-40B4-BE49-F238E27FC236}">
                <a16:creationId xmlns:a16="http://schemas.microsoft.com/office/drawing/2014/main" id="{6F0E71BA-1D8E-6D06-F541-69CC594E839E}"/>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41" name="Text Box 29">
            <a:extLst>
              <a:ext uri="{FF2B5EF4-FFF2-40B4-BE49-F238E27FC236}">
                <a16:creationId xmlns:a16="http://schemas.microsoft.com/office/drawing/2014/main" id="{7A48B986-4D87-E23C-8086-7F961B7F9704}"/>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42" name="Text Box 30">
            <a:extLst>
              <a:ext uri="{FF2B5EF4-FFF2-40B4-BE49-F238E27FC236}">
                <a16:creationId xmlns:a16="http://schemas.microsoft.com/office/drawing/2014/main" id="{15735AF7-9821-19EA-DBF3-2566E41D14F3}"/>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4543" name="Text Box 31">
            <a:extLst>
              <a:ext uri="{FF2B5EF4-FFF2-40B4-BE49-F238E27FC236}">
                <a16:creationId xmlns:a16="http://schemas.microsoft.com/office/drawing/2014/main" id="{956CEEFE-0DFA-9B7E-26AD-50F14761EB5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44" name="Text Box 32">
            <a:extLst>
              <a:ext uri="{FF2B5EF4-FFF2-40B4-BE49-F238E27FC236}">
                <a16:creationId xmlns:a16="http://schemas.microsoft.com/office/drawing/2014/main" id="{BE04DE02-029E-94DB-01F0-BCE5FA83CA93}"/>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45" name="Text Box 33">
            <a:extLst>
              <a:ext uri="{FF2B5EF4-FFF2-40B4-BE49-F238E27FC236}">
                <a16:creationId xmlns:a16="http://schemas.microsoft.com/office/drawing/2014/main" id="{3D2DC559-666D-0DEF-8498-321FE2CA543C}"/>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46" name="Text Box 34">
            <a:extLst>
              <a:ext uri="{FF2B5EF4-FFF2-40B4-BE49-F238E27FC236}">
                <a16:creationId xmlns:a16="http://schemas.microsoft.com/office/drawing/2014/main" id="{58CD3E94-DE1B-0058-FABE-3AF5BC11C929}"/>
              </a:ext>
            </a:extLst>
          </p:cNvPr>
          <p:cNvSpPr txBox="1">
            <a:spLocks noChangeArrowheads="1"/>
          </p:cNvSpPr>
          <p:nvPr/>
        </p:nvSpPr>
        <p:spPr bwMode="auto">
          <a:xfrm>
            <a:off x="5083175"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4547" name="Text Box 35">
            <a:extLst>
              <a:ext uri="{FF2B5EF4-FFF2-40B4-BE49-F238E27FC236}">
                <a16:creationId xmlns:a16="http://schemas.microsoft.com/office/drawing/2014/main" id="{6CE03E52-78A1-6DE6-9F80-582453CF0666}"/>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48" name="Text Box 36">
            <a:extLst>
              <a:ext uri="{FF2B5EF4-FFF2-40B4-BE49-F238E27FC236}">
                <a16:creationId xmlns:a16="http://schemas.microsoft.com/office/drawing/2014/main" id="{0C783538-9A6C-AD1E-1E0A-AF285F8826C0}"/>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49" name="Text Box 37">
            <a:extLst>
              <a:ext uri="{FF2B5EF4-FFF2-40B4-BE49-F238E27FC236}">
                <a16:creationId xmlns:a16="http://schemas.microsoft.com/office/drawing/2014/main" id="{1150B82A-D9ED-91DF-CD77-87F3281B4758}"/>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50" name="Text Box 38">
            <a:extLst>
              <a:ext uri="{FF2B5EF4-FFF2-40B4-BE49-F238E27FC236}">
                <a16:creationId xmlns:a16="http://schemas.microsoft.com/office/drawing/2014/main" id="{0C5D71D7-83B6-D0A1-43D3-57C8C7D56103}"/>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51" name="Text Box 39">
            <a:extLst>
              <a:ext uri="{FF2B5EF4-FFF2-40B4-BE49-F238E27FC236}">
                <a16:creationId xmlns:a16="http://schemas.microsoft.com/office/drawing/2014/main" id="{8D3DD3AE-00CA-AD56-831E-18A88A4B531D}"/>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52" name="Text Box 40">
            <a:extLst>
              <a:ext uri="{FF2B5EF4-FFF2-40B4-BE49-F238E27FC236}">
                <a16:creationId xmlns:a16="http://schemas.microsoft.com/office/drawing/2014/main" id="{10D72875-E2DE-CC3C-70BF-FB6880AA19A9}"/>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53" name="Text Box 41">
            <a:extLst>
              <a:ext uri="{FF2B5EF4-FFF2-40B4-BE49-F238E27FC236}">
                <a16:creationId xmlns:a16="http://schemas.microsoft.com/office/drawing/2014/main" id="{625B7182-7CF6-875B-9012-5852517DE86D}"/>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54" name="Text Box 42">
            <a:extLst>
              <a:ext uri="{FF2B5EF4-FFF2-40B4-BE49-F238E27FC236}">
                <a16:creationId xmlns:a16="http://schemas.microsoft.com/office/drawing/2014/main" id="{A8929F70-E56E-E463-B9C3-871C8F016AAC}"/>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4555" name="Text Box 43">
            <a:extLst>
              <a:ext uri="{FF2B5EF4-FFF2-40B4-BE49-F238E27FC236}">
                <a16:creationId xmlns:a16="http://schemas.microsoft.com/office/drawing/2014/main" id="{B9E63909-2589-8E90-2135-C1408073E732}"/>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4556" name="Text Box 44">
            <a:extLst>
              <a:ext uri="{FF2B5EF4-FFF2-40B4-BE49-F238E27FC236}">
                <a16:creationId xmlns:a16="http://schemas.microsoft.com/office/drawing/2014/main" id="{3B98BA4B-2903-805D-C3B6-73A7E1962F9D}"/>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4557" name="Text Box 45">
            <a:extLst>
              <a:ext uri="{FF2B5EF4-FFF2-40B4-BE49-F238E27FC236}">
                <a16:creationId xmlns:a16="http://schemas.microsoft.com/office/drawing/2014/main" id="{D7F340E0-94F4-3A7C-5A61-6EF49592DDBA}"/>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4558" name="Text Box 46">
            <a:extLst>
              <a:ext uri="{FF2B5EF4-FFF2-40B4-BE49-F238E27FC236}">
                <a16:creationId xmlns:a16="http://schemas.microsoft.com/office/drawing/2014/main" id="{E37CB7FF-62C2-4DDD-8043-C57E6CA9F235}"/>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4559" name="Text Box 47">
            <a:extLst>
              <a:ext uri="{FF2B5EF4-FFF2-40B4-BE49-F238E27FC236}">
                <a16:creationId xmlns:a16="http://schemas.microsoft.com/office/drawing/2014/main" id="{58E4E8BA-004B-35EF-3D50-6A203218C5FC}"/>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4560" name="Text Box 48">
            <a:extLst>
              <a:ext uri="{FF2B5EF4-FFF2-40B4-BE49-F238E27FC236}">
                <a16:creationId xmlns:a16="http://schemas.microsoft.com/office/drawing/2014/main" id="{D94B0A3F-F326-97C1-987A-F37D40905110}"/>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4561" name="Text Box 49">
            <a:extLst>
              <a:ext uri="{FF2B5EF4-FFF2-40B4-BE49-F238E27FC236}">
                <a16:creationId xmlns:a16="http://schemas.microsoft.com/office/drawing/2014/main" id="{469D5C05-953A-3FEC-06F4-462B8CD8ACB0}"/>
              </a:ext>
            </a:extLst>
          </p:cNvPr>
          <p:cNvSpPr txBox="1">
            <a:spLocks noChangeArrowheads="1"/>
          </p:cNvSpPr>
          <p:nvPr/>
        </p:nvSpPr>
        <p:spPr bwMode="auto">
          <a:xfrm>
            <a:off x="5486400" y="36576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E541062F-2946-5A38-AEAD-839B027ACBED}"/>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5539" name="Text Box 3">
            <a:extLst>
              <a:ext uri="{FF2B5EF4-FFF2-40B4-BE49-F238E27FC236}">
                <a16:creationId xmlns:a16="http://schemas.microsoft.com/office/drawing/2014/main" id="{38862E24-CF5B-FE7B-5386-17CFA2196A9E}"/>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40" name="Text Box 4">
            <a:extLst>
              <a:ext uri="{FF2B5EF4-FFF2-40B4-BE49-F238E27FC236}">
                <a16:creationId xmlns:a16="http://schemas.microsoft.com/office/drawing/2014/main" id="{AAB3FA1C-362F-68F8-A818-58157C842519}"/>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41" name="Text Box 5">
            <a:extLst>
              <a:ext uri="{FF2B5EF4-FFF2-40B4-BE49-F238E27FC236}">
                <a16:creationId xmlns:a16="http://schemas.microsoft.com/office/drawing/2014/main" id="{1660DED1-EEA7-036D-662A-BD11AAA88D4A}"/>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42" name="Text Box 6">
            <a:extLst>
              <a:ext uri="{FF2B5EF4-FFF2-40B4-BE49-F238E27FC236}">
                <a16:creationId xmlns:a16="http://schemas.microsoft.com/office/drawing/2014/main" id="{A85955D5-4774-CDF8-E0F7-05276362E99C}"/>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43" name="Text Box 7">
            <a:extLst>
              <a:ext uri="{FF2B5EF4-FFF2-40B4-BE49-F238E27FC236}">
                <a16:creationId xmlns:a16="http://schemas.microsoft.com/office/drawing/2014/main" id="{6802B935-A14B-7811-FB3E-C146DE08B801}"/>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44" name="Text Box 8">
            <a:extLst>
              <a:ext uri="{FF2B5EF4-FFF2-40B4-BE49-F238E27FC236}">
                <a16:creationId xmlns:a16="http://schemas.microsoft.com/office/drawing/2014/main" id="{E60EBAAB-C7AB-88A7-C6DD-0E00539C7963}"/>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45" name="Text Box 9">
            <a:extLst>
              <a:ext uri="{FF2B5EF4-FFF2-40B4-BE49-F238E27FC236}">
                <a16:creationId xmlns:a16="http://schemas.microsoft.com/office/drawing/2014/main" id="{0575EF1C-E978-2B39-F958-4022F1AEBEA0}"/>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46" name="Text Box 10">
            <a:extLst>
              <a:ext uri="{FF2B5EF4-FFF2-40B4-BE49-F238E27FC236}">
                <a16:creationId xmlns:a16="http://schemas.microsoft.com/office/drawing/2014/main" id="{A6139E68-0939-DF97-E7F5-4470F7A5BD92}"/>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5547" name="Text Box 11">
            <a:extLst>
              <a:ext uri="{FF2B5EF4-FFF2-40B4-BE49-F238E27FC236}">
                <a16:creationId xmlns:a16="http://schemas.microsoft.com/office/drawing/2014/main" id="{48E0303C-F1DA-C756-966E-C315487B311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48" name="Text Box 12">
            <a:extLst>
              <a:ext uri="{FF2B5EF4-FFF2-40B4-BE49-F238E27FC236}">
                <a16:creationId xmlns:a16="http://schemas.microsoft.com/office/drawing/2014/main" id="{5E3F1FE3-2652-C43A-ED8E-9C4CA5C0B4F8}"/>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49" name="Text Box 13">
            <a:extLst>
              <a:ext uri="{FF2B5EF4-FFF2-40B4-BE49-F238E27FC236}">
                <a16:creationId xmlns:a16="http://schemas.microsoft.com/office/drawing/2014/main" id="{A7083668-046E-D5B4-58C4-7FF500335964}"/>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50" name="Text Box 14">
            <a:extLst>
              <a:ext uri="{FF2B5EF4-FFF2-40B4-BE49-F238E27FC236}">
                <a16:creationId xmlns:a16="http://schemas.microsoft.com/office/drawing/2014/main" id="{50467C97-C7E3-5917-8A57-2AE66414201B}"/>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51" name="Text Box 15">
            <a:extLst>
              <a:ext uri="{FF2B5EF4-FFF2-40B4-BE49-F238E27FC236}">
                <a16:creationId xmlns:a16="http://schemas.microsoft.com/office/drawing/2014/main" id="{4426570C-507B-6862-0BB7-2C24F2568936}"/>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52" name="Text Box 16">
            <a:extLst>
              <a:ext uri="{FF2B5EF4-FFF2-40B4-BE49-F238E27FC236}">
                <a16:creationId xmlns:a16="http://schemas.microsoft.com/office/drawing/2014/main" id="{C198913D-6519-FE1B-2B2A-2D6D01605E8C}"/>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53" name="Text Box 17">
            <a:extLst>
              <a:ext uri="{FF2B5EF4-FFF2-40B4-BE49-F238E27FC236}">
                <a16:creationId xmlns:a16="http://schemas.microsoft.com/office/drawing/2014/main" id="{C47F8374-C475-1990-B494-DC53B83D80F4}"/>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54" name="Text Box 18">
            <a:extLst>
              <a:ext uri="{FF2B5EF4-FFF2-40B4-BE49-F238E27FC236}">
                <a16:creationId xmlns:a16="http://schemas.microsoft.com/office/drawing/2014/main" id="{9C314445-D768-F77C-B73E-0B465551396C}"/>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55" name="Text Box 19">
            <a:extLst>
              <a:ext uri="{FF2B5EF4-FFF2-40B4-BE49-F238E27FC236}">
                <a16:creationId xmlns:a16="http://schemas.microsoft.com/office/drawing/2014/main" id="{4A490FDD-AF59-76F0-783E-C2FAC6410FAA}"/>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56" name="Text Box 20">
            <a:extLst>
              <a:ext uri="{FF2B5EF4-FFF2-40B4-BE49-F238E27FC236}">
                <a16:creationId xmlns:a16="http://schemas.microsoft.com/office/drawing/2014/main" id="{35B3376A-9437-2967-FDF3-E450F2549095}"/>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57" name="Text Box 21">
            <a:extLst>
              <a:ext uri="{FF2B5EF4-FFF2-40B4-BE49-F238E27FC236}">
                <a16:creationId xmlns:a16="http://schemas.microsoft.com/office/drawing/2014/main" id="{63E236FA-FEEE-CF0B-8C21-7328A0196141}"/>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58" name="Text Box 22">
            <a:extLst>
              <a:ext uri="{FF2B5EF4-FFF2-40B4-BE49-F238E27FC236}">
                <a16:creationId xmlns:a16="http://schemas.microsoft.com/office/drawing/2014/main" id="{46153D48-61E2-F6F3-229D-9C7067324578}"/>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59" name="Text Box 23">
            <a:extLst>
              <a:ext uri="{FF2B5EF4-FFF2-40B4-BE49-F238E27FC236}">
                <a16:creationId xmlns:a16="http://schemas.microsoft.com/office/drawing/2014/main" id="{671FA916-5FFF-17F0-926E-1641791E14CB}"/>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60" name="Text Box 24">
            <a:extLst>
              <a:ext uri="{FF2B5EF4-FFF2-40B4-BE49-F238E27FC236}">
                <a16:creationId xmlns:a16="http://schemas.microsoft.com/office/drawing/2014/main" id="{BA6CB511-E86E-E3C7-B46B-06448E79FBDA}"/>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61" name="Text Box 25">
            <a:extLst>
              <a:ext uri="{FF2B5EF4-FFF2-40B4-BE49-F238E27FC236}">
                <a16:creationId xmlns:a16="http://schemas.microsoft.com/office/drawing/2014/main" id="{22096A5E-5DB3-3A9A-1FDB-FB93FE9BD683}"/>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62" name="Text Box 26">
            <a:extLst>
              <a:ext uri="{FF2B5EF4-FFF2-40B4-BE49-F238E27FC236}">
                <a16:creationId xmlns:a16="http://schemas.microsoft.com/office/drawing/2014/main" id="{FFB2C4A0-49E2-5AAD-F6FA-2DBE1890DF2D}"/>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5563" name="Text Box 27">
            <a:extLst>
              <a:ext uri="{FF2B5EF4-FFF2-40B4-BE49-F238E27FC236}">
                <a16:creationId xmlns:a16="http://schemas.microsoft.com/office/drawing/2014/main" id="{70498992-3804-F0BE-7BC4-575A0CA3B44A}"/>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64" name="Text Box 28">
            <a:extLst>
              <a:ext uri="{FF2B5EF4-FFF2-40B4-BE49-F238E27FC236}">
                <a16:creationId xmlns:a16="http://schemas.microsoft.com/office/drawing/2014/main" id="{67032681-C3FB-A3E4-55B2-0A721E7F1762}"/>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65" name="Text Box 29">
            <a:extLst>
              <a:ext uri="{FF2B5EF4-FFF2-40B4-BE49-F238E27FC236}">
                <a16:creationId xmlns:a16="http://schemas.microsoft.com/office/drawing/2014/main" id="{EE2BE3A7-9AB3-D25D-5515-34B4E84D44F6}"/>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66" name="Text Box 30">
            <a:extLst>
              <a:ext uri="{FF2B5EF4-FFF2-40B4-BE49-F238E27FC236}">
                <a16:creationId xmlns:a16="http://schemas.microsoft.com/office/drawing/2014/main" id="{181C7133-2181-28EB-3D6D-C27E89671604}"/>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5567" name="Text Box 31">
            <a:extLst>
              <a:ext uri="{FF2B5EF4-FFF2-40B4-BE49-F238E27FC236}">
                <a16:creationId xmlns:a16="http://schemas.microsoft.com/office/drawing/2014/main" id="{F4B987CA-0B1D-2B3E-6B99-72A6FE2BC223}"/>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68" name="Text Box 32">
            <a:extLst>
              <a:ext uri="{FF2B5EF4-FFF2-40B4-BE49-F238E27FC236}">
                <a16:creationId xmlns:a16="http://schemas.microsoft.com/office/drawing/2014/main" id="{9E7F6CC9-6647-3D7D-FE4A-3B0FF7932E2C}"/>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69" name="Text Box 33">
            <a:extLst>
              <a:ext uri="{FF2B5EF4-FFF2-40B4-BE49-F238E27FC236}">
                <a16:creationId xmlns:a16="http://schemas.microsoft.com/office/drawing/2014/main" id="{3EC9306E-6473-9B76-3755-0CDC070BF7A7}"/>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70" name="Text Box 34">
            <a:extLst>
              <a:ext uri="{FF2B5EF4-FFF2-40B4-BE49-F238E27FC236}">
                <a16:creationId xmlns:a16="http://schemas.microsoft.com/office/drawing/2014/main" id="{B45BE30A-55FB-2EA4-8D68-671C9D27591F}"/>
              </a:ext>
            </a:extLst>
          </p:cNvPr>
          <p:cNvSpPr txBox="1">
            <a:spLocks noChangeArrowheads="1"/>
          </p:cNvSpPr>
          <p:nvPr/>
        </p:nvSpPr>
        <p:spPr bwMode="auto">
          <a:xfrm>
            <a:off x="5083175" y="5029200"/>
            <a:ext cx="2667000"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5571" name="Text Box 35">
            <a:extLst>
              <a:ext uri="{FF2B5EF4-FFF2-40B4-BE49-F238E27FC236}">
                <a16:creationId xmlns:a16="http://schemas.microsoft.com/office/drawing/2014/main" id="{F79958F3-A5CC-5364-0511-29EA44BF91C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72" name="Text Box 36">
            <a:extLst>
              <a:ext uri="{FF2B5EF4-FFF2-40B4-BE49-F238E27FC236}">
                <a16:creationId xmlns:a16="http://schemas.microsoft.com/office/drawing/2014/main" id="{97E18B31-5C29-0295-812A-FCD1F877FE27}"/>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73" name="Text Box 37">
            <a:extLst>
              <a:ext uri="{FF2B5EF4-FFF2-40B4-BE49-F238E27FC236}">
                <a16:creationId xmlns:a16="http://schemas.microsoft.com/office/drawing/2014/main" id="{483CCC1D-F9EC-E44C-02F7-1656AA6C9465}"/>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74" name="Text Box 38">
            <a:extLst>
              <a:ext uri="{FF2B5EF4-FFF2-40B4-BE49-F238E27FC236}">
                <a16:creationId xmlns:a16="http://schemas.microsoft.com/office/drawing/2014/main" id="{79DF7F5B-9FA0-00E6-4B69-929449F648CB}"/>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75" name="Text Box 39">
            <a:extLst>
              <a:ext uri="{FF2B5EF4-FFF2-40B4-BE49-F238E27FC236}">
                <a16:creationId xmlns:a16="http://schemas.microsoft.com/office/drawing/2014/main" id="{1C66EB2E-C3C7-0E25-6D25-E91ECD7846C7}"/>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5576" name="Text Box 40">
            <a:extLst>
              <a:ext uri="{FF2B5EF4-FFF2-40B4-BE49-F238E27FC236}">
                <a16:creationId xmlns:a16="http://schemas.microsoft.com/office/drawing/2014/main" id="{8927D827-9424-AA41-44EC-5AB57BD45A27}"/>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77" name="Text Box 41">
            <a:extLst>
              <a:ext uri="{FF2B5EF4-FFF2-40B4-BE49-F238E27FC236}">
                <a16:creationId xmlns:a16="http://schemas.microsoft.com/office/drawing/2014/main" id="{15711389-4FBA-782F-603B-9476FC446750}"/>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78" name="Text Box 42">
            <a:extLst>
              <a:ext uri="{FF2B5EF4-FFF2-40B4-BE49-F238E27FC236}">
                <a16:creationId xmlns:a16="http://schemas.microsoft.com/office/drawing/2014/main" id="{FC8D0AFA-8AFC-CEC8-D530-0B8D322DE3E9}"/>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79" name="Text Box 43">
            <a:extLst>
              <a:ext uri="{FF2B5EF4-FFF2-40B4-BE49-F238E27FC236}">
                <a16:creationId xmlns:a16="http://schemas.microsoft.com/office/drawing/2014/main" id="{FB295A0C-E239-D59D-A866-0293E78A4832}"/>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5580" name="Text Box 44">
            <a:extLst>
              <a:ext uri="{FF2B5EF4-FFF2-40B4-BE49-F238E27FC236}">
                <a16:creationId xmlns:a16="http://schemas.microsoft.com/office/drawing/2014/main" id="{14BAC507-C6F5-EBB2-094C-AAD37574023C}"/>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5581" name="Text Box 45">
            <a:extLst>
              <a:ext uri="{FF2B5EF4-FFF2-40B4-BE49-F238E27FC236}">
                <a16:creationId xmlns:a16="http://schemas.microsoft.com/office/drawing/2014/main" id="{64CC48DE-53B3-9288-C673-502E00A8E290}"/>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5582" name="Text Box 46">
            <a:extLst>
              <a:ext uri="{FF2B5EF4-FFF2-40B4-BE49-F238E27FC236}">
                <a16:creationId xmlns:a16="http://schemas.microsoft.com/office/drawing/2014/main" id="{51F29F5F-4442-E4EE-7883-7A9C9339EB9E}"/>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5583" name="Text Box 47">
            <a:extLst>
              <a:ext uri="{FF2B5EF4-FFF2-40B4-BE49-F238E27FC236}">
                <a16:creationId xmlns:a16="http://schemas.microsoft.com/office/drawing/2014/main" id="{6CC237FE-2B7F-ADF0-7AA8-94AFF2ABFF8E}"/>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5584" name="Text Box 48">
            <a:extLst>
              <a:ext uri="{FF2B5EF4-FFF2-40B4-BE49-F238E27FC236}">
                <a16:creationId xmlns:a16="http://schemas.microsoft.com/office/drawing/2014/main" id="{1AEAC417-9C97-02CE-923E-0BAAA6B8212C}"/>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5585" name="Text Box 49">
            <a:extLst>
              <a:ext uri="{FF2B5EF4-FFF2-40B4-BE49-F238E27FC236}">
                <a16:creationId xmlns:a16="http://schemas.microsoft.com/office/drawing/2014/main" id="{421CF21D-3327-EA6D-44CF-8816DFC0A4E8}"/>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5586" name="Text Box 50">
            <a:extLst>
              <a:ext uri="{FF2B5EF4-FFF2-40B4-BE49-F238E27FC236}">
                <a16:creationId xmlns:a16="http://schemas.microsoft.com/office/drawing/2014/main" id="{9B6B1614-1592-89D5-D3CF-1D580127C60E}"/>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5F987DC0-6A40-8CC4-6507-A092A4E71DA7}"/>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563" name="Text Box 3">
            <a:extLst>
              <a:ext uri="{FF2B5EF4-FFF2-40B4-BE49-F238E27FC236}">
                <a16:creationId xmlns:a16="http://schemas.microsoft.com/office/drawing/2014/main" id="{10C9107E-69E8-9EB9-0EF3-C3E720B7BB61}"/>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564" name="Text Box 4">
            <a:extLst>
              <a:ext uri="{FF2B5EF4-FFF2-40B4-BE49-F238E27FC236}">
                <a16:creationId xmlns:a16="http://schemas.microsoft.com/office/drawing/2014/main" id="{350CCDD2-C7CD-E85A-471C-97D544C7DA05}"/>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565" name="Text Box 5">
            <a:extLst>
              <a:ext uri="{FF2B5EF4-FFF2-40B4-BE49-F238E27FC236}">
                <a16:creationId xmlns:a16="http://schemas.microsoft.com/office/drawing/2014/main" id="{CB446638-F73F-D269-6169-7CA24A64C55C}"/>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566" name="Text Box 6">
            <a:extLst>
              <a:ext uri="{FF2B5EF4-FFF2-40B4-BE49-F238E27FC236}">
                <a16:creationId xmlns:a16="http://schemas.microsoft.com/office/drawing/2014/main" id="{540E7E57-27A6-81EB-0445-36456069F671}"/>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6567" name="Text Box 7">
            <a:extLst>
              <a:ext uri="{FF2B5EF4-FFF2-40B4-BE49-F238E27FC236}">
                <a16:creationId xmlns:a16="http://schemas.microsoft.com/office/drawing/2014/main" id="{AAC88F4B-0F0F-2EEB-A41D-9F7D45B5A2EE}"/>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568" name="Text Box 8">
            <a:extLst>
              <a:ext uri="{FF2B5EF4-FFF2-40B4-BE49-F238E27FC236}">
                <a16:creationId xmlns:a16="http://schemas.microsoft.com/office/drawing/2014/main" id="{D28F0E7E-BD91-9A93-FA07-FBF743E1C34D}"/>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569" name="Text Box 9">
            <a:extLst>
              <a:ext uri="{FF2B5EF4-FFF2-40B4-BE49-F238E27FC236}">
                <a16:creationId xmlns:a16="http://schemas.microsoft.com/office/drawing/2014/main" id="{A7C1E871-4C66-0B9B-75F0-99CD1F0914B2}"/>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570" name="Text Box 10">
            <a:extLst>
              <a:ext uri="{FF2B5EF4-FFF2-40B4-BE49-F238E27FC236}">
                <a16:creationId xmlns:a16="http://schemas.microsoft.com/office/drawing/2014/main" id="{6AF8A14C-EAEA-2BFE-5B1C-BB4DC7EAEB37}"/>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571" name="Text Box 11">
            <a:extLst>
              <a:ext uri="{FF2B5EF4-FFF2-40B4-BE49-F238E27FC236}">
                <a16:creationId xmlns:a16="http://schemas.microsoft.com/office/drawing/2014/main" id="{55D4DCB4-9925-E6D3-72FC-44E6CB20BF36}"/>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572" name="Text Box 12">
            <a:extLst>
              <a:ext uri="{FF2B5EF4-FFF2-40B4-BE49-F238E27FC236}">
                <a16:creationId xmlns:a16="http://schemas.microsoft.com/office/drawing/2014/main" id="{FAEAD1DC-E87E-742C-87FE-4F91DBC860EB}"/>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573" name="Text Box 13">
            <a:extLst>
              <a:ext uri="{FF2B5EF4-FFF2-40B4-BE49-F238E27FC236}">
                <a16:creationId xmlns:a16="http://schemas.microsoft.com/office/drawing/2014/main" id="{05DBF3A1-8900-382D-DDF5-A688222D2A03}"/>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574" name="Text Box 14">
            <a:extLst>
              <a:ext uri="{FF2B5EF4-FFF2-40B4-BE49-F238E27FC236}">
                <a16:creationId xmlns:a16="http://schemas.microsoft.com/office/drawing/2014/main" id="{560584C9-3B56-48A5-E5EC-D3D5EC4D3E73}"/>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6575" name="Text Box 15">
            <a:extLst>
              <a:ext uri="{FF2B5EF4-FFF2-40B4-BE49-F238E27FC236}">
                <a16:creationId xmlns:a16="http://schemas.microsoft.com/office/drawing/2014/main" id="{85431EEF-4A88-D405-D141-8D5CC494C871}"/>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576" name="Text Box 16">
            <a:extLst>
              <a:ext uri="{FF2B5EF4-FFF2-40B4-BE49-F238E27FC236}">
                <a16:creationId xmlns:a16="http://schemas.microsoft.com/office/drawing/2014/main" id="{4DFB82D1-9571-4B4E-7A0A-8FB37FEE216C}"/>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577" name="Text Box 17">
            <a:extLst>
              <a:ext uri="{FF2B5EF4-FFF2-40B4-BE49-F238E27FC236}">
                <a16:creationId xmlns:a16="http://schemas.microsoft.com/office/drawing/2014/main" id="{CF8E157F-9A65-8108-F55B-CD61D50ADB3A}"/>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578" name="Text Box 18">
            <a:extLst>
              <a:ext uri="{FF2B5EF4-FFF2-40B4-BE49-F238E27FC236}">
                <a16:creationId xmlns:a16="http://schemas.microsoft.com/office/drawing/2014/main" id="{A7B13017-F361-F97A-16ED-79AFD4127B26}"/>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579" name="Text Box 19">
            <a:extLst>
              <a:ext uri="{FF2B5EF4-FFF2-40B4-BE49-F238E27FC236}">
                <a16:creationId xmlns:a16="http://schemas.microsoft.com/office/drawing/2014/main" id="{E7138DF9-B8FC-BD1D-4052-78749A18A359}"/>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580" name="Text Box 20">
            <a:extLst>
              <a:ext uri="{FF2B5EF4-FFF2-40B4-BE49-F238E27FC236}">
                <a16:creationId xmlns:a16="http://schemas.microsoft.com/office/drawing/2014/main" id="{FB52AAC0-27F3-E39B-B860-E1DF1A007C2D}"/>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581" name="Text Box 21">
            <a:extLst>
              <a:ext uri="{FF2B5EF4-FFF2-40B4-BE49-F238E27FC236}">
                <a16:creationId xmlns:a16="http://schemas.microsoft.com/office/drawing/2014/main" id="{E5412981-306E-6A83-F1A7-E3C4A65946CB}"/>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582" name="Text Box 22">
            <a:extLst>
              <a:ext uri="{FF2B5EF4-FFF2-40B4-BE49-F238E27FC236}">
                <a16:creationId xmlns:a16="http://schemas.microsoft.com/office/drawing/2014/main" id="{7D1A0B5A-A0A8-A1F8-05A8-6376F80371B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583" name="Text Box 23">
            <a:extLst>
              <a:ext uri="{FF2B5EF4-FFF2-40B4-BE49-F238E27FC236}">
                <a16:creationId xmlns:a16="http://schemas.microsoft.com/office/drawing/2014/main" id="{AFED14EF-E672-52BA-290F-64CED2921EC0}"/>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584" name="Text Box 24">
            <a:extLst>
              <a:ext uri="{FF2B5EF4-FFF2-40B4-BE49-F238E27FC236}">
                <a16:creationId xmlns:a16="http://schemas.microsoft.com/office/drawing/2014/main" id="{1C998A72-C550-123C-91C3-7D16CA72DCAF}"/>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585" name="Text Box 25">
            <a:extLst>
              <a:ext uri="{FF2B5EF4-FFF2-40B4-BE49-F238E27FC236}">
                <a16:creationId xmlns:a16="http://schemas.microsoft.com/office/drawing/2014/main" id="{18067337-D784-A1B5-D69F-871201AC0F2C}"/>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586" name="Text Box 26">
            <a:extLst>
              <a:ext uri="{FF2B5EF4-FFF2-40B4-BE49-F238E27FC236}">
                <a16:creationId xmlns:a16="http://schemas.microsoft.com/office/drawing/2014/main" id="{B8AAF762-0101-106D-2A78-58659A757A9A}"/>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587" name="Text Box 27">
            <a:extLst>
              <a:ext uri="{FF2B5EF4-FFF2-40B4-BE49-F238E27FC236}">
                <a16:creationId xmlns:a16="http://schemas.microsoft.com/office/drawing/2014/main" id="{E892047E-6E35-7CFC-70D1-675D4A8FE1C5}"/>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6588" name="Text Box 28">
            <a:extLst>
              <a:ext uri="{FF2B5EF4-FFF2-40B4-BE49-F238E27FC236}">
                <a16:creationId xmlns:a16="http://schemas.microsoft.com/office/drawing/2014/main" id="{7DC47E56-2C35-7D4B-B9CB-938D0DCFAF13}"/>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589" name="Text Box 29">
            <a:extLst>
              <a:ext uri="{FF2B5EF4-FFF2-40B4-BE49-F238E27FC236}">
                <a16:creationId xmlns:a16="http://schemas.microsoft.com/office/drawing/2014/main" id="{A2C2ECF7-7FA0-1AD2-1E2E-5D5AA1212FE6}"/>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590" name="Text Box 30">
            <a:extLst>
              <a:ext uri="{FF2B5EF4-FFF2-40B4-BE49-F238E27FC236}">
                <a16:creationId xmlns:a16="http://schemas.microsoft.com/office/drawing/2014/main" id="{B1622B4A-7754-2BFF-F215-7C3DEE629C74}"/>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591" name="Text Box 31">
            <a:extLst>
              <a:ext uri="{FF2B5EF4-FFF2-40B4-BE49-F238E27FC236}">
                <a16:creationId xmlns:a16="http://schemas.microsoft.com/office/drawing/2014/main" id="{35102F6B-8517-2A10-E2D4-A67F832AE375}"/>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6592" name="Text Box 32">
            <a:extLst>
              <a:ext uri="{FF2B5EF4-FFF2-40B4-BE49-F238E27FC236}">
                <a16:creationId xmlns:a16="http://schemas.microsoft.com/office/drawing/2014/main" id="{7BE697AD-7B5F-5269-626F-41C74BB47415}"/>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593" name="Text Box 33">
            <a:extLst>
              <a:ext uri="{FF2B5EF4-FFF2-40B4-BE49-F238E27FC236}">
                <a16:creationId xmlns:a16="http://schemas.microsoft.com/office/drawing/2014/main" id="{DC8B89CB-D0CC-AA04-4136-9DD3EE4A9EFB}"/>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594" name="Text Box 34">
            <a:extLst>
              <a:ext uri="{FF2B5EF4-FFF2-40B4-BE49-F238E27FC236}">
                <a16:creationId xmlns:a16="http://schemas.microsoft.com/office/drawing/2014/main" id="{58F58CA6-CD36-C6AF-0C40-9D7169D7BF1B}"/>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6595" name="Text Box 35">
            <a:extLst>
              <a:ext uri="{FF2B5EF4-FFF2-40B4-BE49-F238E27FC236}">
                <a16:creationId xmlns:a16="http://schemas.microsoft.com/office/drawing/2014/main" id="{D8428A54-206D-0D1A-9CB6-07EE45C25DB5}"/>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596" name="Text Box 36">
            <a:extLst>
              <a:ext uri="{FF2B5EF4-FFF2-40B4-BE49-F238E27FC236}">
                <a16:creationId xmlns:a16="http://schemas.microsoft.com/office/drawing/2014/main" id="{0CA5994B-D1E5-4F9F-54A5-487863FD5587}"/>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597" name="Text Box 37">
            <a:extLst>
              <a:ext uri="{FF2B5EF4-FFF2-40B4-BE49-F238E27FC236}">
                <a16:creationId xmlns:a16="http://schemas.microsoft.com/office/drawing/2014/main" id="{576DC41F-B466-159C-AE8A-2E8DAFED9398}"/>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598" name="Text Box 38">
            <a:extLst>
              <a:ext uri="{FF2B5EF4-FFF2-40B4-BE49-F238E27FC236}">
                <a16:creationId xmlns:a16="http://schemas.microsoft.com/office/drawing/2014/main" id="{56D8C23F-6100-10EA-98CC-3FE8ECA62373}"/>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599" name="Text Box 39">
            <a:extLst>
              <a:ext uri="{FF2B5EF4-FFF2-40B4-BE49-F238E27FC236}">
                <a16:creationId xmlns:a16="http://schemas.microsoft.com/office/drawing/2014/main" id="{35513E09-070E-5D1B-A345-85792F921C9A}"/>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600" name="Text Box 40">
            <a:extLst>
              <a:ext uri="{FF2B5EF4-FFF2-40B4-BE49-F238E27FC236}">
                <a16:creationId xmlns:a16="http://schemas.microsoft.com/office/drawing/2014/main" id="{627EF416-E5A6-C5F0-05ED-CB0E9611DA6D}"/>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6601" name="Text Box 41">
            <a:extLst>
              <a:ext uri="{FF2B5EF4-FFF2-40B4-BE49-F238E27FC236}">
                <a16:creationId xmlns:a16="http://schemas.microsoft.com/office/drawing/2014/main" id="{398BCB06-6FE6-2C8C-D068-9FFFA05FE5FA}"/>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602" name="Text Box 42">
            <a:extLst>
              <a:ext uri="{FF2B5EF4-FFF2-40B4-BE49-F238E27FC236}">
                <a16:creationId xmlns:a16="http://schemas.microsoft.com/office/drawing/2014/main" id="{8E092AF2-3096-78FE-0F80-7281A541A32D}"/>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603" name="Text Box 43">
            <a:extLst>
              <a:ext uri="{FF2B5EF4-FFF2-40B4-BE49-F238E27FC236}">
                <a16:creationId xmlns:a16="http://schemas.microsoft.com/office/drawing/2014/main" id="{8F48CEDA-BE0A-49CD-9CCD-18C8CFF2129B}"/>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6604" name="Text Box 44">
            <a:extLst>
              <a:ext uri="{FF2B5EF4-FFF2-40B4-BE49-F238E27FC236}">
                <a16:creationId xmlns:a16="http://schemas.microsoft.com/office/drawing/2014/main" id="{1C22E81C-CCA1-74EA-DA5A-255065691D09}"/>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6605" name="Text Box 45">
            <a:extLst>
              <a:ext uri="{FF2B5EF4-FFF2-40B4-BE49-F238E27FC236}">
                <a16:creationId xmlns:a16="http://schemas.microsoft.com/office/drawing/2014/main" id="{AA88813A-D2C1-D8DD-622F-9E8DC8B825CD}"/>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6606" name="Text Box 46">
            <a:extLst>
              <a:ext uri="{FF2B5EF4-FFF2-40B4-BE49-F238E27FC236}">
                <a16:creationId xmlns:a16="http://schemas.microsoft.com/office/drawing/2014/main" id="{7C93132F-CFC9-E6F9-DDC2-0D9DF228D809}"/>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6607" name="Text Box 47">
            <a:extLst>
              <a:ext uri="{FF2B5EF4-FFF2-40B4-BE49-F238E27FC236}">
                <a16:creationId xmlns:a16="http://schemas.microsoft.com/office/drawing/2014/main" id="{194818CB-569E-C144-BF70-9E48E19334BE}"/>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6608" name="Text Box 48">
            <a:extLst>
              <a:ext uri="{FF2B5EF4-FFF2-40B4-BE49-F238E27FC236}">
                <a16:creationId xmlns:a16="http://schemas.microsoft.com/office/drawing/2014/main" id="{D4592EE4-280A-2728-A305-2A3FF34688B7}"/>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6609" name="Text Box 49">
            <a:extLst>
              <a:ext uri="{FF2B5EF4-FFF2-40B4-BE49-F238E27FC236}">
                <a16:creationId xmlns:a16="http://schemas.microsoft.com/office/drawing/2014/main" id="{8E37F3C0-0E2F-5049-86D0-39987EAFA748}"/>
              </a:ext>
            </a:extLst>
          </p:cNvPr>
          <p:cNvSpPr txBox="1">
            <a:spLocks noChangeArrowheads="1"/>
          </p:cNvSpPr>
          <p:nvPr/>
        </p:nvSpPr>
        <p:spPr bwMode="auto">
          <a:xfrm>
            <a:off x="1774825"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6610" name="Text Box 50">
            <a:extLst>
              <a:ext uri="{FF2B5EF4-FFF2-40B4-BE49-F238E27FC236}">
                <a16:creationId xmlns:a16="http://schemas.microsoft.com/office/drawing/2014/main" id="{5C43136D-EF32-2445-F84E-B94046424AFC}"/>
              </a:ext>
            </a:extLst>
          </p:cNvPr>
          <p:cNvSpPr txBox="1">
            <a:spLocks noChangeArrowheads="1"/>
          </p:cNvSpPr>
          <p:nvPr/>
        </p:nvSpPr>
        <p:spPr bwMode="auto">
          <a:xfrm>
            <a:off x="4987925"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92A40283-DBAB-1AEB-2458-B00F923B204B}"/>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587" name="Text Box 3">
            <a:extLst>
              <a:ext uri="{FF2B5EF4-FFF2-40B4-BE49-F238E27FC236}">
                <a16:creationId xmlns:a16="http://schemas.microsoft.com/office/drawing/2014/main" id="{984E19E9-7CE5-9AA0-E4C3-6A978B23AC26}"/>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588" name="Text Box 4">
            <a:extLst>
              <a:ext uri="{FF2B5EF4-FFF2-40B4-BE49-F238E27FC236}">
                <a16:creationId xmlns:a16="http://schemas.microsoft.com/office/drawing/2014/main" id="{787F7AA9-25E4-4B8E-66F7-0E0B37B8164D}"/>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589" name="Text Box 5">
            <a:extLst>
              <a:ext uri="{FF2B5EF4-FFF2-40B4-BE49-F238E27FC236}">
                <a16:creationId xmlns:a16="http://schemas.microsoft.com/office/drawing/2014/main" id="{63F307A6-9F52-736E-03B2-BDDD7C870437}"/>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590" name="Text Box 6">
            <a:extLst>
              <a:ext uri="{FF2B5EF4-FFF2-40B4-BE49-F238E27FC236}">
                <a16:creationId xmlns:a16="http://schemas.microsoft.com/office/drawing/2014/main" id="{470F8ED4-5A41-50FB-1F41-A1E4DF596C90}"/>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591" name="Text Box 7">
            <a:extLst>
              <a:ext uri="{FF2B5EF4-FFF2-40B4-BE49-F238E27FC236}">
                <a16:creationId xmlns:a16="http://schemas.microsoft.com/office/drawing/2014/main" id="{32D9CD1A-6235-CDF9-C387-371DD56933C6}"/>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7592" name="Text Box 8">
            <a:extLst>
              <a:ext uri="{FF2B5EF4-FFF2-40B4-BE49-F238E27FC236}">
                <a16:creationId xmlns:a16="http://schemas.microsoft.com/office/drawing/2014/main" id="{4D31F07B-3418-C2B2-F37B-DBC70A07DC7F}"/>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593" name="Text Box 9">
            <a:extLst>
              <a:ext uri="{FF2B5EF4-FFF2-40B4-BE49-F238E27FC236}">
                <a16:creationId xmlns:a16="http://schemas.microsoft.com/office/drawing/2014/main" id="{EC898EC2-3B8F-4321-6C6C-B0E475BE95B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594" name="Text Box 10">
            <a:extLst>
              <a:ext uri="{FF2B5EF4-FFF2-40B4-BE49-F238E27FC236}">
                <a16:creationId xmlns:a16="http://schemas.microsoft.com/office/drawing/2014/main" id="{7F5FCB9F-7B86-8FFE-7392-484D631E37BA}"/>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595" name="Text Box 11">
            <a:extLst>
              <a:ext uri="{FF2B5EF4-FFF2-40B4-BE49-F238E27FC236}">
                <a16:creationId xmlns:a16="http://schemas.microsoft.com/office/drawing/2014/main" id="{BBF1973F-B8B2-B6A0-CB43-D76EE9131C60}"/>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596" name="Text Box 12">
            <a:extLst>
              <a:ext uri="{FF2B5EF4-FFF2-40B4-BE49-F238E27FC236}">
                <a16:creationId xmlns:a16="http://schemas.microsoft.com/office/drawing/2014/main" id="{E19EBC6D-BF0B-B33D-DF3F-42FEAAAFFF58}"/>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597" name="Text Box 13">
            <a:extLst>
              <a:ext uri="{FF2B5EF4-FFF2-40B4-BE49-F238E27FC236}">
                <a16:creationId xmlns:a16="http://schemas.microsoft.com/office/drawing/2014/main" id="{14A08F43-B800-2D98-64B2-BBCFF7FC7ABD}"/>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598" name="Text Box 14">
            <a:extLst>
              <a:ext uri="{FF2B5EF4-FFF2-40B4-BE49-F238E27FC236}">
                <a16:creationId xmlns:a16="http://schemas.microsoft.com/office/drawing/2014/main" id="{09981A63-0B8D-43D6-F459-61CFC1F7B567}"/>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599" name="Text Box 15">
            <a:extLst>
              <a:ext uri="{FF2B5EF4-FFF2-40B4-BE49-F238E27FC236}">
                <a16:creationId xmlns:a16="http://schemas.microsoft.com/office/drawing/2014/main" id="{961A1C3D-B339-8464-4468-3C9B53643F9B}"/>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7600" name="Text Box 16">
            <a:extLst>
              <a:ext uri="{FF2B5EF4-FFF2-40B4-BE49-F238E27FC236}">
                <a16:creationId xmlns:a16="http://schemas.microsoft.com/office/drawing/2014/main" id="{144493E1-60DF-530D-B9EA-F0BBFA881A80}"/>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601" name="Text Box 17">
            <a:extLst>
              <a:ext uri="{FF2B5EF4-FFF2-40B4-BE49-F238E27FC236}">
                <a16:creationId xmlns:a16="http://schemas.microsoft.com/office/drawing/2014/main" id="{68AADD57-10CC-B880-C7F8-D8DC1696509C}"/>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602" name="Text Box 18">
            <a:extLst>
              <a:ext uri="{FF2B5EF4-FFF2-40B4-BE49-F238E27FC236}">
                <a16:creationId xmlns:a16="http://schemas.microsoft.com/office/drawing/2014/main" id="{19D2376F-A4B1-D39F-D1FF-A54620B2A246}"/>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603" name="Text Box 19">
            <a:extLst>
              <a:ext uri="{FF2B5EF4-FFF2-40B4-BE49-F238E27FC236}">
                <a16:creationId xmlns:a16="http://schemas.microsoft.com/office/drawing/2014/main" id="{912CA0B0-4EBD-0C93-E51B-5A6B39552D70}"/>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604" name="Text Box 20">
            <a:extLst>
              <a:ext uri="{FF2B5EF4-FFF2-40B4-BE49-F238E27FC236}">
                <a16:creationId xmlns:a16="http://schemas.microsoft.com/office/drawing/2014/main" id="{3126D051-E524-1EF8-A5CF-954850A21A55}"/>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605" name="Text Box 21">
            <a:extLst>
              <a:ext uri="{FF2B5EF4-FFF2-40B4-BE49-F238E27FC236}">
                <a16:creationId xmlns:a16="http://schemas.microsoft.com/office/drawing/2014/main" id="{36ED0129-FDB2-F94C-3A82-37B1FF29F339}"/>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606" name="Text Box 22">
            <a:extLst>
              <a:ext uri="{FF2B5EF4-FFF2-40B4-BE49-F238E27FC236}">
                <a16:creationId xmlns:a16="http://schemas.microsoft.com/office/drawing/2014/main" id="{B218525E-40D4-C771-758D-FED1204B4849}"/>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607" name="Text Box 23">
            <a:extLst>
              <a:ext uri="{FF2B5EF4-FFF2-40B4-BE49-F238E27FC236}">
                <a16:creationId xmlns:a16="http://schemas.microsoft.com/office/drawing/2014/main" id="{B69EF02A-C0F5-F0FE-B9BD-BBD968CA12CD}"/>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608" name="Text Box 24">
            <a:extLst>
              <a:ext uri="{FF2B5EF4-FFF2-40B4-BE49-F238E27FC236}">
                <a16:creationId xmlns:a16="http://schemas.microsoft.com/office/drawing/2014/main" id="{3C86108A-FE31-002B-C866-AFC18105B652}"/>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609" name="Text Box 25">
            <a:extLst>
              <a:ext uri="{FF2B5EF4-FFF2-40B4-BE49-F238E27FC236}">
                <a16:creationId xmlns:a16="http://schemas.microsoft.com/office/drawing/2014/main" id="{F8778C2E-5044-CD98-643C-EBEBEA681996}"/>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610" name="Text Box 26">
            <a:extLst>
              <a:ext uri="{FF2B5EF4-FFF2-40B4-BE49-F238E27FC236}">
                <a16:creationId xmlns:a16="http://schemas.microsoft.com/office/drawing/2014/main" id="{B76E6310-271E-A93C-2847-66292D4871B3}"/>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611" name="Text Box 27">
            <a:extLst>
              <a:ext uri="{FF2B5EF4-FFF2-40B4-BE49-F238E27FC236}">
                <a16:creationId xmlns:a16="http://schemas.microsoft.com/office/drawing/2014/main" id="{229E3110-7396-3FDF-048F-0360E9CC0247}"/>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612" name="Text Box 28">
            <a:extLst>
              <a:ext uri="{FF2B5EF4-FFF2-40B4-BE49-F238E27FC236}">
                <a16:creationId xmlns:a16="http://schemas.microsoft.com/office/drawing/2014/main" id="{E857BD43-8FC6-DBA6-E867-19DC399BDF39}"/>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7613" name="Text Box 29">
            <a:extLst>
              <a:ext uri="{FF2B5EF4-FFF2-40B4-BE49-F238E27FC236}">
                <a16:creationId xmlns:a16="http://schemas.microsoft.com/office/drawing/2014/main" id="{071A5339-DC17-F97F-8973-B37F8E030173}"/>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614" name="Text Box 30">
            <a:extLst>
              <a:ext uri="{FF2B5EF4-FFF2-40B4-BE49-F238E27FC236}">
                <a16:creationId xmlns:a16="http://schemas.microsoft.com/office/drawing/2014/main" id="{03488B36-C1C7-42C2-9CD2-29B1BC62B31F}"/>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615" name="Text Box 31">
            <a:extLst>
              <a:ext uri="{FF2B5EF4-FFF2-40B4-BE49-F238E27FC236}">
                <a16:creationId xmlns:a16="http://schemas.microsoft.com/office/drawing/2014/main" id="{81A25451-4D26-FA54-095A-8AA5F3580168}"/>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616" name="Text Box 32">
            <a:extLst>
              <a:ext uri="{FF2B5EF4-FFF2-40B4-BE49-F238E27FC236}">
                <a16:creationId xmlns:a16="http://schemas.microsoft.com/office/drawing/2014/main" id="{62C06BF8-3EF0-A13F-BFAD-0E1C69A70EB3}"/>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7617" name="Text Box 33">
            <a:extLst>
              <a:ext uri="{FF2B5EF4-FFF2-40B4-BE49-F238E27FC236}">
                <a16:creationId xmlns:a16="http://schemas.microsoft.com/office/drawing/2014/main" id="{237E4643-FA49-5B6F-6816-69BAEF90D620}"/>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618" name="Text Box 34">
            <a:extLst>
              <a:ext uri="{FF2B5EF4-FFF2-40B4-BE49-F238E27FC236}">
                <a16:creationId xmlns:a16="http://schemas.microsoft.com/office/drawing/2014/main" id="{48FDDAC0-C5AE-41CE-A261-73A776638257}"/>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7619" name="Text Box 35">
            <a:extLst>
              <a:ext uri="{FF2B5EF4-FFF2-40B4-BE49-F238E27FC236}">
                <a16:creationId xmlns:a16="http://schemas.microsoft.com/office/drawing/2014/main" id="{D7BF79F2-4BF2-69CC-AFBF-38D0C064AD0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620" name="Text Box 36">
            <a:extLst>
              <a:ext uri="{FF2B5EF4-FFF2-40B4-BE49-F238E27FC236}">
                <a16:creationId xmlns:a16="http://schemas.microsoft.com/office/drawing/2014/main" id="{9E42FFB1-F01B-5E7E-CCF7-6BB1DF0C70BF}"/>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621" name="Text Box 37">
            <a:extLst>
              <a:ext uri="{FF2B5EF4-FFF2-40B4-BE49-F238E27FC236}">
                <a16:creationId xmlns:a16="http://schemas.microsoft.com/office/drawing/2014/main" id="{2AB606D7-170A-AE2A-0D62-BFD21FD2C578}"/>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622" name="Text Box 38">
            <a:extLst>
              <a:ext uri="{FF2B5EF4-FFF2-40B4-BE49-F238E27FC236}">
                <a16:creationId xmlns:a16="http://schemas.microsoft.com/office/drawing/2014/main" id="{995A1D46-EA87-DE24-24D9-12EAB1D70F9E}"/>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623" name="Text Box 39">
            <a:extLst>
              <a:ext uri="{FF2B5EF4-FFF2-40B4-BE49-F238E27FC236}">
                <a16:creationId xmlns:a16="http://schemas.microsoft.com/office/drawing/2014/main" id="{55741EDE-04E2-5FD0-8620-8D79322455D3}"/>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624" name="Text Box 40">
            <a:extLst>
              <a:ext uri="{FF2B5EF4-FFF2-40B4-BE49-F238E27FC236}">
                <a16:creationId xmlns:a16="http://schemas.microsoft.com/office/drawing/2014/main" id="{CE034D5E-DB1A-9C90-8306-6539453088E3}"/>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625" name="Text Box 41">
            <a:extLst>
              <a:ext uri="{FF2B5EF4-FFF2-40B4-BE49-F238E27FC236}">
                <a16:creationId xmlns:a16="http://schemas.microsoft.com/office/drawing/2014/main" id="{90BC685B-424E-EC35-D84F-CD471CC2A603}"/>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626" name="Text Box 42">
            <a:extLst>
              <a:ext uri="{FF2B5EF4-FFF2-40B4-BE49-F238E27FC236}">
                <a16:creationId xmlns:a16="http://schemas.microsoft.com/office/drawing/2014/main" id="{52824F23-EF30-F370-786D-D2271EC74640}"/>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7627" name="Text Box 43">
            <a:extLst>
              <a:ext uri="{FF2B5EF4-FFF2-40B4-BE49-F238E27FC236}">
                <a16:creationId xmlns:a16="http://schemas.microsoft.com/office/drawing/2014/main" id="{A53DF0AA-1889-A4EB-55E6-C302E3FADF2B}"/>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628" name="Text Box 44">
            <a:extLst>
              <a:ext uri="{FF2B5EF4-FFF2-40B4-BE49-F238E27FC236}">
                <a16:creationId xmlns:a16="http://schemas.microsoft.com/office/drawing/2014/main" id="{686848CE-744D-2355-897E-98A0D462C8F5}"/>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629" name="Text Box 45">
            <a:extLst>
              <a:ext uri="{FF2B5EF4-FFF2-40B4-BE49-F238E27FC236}">
                <a16:creationId xmlns:a16="http://schemas.microsoft.com/office/drawing/2014/main" id="{64222472-5EAE-F2D8-FA96-5CE36F2A51C7}"/>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7630" name="Text Box 46">
            <a:extLst>
              <a:ext uri="{FF2B5EF4-FFF2-40B4-BE49-F238E27FC236}">
                <a16:creationId xmlns:a16="http://schemas.microsoft.com/office/drawing/2014/main" id="{0C501CAE-5D35-E0E4-D630-57D58FC594F3}"/>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631" name="Text Box 47">
            <a:extLst>
              <a:ext uri="{FF2B5EF4-FFF2-40B4-BE49-F238E27FC236}">
                <a16:creationId xmlns:a16="http://schemas.microsoft.com/office/drawing/2014/main" id="{DF0E90D0-BD65-B327-F633-052A576A8B15}"/>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7632" name="Text Box 48">
            <a:extLst>
              <a:ext uri="{FF2B5EF4-FFF2-40B4-BE49-F238E27FC236}">
                <a16:creationId xmlns:a16="http://schemas.microsoft.com/office/drawing/2014/main" id="{E6FE222D-ACD0-4ADE-B208-088F96258D8D}"/>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7633" name="Text Box 49">
            <a:extLst>
              <a:ext uri="{FF2B5EF4-FFF2-40B4-BE49-F238E27FC236}">
                <a16:creationId xmlns:a16="http://schemas.microsoft.com/office/drawing/2014/main" id="{9111D147-09C6-DEFA-5D38-BE06C9CBB8DD}"/>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7634" name="Text Box 50">
            <a:extLst>
              <a:ext uri="{FF2B5EF4-FFF2-40B4-BE49-F238E27FC236}">
                <a16:creationId xmlns:a16="http://schemas.microsoft.com/office/drawing/2014/main" id="{53805FBE-2A1D-3771-0E55-DD4D00985CCF}"/>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7635" name="Text Box 51">
            <a:extLst>
              <a:ext uri="{FF2B5EF4-FFF2-40B4-BE49-F238E27FC236}">
                <a16:creationId xmlns:a16="http://schemas.microsoft.com/office/drawing/2014/main" id="{BA915D24-F560-45A0-3B28-CF2A63C2C55B}"/>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7636" name="Text Box 52">
            <a:extLst>
              <a:ext uri="{FF2B5EF4-FFF2-40B4-BE49-F238E27FC236}">
                <a16:creationId xmlns:a16="http://schemas.microsoft.com/office/drawing/2014/main" id="{2B32ECA3-8208-1712-8377-37F6E82F622C}"/>
              </a:ext>
            </a:extLst>
          </p:cNvPr>
          <p:cNvSpPr txBox="1">
            <a:spLocks noChangeArrowheads="1"/>
          </p:cNvSpPr>
          <p:nvPr/>
        </p:nvSpPr>
        <p:spPr bwMode="auto">
          <a:xfrm>
            <a:off x="29464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7637" name="Text Box 53">
            <a:extLst>
              <a:ext uri="{FF2B5EF4-FFF2-40B4-BE49-F238E27FC236}">
                <a16:creationId xmlns:a16="http://schemas.microsoft.com/office/drawing/2014/main" id="{CAD25752-FAFD-C9B4-CB7E-8C575629B741}"/>
              </a:ext>
            </a:extLst>
          </p:cNvPr>
          <p:cNvSpPr txBox="1">
            <a:spLocks noChangeArrowheads="1"/>
          </p:cNvSpPr>
          <p:nvPr/>
        </p:nvSpPr>
        <p:spPr bwMode="auto">
          <a:xfrm>
            <a:off x="5575300"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565F1A9C-B9D6-2122-FDDB-5BB630BC70F4}"/>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11" name="Text Box 3">
            <a:extLst>
              <a:ext uri="{FF2B5EF4-FFF2-40B4-BE49-F238E27FC236}">
                <a16:creationId xmlns:a16="http://schemas.microsoft.com/office/drawing/2014/main" id="{0AD73210-A763-BCB0-29D0-1F4A834F5F7A}"/>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12" name="Text Box 4">
            <a:extLst>
              <a:ext uri="{FF2B5EF4-FFF2-40B4-BE49-F238E27FC236}">
                <a16:creationId xmlns:a16="http://schemas.microsoft.com/office/drawing/2014/main" id="{47091590-DF24-F7AF-EA83-C69C689FE15E}"/>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13" name="Text Box 5">
            <a:extLst>
              <a:ext uri="{FF2B5EF4-FFF2-40B4-BE49-F238E27FC236}">
                <a16:creationId xmlns:a16="http://schemas.microsoft.com/office/drawing/2014/main" id="{5435DBF9-0845-04B2-FA22-EED89FF13DB9}"/>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14" name="Text Box 6">
            <a:extLst>
              <a:ext uri="{FF2B5EF4-FFF2-40B4-BE49-F238E27FC236}">
                <a16:creationId xmlns:a16="http://schemas.microsoft.com/office/drawing/2014/main" id="{EAFE5B91-22B6-E862-9557-D69B274852CF}"/>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15" name="Text Box 7">
            <a:extLst>
              <a:ext uri="{FF2B5EF4-FFF2-40B4-BE49-F238E27FC236}">
                <a16:creationId xmlns:a16="http://schemas.microsoft.com/office/drawing/2014/main" id="{0945CFF9-8170-2DA5-2BF6-37D0A7E107FA}"/>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16" name="Text Box 8">
            <a:extLst>
              <a:ext uri="{FF2B5EF4-FFF2-40B4-BE49-F238E27FC236}">
                <a16:creationId xmlns:a16="http://schemas.microsoft.com/office/drawing/2014/main" id="{B204A925-597D-EA7A-7A21-086FF1920591}"/>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17" name="Text Box 9">
            <a:extLst>
              <a:ext uri="{FF2B5EF4-FFF2-40B4-BE49-F238E27FC236}">
                <a16:creationId xmlns:a16="http://schemas.microsoft.com/office/drawing/2014/main" id="{18ECC694-342F-981F-F870-4ACBE5033437}"/>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8618" name="Text Box 10">
            <a:extLst>
              <a:ext uri="{FF2B5EF4-FFF2-40B4-BE49-F238E27FC236}">
                <a16:creationId xmlns:a16="http://schemas.microsoft.com/office/drawing/2014/main" id="{E81497C2-54FB-5D54-F594-16B6CF04DE7B}"/>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19" name="Text Box 11">
            <a:extLst>
              <a:ext uri="{FF2B5EF4-FFF2-40B4-BE49-F238E27FC236}">
                <a16:creationId xmlns:a16="http://schemas.microsoft.com/office/drawing/2014/main" id="{115D0FA0-535B-A7DE-885F-2F3682CC99A7}"/>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20" name="Text Box 12">
            <a:extLst>
              <a:ext uri="{FF2B5EF4-FFF2-40B4-BE49-F238E27FC236}">
                <a16:creationId xmlns:a16="http://schemas.microsoft.com/office/drawing/2014/main" id="{3AE5B011-057B-D910-3D60-B48B1705D480}"/>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21" name="Text Box 13">
            <a:extLst>
              <a:ext uri="{FF2B5EF4-FFF2-40B4-BE49-F238E27FC236}">
                <a16:creationId xmlns:a16="http://schemas.microsoft.com/office/drawing/2014/main" id="{DFDEAED1-B210-2F3E-997F-FAE0039519F1}"/>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22" name="Text Box 14">
            <a:extLst>
              <a:ext uri="{FF2B5EF4-FFF2-40B4-BE49-F238E27FC236}">
                <a16:creationId xmlns:a16="http://schemas.microsoft.com/office/drawing/2014/main" id="{F1ACA9F1-1F97-72E1-1672-9A30C90E6DD1}"/>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23" name="Text Box 15">
            <a:extLst>
              <a:ext uri="{FF2B5EF4-FFF2-40B4-BE49-F238E27FC236}">
                <a16:creationId xmlns:a16="http://schemas.microsoft.com/office/drawing/2014/main" id="{1E911E3D-9C5B-5793-7222-539901045565}"/>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24" name="Text Box 16">
            <a:extLst>
              <a:ext uri="{FF2B5EF4-FFF2-40B4-BE49-F238E27FC236}">
                <a16:creationId xmlns:a16="http://schemas.microsoft.com/office/drawing/2014/main" id="{BB1569FF-CC37-DFE6-6558-AA996612E23A}"/>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25" name="Text Box 17">
            <a:extLst>
              <a:ext uri="{FF2B5EF4-FFF2-40B4-BE49-F238E27FC236}">
                <a16:creationId xmlns:a16="http://schemas.microsoft.com/office/drawing/2014/main" id="{00F686D0-9C77-1726-823A-8C9CEC2D819C}"/>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8626" name="Text Box 18">
            <a:extLst>
              <a:ext uri="{FF2B5EF4-FFF2-40B4-BE49-F238E27FC236}">
                <a16:creationId xmlns:a16="http://schemas.microsoft.com/office/drawing/2014/main" id="{00462416-BAA2-A64D-1717-C3CDC12E11A3}"/>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27" name="Text Box 19">
            <a:extLst>
              <a:ext uri="{FF2B5EF4-FFF2-40B4-BE49-F238E27FC236}">
                <a16:creationId xmlns:a16="http://schemas.microsoft.com/office/drawing/2014/main" id="{E9CB98FA-A915-8C33-EA00-B1F00F04B7F0}"/>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28" name="Text Box 20">
            <a:extLst>
              <a:ext uri="{FF2B5EF4-FFF2-40B4-BE49-F238E27FC236}">
                <a16:creationId xmlns:a16="http://schemas.microsoft.com/office/drawing/2014/main" id="{FB9FE307-1FDB-ADBE-93B3-475698830D53}"/>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29" name="Text Box 21">
            <a:extLst>
              <a:ext uri="{FF2B5EF4-FFF2-40B4-BE49-F238E27FC236}">
                <a16:creationId xmlns:a16="http://schemas.microsoft.com/office/drawing/2014/main" id="{FD64C7D5-C2D7-A9C3-DE4B-153B54015300}"/>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30" name="Text Box 22">
            <a:extLst>
              <a:ext uri="{FF2B5EF4-FFF2-40B4-BE49-F238E27FC236}">
                <a16:creationId xmlns:a16="http://schemas.microsoft.com/office/drawing/2014/main" id="{403FBA0E-7678-963E-F34C-7EADC49DD9CF}"/>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31" name="Text Box 23">
            <a:extLst>
              <a:ext uri="{FF2B5EF4-FFF2-40B4-BE49-F238E27FC236}">
                <a16:creationId xmlns:a16="http://schemas.microsoft.com/office/drawing/2014/main" id="{B88CEFA2-E46E-2211-9BAF-183589E8147D}"/>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32" name="Text Box 24">
            <a:extLst>
              <a:ext uri="{FF2B5EF4-FFF2-40B4-BE49-F238E27FC236}">
                <a16:creationId xmlns:a16="http://schemas.microsoft.com/office/drawing/2014/main" id="{97BDDDB2-F32F-83EC-8B11-3BEA38418DC5}"/>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33" name="Text Box 25">
            <a:extLst>
              <a:ext uri="{FF2B5EF4-FFF2-40B4-BE49-F238E27FC236}">
                <a16:creationId xmlns:a16="http://schemas.microsoft.com/office/drawing/2014/main" id="{6D77594D-6716-2047-D002-D6E78D146D2B}"/>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34" name="Text Box 26">
            <a:extLst>
              <a:ext uri="{FF2B5EF4-FFF2-40B4-BE49-F238E27FC236}">
                <a16:creationId xmlns:a16="http://schemas.microsoft.com/office/drawing/2014/main" id="{DDC94C23-D1CD-C1E0-9C07-0273FFF005A6}"/>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35" name="Text Box 27">
            <a:extLst>
              <a:ext uri="{FF2B5EF4-FFF2-40B4-BE49-F238E27FC236}">
                <a16:creationId xmlns:a16="http://schemas.microsoft.com/office/drawing/2014/main" id="{1F003030-A37D-C36A-1E2B-26D1CCB1A564}"/>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36" name="Text Box 28">
            <a:extLst>
              <a:ext uri="{FF2B5EF4-FFF2-40B4-BE49-F238E27FC236}">
                <a16:creationId xmlns:a16="http://schemas.microsoft.com/office/drawing/2014/main" id="{D4362723-2672-F6CA-BC51-9648CA9BDB6A}"/>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37" name="Text Box 29">
            <a:extLst>
              <a:ext uri="{FF2B5EF4-FFF2-40B4-BE49-F238E27FC236}">
                <a16:creationId xmlns:a16="http://schemas.microsoft.com/office/drawing/2014/main" id="{489A5AF5-D6D7-D26C-6097-F4586E7D7DB7}"/>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8638" name="Text Box 30">
            <a:extLst>
              <a:ext uri="{FF2B5EF4-FFF2-40B4-BE49-F238E27FC236}">
                <a16:creationId xmlns:a16="http://schemas.microsoft.com/office/drawing/2014/main" id="{16D1BA32-B478-5F10-9640-087879FE90C2}"/>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39" name="Text Box 31">
            <a:extLst>
              <a:ext uri="{FF2B5EF4-FFF2-40B4-BE49-F238E27FC236}">
                <a16:creationId xmlns:a16="http://schemas.microsoft.com/office/drawing/2014/main" id="{340F2871-7D41-2BE0-5BC2-74C4D8912B10}"/>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40" name="Text Box 32">
            <a:extLst>
              <a:ext uri="{FF2B5EF4-FFF2-40B4-BE49-F238E27FC236}">
                <a16:creationId xmlns:a16="http://schemas.microsoft.com/office/drawing/2014/main" id="{9CA3F147-AF1D-B0E0-01E3-D46378494050}"/>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41" name="Text Box 33">
            <a:extLst>
              <a:ext uri="{FF2B5EF4-FFF2-40B4-BE49-F238E27FC236}">
                <a16:creationId xmlns:a16="http://schemas.microsoft.com/office/drawing/2014/main" id="{012CF1F2-9CFD-7369-F9F0-93C94801BEFD}"/>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8642" name="Text Box 34">
            <a:extLst>
              <a:ext uri="{FF2B5EF4-FFF2-40B4-BE49-F238E27FC236}">
                <a16:creationId xmlns:a16="http://schemas.microsoft.com/office/drawing/2014/main" id="{5A9723F8-F565-22C9-9D3D-9A985779B59E}"/>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8643" name="Text Box 35">
            <a:extLst>
              <a:ext uri="{FF2B5EF4-FFF2-40B4-BE49-F238E27FC236}">
                <a16:creationId xmlns:a16="http://schemas.microsoft.com/office/drawing/2014/main" id="{EC4D3317-5202-0EAA-FC92-A2CBE108390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44" name="Text Box 36">
            <a:extLst>
              <a:ext uri="{FF2B5EF4-FFF2-40B4-BE49-F238E27FC236}">
                <a16:creationId xmlns:a16="http://schemas.microsoft.com/office/drawing/2014/main" id="{00F3DC32-CE5E-FB6D-2A47-2877D7115B04}"/>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45" name="Text Box 37">
            <a:extLst>
              <a:ext uri="{FF2B5EF4-FFF2-40B4-BE49-F238E27FC236}">
                <a16:creationId xmlns:a16="http://schemas.microsoft.com/office/drawing/2014/main" id="{B9501A8B-6701-FFFC-92DA-890EB3275354}"/>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46" name="Text Box 38">
            <a:extLst>
              <a:ext uri="{FF2B5EF4-FFF2-40B4-BE49-F238E27FC236}">
                <a16:creationId xmlns:a16="http://schemas.microsoft.com/office/drawing/2014/main" id="{BEEE6732-D041-6115-6D9F-674D7B62F5BA}"/>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47" name="Text Box 39">
            <a:extLst>
              <a:ext uri="{FF2B5EF4-FFF2-40B4-BE49-F238E27FC236}">
                <a16:creationId xmlns:a16="http://schemas.microsoft.com/office/drawing/2014/main" id="{24FA736D-AAB7-5C8E-8723-0F7C37B4CF7A}"/>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48" name="Text Box 40">
            <a:extLst>
              <a:ext uri="{FF2B5EF4-FFF2-40B4-BE49-F238E27FC236}">
                <a16:creationId xmlns:a16="http://schemas.microsoft.com/office/drawing/2014/main" id="{6DD2C331-8919-A542-39DD-B9C123349DD7}"/>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49" name="Text Box 41">
            <a:extLst>
              <a:ext uri="{FF2B5EF4-FFF2-40B4-BE49-F238E27FC236}">
                <a16:creationId xmlns:a16="http://schemas.microsoft.com/office/drawing/2014/main" id="{DD38EDE6-3292-3E36-ED96-B88434E8016F}"/>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8650" name="Text Box 42">
            <a:extLst>
              <a:ext uri="{FF2B5EF4-FFF2-40B4-BE49-F238E27FC236}">
                <a16:creationId xmlns:a16="http://schemas.microsoft.com/office/drawing/2014/main" id="{9F1286E4-3C75-6528-7094-D96138EF7E1A}"/>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51" name="Text Box 43">
            <a:extLst>
              <a:ext uri="{FF2B5EF4-FFF2-40B4-BE49-F238E27FC236}">
                <a16:creationId xmlns:a16="http://schemas.microsoft.com/office/drawing/2014/main" id="{B2EEFEEB-0F44-D536-BD57-159A17571FC2}"/>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52" name="Text Box 44">
            <a:extLst>
              <a:ext uri="{FF2B5EF4-FFF2-40B4-BE49-F238E27FC236}">
                <a16:creationId xmlns:a16="http://schemas.microsoft.com/office/drawing/2014/main" id="{6676FE02-BF07-7A31-703D-EA3C0AE38187}"/>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53" name="Text Box 45">
            <a:extLst>
              <a:ext uri="{FF2B5EF4-FFF2-40B4-BE49-F238E27FC236}">
                <a16:creationId xmlns:a16="http://schemas.microsoft.com/office/drawing/2014/main" id="{B8721072-ED4D-B096-96E7-E65A7502BAE3}"/>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8654" name="Text Box 46">
            <a:extLst>
              <a:ext uri="{FF2B5EF4-FFF2-40B4-BE49-F238E27FC236}">
                <a16:creationId xmlns:a16="http://schemas.microsoft.com/office/drawing/2014/main" id="{1CEC8F9C-35A6-E709-C55D-8D85C300AC30}"/>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55" name="Text Box 47">
            <a:extLst>
              <a:ext uri="{FF2B5EF4-FFF2-40B4-BE49-F238E27FC236}">
                <a16:creationId xmlns:a16="http://schemas.microsoft.com/office/drawing/2014/main" id="{FC39202A-3821-6FBB-5714-F31E1F398D0B}"/>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56" name="Text Box 48">
            <a:extLst>
              <a:ext uri="{FF2B5EF4-FFF2-40B4-BE49-F238E27FC236}">
                <a16:creationId xmlns:a16="http://schemas.microsoft.com/office/drawing/2014/main" id="{BF891249-2583-5350-DC4C-4988E0CBBC25}"/>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8657" name="Text Box 49">
            <a:extLst>
              <a:ext uri="{FF2B5EF4-FFF2-40B4-BE49-F238E27FC236}">
                <a16:creationId xmlns:a16="http://schemas.microsoft.com/office/drawing/2014/main" id="{9160DCA7-72A1-3981-069B-E9DB3983D6D0}"/>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8658" name="Text Box 50">
            <a:extLst>
              <a:ext uri="{FF2B5EF4-FFF2-40B4-BE49-F238E27FC236}">
                <a16:creationId xmlns:a16="http://schemas.microsoft.com/office/drawing/2014/main" id="{F6021B4D-1915-0DDD-7A65-CA940A0FEF35}"/>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8659" name="Text Box 51">
            <a:extLst>
              <a:ext uri="{FF2B5EF4-FFF2-40B4-BE49-F238E27FC236}">
                <a16:creationId xmlns:a16="http://schemas.microsoft.com/office/drawing/2014/main" id="{127BCDE9-5F8C-5620-F168-D0A5FC5696D0}"/>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8660" name="Text Box 52">
            <a:extLst>
              <a:ext uri="{FF2B5EF4-FFF2-40B4-BE49-F238E27FC236}">
                <a16:creationId xmlns:a16="http://schemas.microsoft.com/office/drawing/2014/main" id="{3C344970-11E1-1EFE-BF01-F9778A6E6563}"/>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8661" name="Text Box 53">
            <a:extLst>
              <a:ext uri="{FF2B5EF4-FFF2-40B4-BE49-F238E27FC236}">
                <a16:creationId xmlns:a16="http://schemas.microsoft.com/office/drawing/2014/main" id="{5261E898-1B39-FAC1-645E-2A2A7C0116D1}"/>
              </a:ext>
            </a:extLst>
          </p:cNvPr>
          <p:cNvSpPr txBox="1">
            <a:spLocks noChangeArrowheads="1"/>
          </p:cNvSpPr>
          <p:nvPr/>
        </p:nvSpPr>
        <p:spPr bwMode="auto">
          <a:xfrm>
            <a:off x="29464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8662" name="Text Box 54">
            <a:extLst>
              <a:ext uri="{FF2B5EF4-FFF2-40B4-BE49-F238E27FC236}">
                <a16:creationId xmlns:a16="http://schemas.microsoft.com/office/drawing/2014/main" id="{C5B23F6B-AB40-0F5B-FD65-0DC15A194A85}"/>
              </a:ext>
            </a:extLst>
          </p:cNvPr>
          <p:cNvSpPr txBox="1">
            <a:spLocks noChangeArrowheads="1"/>
          </p:cNvSpPr>
          <p:nvPr/>
        </p:nvSpPr>
        <p:spPr bwMode="auto">
          <a:xfrm>
            <a:off x="6162675"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EAB5F603-D7DD-53C8-2304-BEF40D457A49}"/>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9635" name="Text Box 3">
            <a:extLst>
              <a:ext uri="{FF2B5EF4-FFF2-40B4-BE49-F238E27FC236}">
                <a16:creationId xmlns:a16="http://schemas.microsoft.com/office/drawing/2014/main" id="{1F7EAC28-4135-E395-106F-8C3ED62F4E36}"/>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36" name="Text Box 4">
            <a:extLst>
              <a:ext uri="{FF2B5EF4-FFF2-40B4-BE49-F238E27FC236}">
                <a16:creationId xmlns:a16="http://schemas.microsoft.com/office/drawing/2014/main" id="{0F2A8099-CD79-FB4D-CFA8-07A15882B6F1}"/>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37" name="Text Box 5">
            <a:extLst>
              <a:ext uri="{FF2B5EF4-FFF2-40B4-BE49-F238E27FC236}">
                <a16:creationId xmlns:a16="http://schemas.microsoft.com/office/drawing/2014/main" id="{822DEDA6-9E2F-35DE-9D88-24B4FFCBFC16}"/>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38" name="Text Box 6">
            <a:extLst>
              <a:ext uri="{FF2B5EF4-FFF2-40B4-BE49-F238E27FC236}">
                <a16:creationId xmlns:a16="http://schemas.microsoft.com/office/drawing/2014/main" id="{9F65BF0C-0177-921C-6F02-E4764A93B695}"/>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39" name="Text Box 7">
            <a:extLst>
              <a:ext uri="{FF2B5EF4-FFF2-40B4-BE49-F238E27FC236}">
                <a16:creationId xmlns:a16="http://schemas.microsoft.com/office/drawing/2014/main" id="{7BF924F4-0183-1CE3-F2DD-188CF66FF649}"/>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40" name="Text Box 8">
            <a:extLst>
              <a:ext uri="{FF2B5EF4-FFF2-40B4-BE49-F238E27FC236}">
                <a16:creationId xmlns:a16="http://schemas.microsoft.com/office/drawing/2014/main" id="{393166D0-BACC-4E7E-9455-875A44983EA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41" name="Text Box 9">
            <a:extLst>
              <a:ext uri="{FF2B5EF4-FFF2-40B4-BE49-F238E27FC236}">
                <a16:creationId xmlns:a16="http://schemas.microsoft.com/office/drawing/2014/main" id="{CACECA29-EB10-FF7A-083B-6E0AD80A46A8}"/>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42" name="Text Box 10">
            <a:extLst>
              <a:ext uri="{FF2B5EF4-FFF2-40B4-BE49-F238E27FC236}">
                <a16:creationId xmlns:a16="http://schemas.microsoft.com/office/drawing/2014/main" id="{BB157954-D650-440F-533A-7BB1F3E4E5A5}"/>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9643" name="Text Box 11">
            <a:extLst>
              <a:ext uri="{FF2B5EF4-FFF2-40B4-BE49-F238E27FC236}">
                <a16:creationId xmlns:a16="http://schemas.microsoft.com/office/drawing/2014/main" id="{51C884A7-BF56-6E46-C945-B989F493B7C0}"/>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44" name="Text Box 12">
            <a:extLst>
              <a:ext uri="{FF2B5EF4-FFF2-40B4-BE49-F238E27FC236}">
                <a16:creationId xmlns:a16="http://schemas.microsoft.com/office/drawing/2014/main" id="{C0087386-4129-8094-2D93-4FA180FB2516}"/>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45" name="Text Box 13">
            <a:extLst>
              <a:ext uri="{FF2B5EF4-FFF2-40B4-BE49-F238E27FC236}">
                <a16:creationId xmlns:a16="http://schemas.microsoft.com/office/drawing/2014/main" id="{103E3B06-AAA3-E5DB-C5C6-420FBCA7B8E5}"/>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46" name="Text Box 14">
            <a:extLst>
              <a:ext uri="{FF2B5EF4-FFF2-40B4-BE49-F238E27FC236}">
                <a16:creationId xmlns:a16="http://schemas.microsoft.com/office/drawing/2014/main" id="{5F4458D1-D821-32C8-07B2-817B9463E005}"/>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47" name="Text Box 15">
            <a:extLst>
              <a:ext uri="{FF2B5EF4-FFF2-40B4-BE49-F238E27FC236}">
                <a16:creationId xmlns:a16="http://schemas.microsoft.com/office/drawing/2014/main" id="{33D28367-1BD7-C481-29FA-FC0039467E75}"/>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48" name="Text Box 16">
            <a:extLst>
              <a:ext uri="{FF2B5EF4-FFF2-40B4-BE49-F238E27FC236}">
                <a16:creationId xmlns:a16="http://schemas.microsoft.com/office/drawing/2014/main" id="{CE99CDCF-5FEE-5901-F805-75C913E03AE0}"/>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49" name="Text Box 17">
            <a:extLst>
              <a:ext uri="{FF2B5EF4-FFF2-40B4-BE49-F238E27FC236}">
                <a16:creationId xmlns:a16="http://schemas.microsoft.com/office/drawing/2014/main" id="{41BD0EEF-FF8E-09A9-2CBD-77FC2AA41B4F}"/>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50" name="Text Box 18">
            <a:extLst>
              <a:ext uri="{FF2B5EF4-FFF2-40B4-BE49-F238E27FC236}">
                <a16:creationId xmlns:a16="http://schemas.microsoft.com/office/drawing/2014/main" id="{71784906-EABD-EA47-1529-8D6FD479EEC2}"/>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51" name="Text Box 19">
            <a:extLst>
              <a:ext uri="{FF2B5EF4-FFF2-40B4-BE49-F238E27FC236}">
                <a16:creationId xmlns:a16="http://schemas.microsoft.com/office/drawing/2014/main" id="{4394EA1B-5E1A-FDF2-A395-C82B66FB0810}"/>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52" name="Text Box 20">
            <a:extLst>
              <a:ext uri="{FF2B5EF4-FFF2-40B4-BE49-F238E27FC236}">
                <a16:creationId xmlns:a16="http://schemas.microsoft.com/office/drawing/2014/main" id="{774BAC38-D87C-3884-4A78-9925778355D4}"/>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53" name="Text Box 21">
            <a:extLst>
              <a:ext uri="{FF2B5EF4-FFF2-40B4-BE49-F238E27FC236}">
                <a16:creationId xmlns:a16="http://schemas.microsoft.com/office/drawing/2014/main" id="{8491134D-E95F-B990-E0CA-EC35610B4FFF}"/>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54" name="Text Box 22">
            <a:extLst>
              <a:ext uri="{FF2B5EF4-FFF2-40B4-BE49-F238E27FC236}">
                <a16:creationId xmlns:a16="http://schemas.microsoft.com/office/drawing/2014/main" id="{4830D059-6A8B-7C76-A82F-73A380667E0D}"/>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55" name="Text Box 23">
            <a:extLst>
              <a:ext uri="{FF2B5EF4-FFF2-40B4-BE49-F238E27FC236}">
                <a16:creationId xmlns:a16="http://schemas.microsoft.com/office/drawing/2014/main" id="{3DAFB8AD-AEB8-C618-C3A3-F3B925170509}"/>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56" name="Text Box 24">
            <a:extLst>
              <a:ext uri="{FF2B5EF4-FFF2-40B4-BE49-F238E27FC236}">
                <a16:creationId xmlns:a16="http://schemas.microsoft.com/office/drawing/2014/main" id="{12D10BFA-12C4-12E1-D724-D2116EFA52BB}"/>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57" name="Text Box 25">
            <a:extLst>
              <a:ext uri="{FF2B5EF4-FFF2-40B4-BE49-F238E27FC236}">
                <a16:creationId xmlns:a16="http://schemas.microsoft.com/office/drawing/2014/main" id="{288B324F-E732-A454-0111-2F6C9BAEB375}"/>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58" name="Text Box 26">
            <a:extLst>
              <a:ext uri="{FF2B5EF4-FFF2-40B4-BE49-F238E27FC236}">
                <a16:creationId xmlns:a16="http://schemas.microsoft.com/office/drawing/2014/main" id="{C3B77483-665E-D4E9-CA30-8C7731DBAA7D}"/>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9659" name="Text Box 27">
            <a:extLst>
              <a:ext uri="{FF2B5EF4-FFF2-40B4-BE49-F238E27FC236}">
                <a16:creationId xmlns:a16="http://schemas.microsoft.com/office/drawing/2014/main" id="{598581CE-B435-EC4F-EB4C-E2B669F1FB7C}"/>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60" name="Text Box 28">
            <a:extLst>
              <a:ext uri="{FF2B5EF4-FFF2-40B4-BE49-F238E27FC236}">
                <a16:creationId xmlns:a16="http://schemas.microsoft.com/office/drawing/2014/main" id="{C4FD38F2-B8DA-E047-F9CD-530BB980BFC0}"/>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61" name="Text Box 29">
            <a:extLst>
              <a:ext uri="{FF2B5EF4-FFF2-40B4-BE49-F238E27FC236}">
                <a16:creationId xmlns:a16="http://schemas.microsoft.com/office/drawing/2014/main" id="{081CCB84-0EC3-C875-C660-F6FD74A675DB}"/>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62" name="Text Box 30">
            <a:extLst>
              <a:ext uri="{FF2B5EF4-FFF2-40B4-BE49-F238E27FC236}">
                <a16:creationId xmlns:a16="http://schemas.microsoft.com/office/drawing/2014/main" id="{7FA3D86B-F6A5-56D0-8EFA-5E3F4EAAD872}"/>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9663" name="Text Box 31">
            <a:extLst>
              <a:ext uri="{FF2B5EF4-FFF2-40B4-BE49-F238E27FC236}">
                <a16:creationId xmlns:a16="http://schemas.microsoft.com/office/drawing/2014/main" id="{5130C0AD-9336-1812-2B2B-072D258C36D2}"/>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64" name="Text Box 32">
            <a:extLst>
              <a:ext uri="{FF2B5EF4-FFF2-40B4-BE49-F238E27FC236}">
                <a16:creationId xmlns:a16="http://schemas.microsoft.com/office/drawing/2014/main" id="{66125C55-7ED9-A1D4-290B-578953530D90}"/>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65" name="Text Box 33">
            <a:extLst>
              <a:ext uri="{FF2B5EF4-FFF2-40B4-BE49-F238E27FC236}">
                <a16:creationId xmlns:a16="http://schemas.microsoft.com/office/drawing/2014/main" id="{4A459F19-DC9C-0F55-0065-E925A530CEFF}"/>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66" name="Text Box 34">
            <a:extLst>
              <a:ext uri="{FF2B5EF4-FFF2-40B4-BE49-F238E27FC236}">
                <a16:creationId xmlns:a16="http://schemas.microsoft.com/office/drawing/2014/main" id="{E8D775F2-D66D-5A64-F8EF-B98FA931685A}"/>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69667" name="Text Box 35">
            <a:extLst>
              <a:ext uri="{FF2B5EF4-FFF2-40B4-BE49-F238E27FC236}">
                <a16:creationId xmlns:a16="http://schemas.microsoft.com/office/drawing/2014/main" id="{33BC6215-69A5-AD8D-70BE-33A1A785158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68" name="Text Box 36">
            <a:extLst>
              <a:ext uri="{FF2B5EF4-FFF2-40B4-BE49-F238E27FC236}">
                <a16:creationId xmlns:a16="http://schemas.microsoft.com/office/drawing/2014/main" id="{390C4E07-5D6B-8D04-DAD1-626FC313B0E8}"/>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69" name="Text Box 37">
            <a:extLst>
              <a:ext uri="{FF2B5EF4-FFF2-40B4-BE49-F238E27FC236}">
                <a16:creationId xmlns:a16="http://schemas.microsoft.com/office/drawing/2014/main" id="{5DDBB24E-E331-AC8C-A68C-4565154A92A2}"/>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70" name="Text Box 38">
            <a:extLst>
              <a:ext uri="{FF2B5EF4-FFF2-40B4-BE49-F238E27FC236}">
                <a16:creationId xmlns:a16="http://schemas.microsoft.com/office/drawing/2014/main" id="{2661AFCD-A052-FAC8-AFD9-EC8AA8D34654}"/>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71" name="Text Box 39">
            <a:extLst>
              <a:ext uri="{FF2B5EF4-FFF2-40B4-BE49-F238E27FC236}">
                <a16:creationId xmlns:a16="http://schemas.microsoft.com/office/drawing/2014/main" id="{FABC87E1-E6D5-88FE-7827-301BB0571717}"/>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69672" name="Text Box 40">
            <a:extLst>
              <a:ext uri="{FF2B5EF4-FFF2-40B4-BE49-F238E27FC236}">
                <a16:creationId xmlns:a16="http://schemas.microsoft.com/office/drawing/2014/main" id="{1BF5DA28-FB1E-659C-6E6F-72E28D31ACAE}"/>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73" name="Text Box 41">
            <a:extLst>
              <a:ext uri="{FF2B5EF4-FFF2-40B4-BE49-F238E27FC236}">
                <a16:creationId xmlns:a16="http://schemas.microsoft.com/office/drawing/2014/main" id="{D46897C0-0405-61E9-CDF9-43FEF3E067D1}"/>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74" name="Text Box 42">
            <a:extLst>
              <a:ext uri="{FF2B5EF4-FFF2-40B4-BE49-F238E27FC236}">
                <a16:creationId xmlns:a16="http://schemas.microsoft.com/office/drawing/2014/main" id="{E8AF61E0-B503-5D9D-EF81-514F36781991}"/>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75" name="Text Box 43">
            <a:extLst>
              <a:ext uri="{FF2B5EF4-FFF2-40B4-BE49-F238E27FC236}">
                <a16:creationId xmlns:a16="http://schemas.microsoft.com/office/drawing/2014/main" id="{BFD5B56F-625D-C7AA-F264-44B56C0EFC83}"/>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76" name="Text Box 44">
            <a:extLst>
              <a:ext uri="{FF2B5EF4-FFF2-40B4-BE49-F238E27FC236}">
                <a16:creationId xmlns:a16="http://schemas.microsoft.com/office/drawing/2014/main" id="{6968E9E5-F525-DA2E-DA4B-CF94143689B5}"/>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77" name="Text Box 45">
            <a:extLst>
              <a:ext uri="{FF2B5EF4-FFF2-40B4-BE49-F238E27FC236}">
                <a16:creationId xmlns:a16="http://schemas.microsoft.com/office/drawing/2014/main" id="{E4BFDAC7-D29F-CBC5-B92B-ECFDFC69E0BA}"/>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69678" name="Text Box 46">
            <a:extLst>
              <a:ext uri="{FF2B5EF4-FFF2-40B4-BE49-F238E27FC236}">
                <a16:creationId xmlns:a16="http://schemas.microsoft.com/office/drawing/2014/main" id="{9F4F2622-0172-2D93-4B41-293A10DDAE27}"/>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79" name="Text Box 47">
            <a:extLst>
              <a:ext uri="{FF2B5EF4-FFF2-40B4-BE49-F238E27FC236}">
                <a16:creationId xmlns:a16="http://schemas.microsoft.com/office/drawing/2014/main" id="{6F9C936D-4CAC-8177-C7A6-D243BED36DD7}"/>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80" name="Text Box 48">
            <a:extLst>
              <a:ext uri="{FF2B5EF4-FFF2-40B4-BE49-F238E27FC236}">
                <a16:creationId xmlns:a16="http://schemas.microsoft.com/office/drawing/2014/main" id="{37A87BE6-76E8-E69B-1BB6-A1C02DA5C6A0}"/>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81" name="Text Box 49">
            <a:extLst>
              <a:ext uri="{FF2B5EF4-FFF2-40B4-BE49-F238E27FC236}">
                <a16:creationId xmlns:a16="http://schemas.microsoft.com/office/drawing/2014/main" id="{68283EF4-9FF2-87AD-E3B5-9B6CC4DACE11}"/>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69682" name="Text Box 50">
            <a:extLst>
              <a:ext uri="{FF2B5EF4-FFF2-40B4-BE49-F238E27FC236}">
                <a16:creationId xmlns:a16="http://schemas.microsoft.com/office/drawing/2014/main" id="{E78FA330-FE26-FB4C-35CF-7436608FC51D}"/>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69683" name="Text Box 51">
            <a:extLst>
              <a:ext uri="{FF2B5EF4-FFF2-40B4-BE49-F238E27FC236}">
                <a16:creationId xmlns:a16="http://schemas.microsoft.com/office/drawing/2014/main" id="{1C554170-732D-6F2E-70B5-F2F0870DA5BC}"/>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69684" name="Text Box 52">
            <a:extLst>
              <a:ext uri="{FF2B5EF4-FFF2-40B4-BE49-F238E27FC236}">
                <a16:creationId xmlns:a16="http://schemas.microsoft.com/office/drawing/2014/main" id="{435C0D3E-B08B-3285-3EB3-264D34F295D6}"/>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69685" name="Text Box 53">
            <a:extLst>
              <a:ext uri="{FF2B5EF4-FFF2-40B4-BE49-F238E27FC236}">
                <a16:creationId xmlns:a16="http://schemas.microsoft.com/office/drawing/2014/main" id="{67186766-9224-90FF-F59D-0F3E9BC815CF}"/>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69686" name="Text Box 54">
            <a:extLst>
              <a:ext uri="{FF2B5EF4-FFF2-40B4-BE49-F238E27FC236}">
                <a16:creationId xmlns:a16="http://schemas.microsoft.com/office/drawing/2014/main" id="{D76E2738-3C56-1573-3A01-2FDD9A166E1D}"/>
              </a:ext>
            </a:extLst>
          </p:cNvPr>
          <p:cNvSpPr txBox="1">
            <a:spLocks noChangeArrowheads="1"/>
          </p:cNvSpPr>
          <p:nvPr/>
        </p:nvSpPr>
        <p:spPr bwMode="auto">
          <a:xfrm>
            <a:off x="29464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69687" name="Text Box 55">
            <a:extLst>
              <a:ext uri="{FF2B5EF4-FFF2-40B4-BE49-F238E27FC236}">
                <a16:creationId xmlns:a16="http://schemas.microsoft.com/office/drawing/2014/main" id="{BC398528-7BE4-A03A-C20F-454072FC7E33}"/>
              </a:ext>
            </a:extLst>
          </p:cNvPr>
          <p:cNvSpPr txBox="1">
            <a:spLocks noChangeArrowheads="1"/>
          </p:cNvSpPr>
          <p:nvPr/>
        </p:nvSpPr>
        <p:spPr bwMode="auto">
          <a:xfrm>
            <a:off x="6750050"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8170183B-40AC-1651-9D61-FAC41A2EB61C}"/>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0659" name="Text Box 3">
            <a:extLst>
              <a:ext uri="{FF2B5EF4-FFF2-40B4-BE49-F238E27FC236}">
                <a16:creationId xmlns:a16="http://schemas.microsoft.com/office/drawing/2014/main" id="{2DC25B3A-17AE-0250-9882-458062067BFE}"/>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660" name="Text Box 4">
            <a:extLst>
              <a:ext uri="{FF2B5EF4-FFF2-40B4-BE49-F238E27FC236}">
                <a16:creationId xmlns:a16="http://schemas.microsoft.com/office/drawing/2014/main" id="{4D200FDE-A6DA-2E3C-C61F-5139BFA57087}"/>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661" name="Text Box 5">
            <a:extLst>
              <a:ext uri="{FF2B5EF4-FFF2-40B4-BE49-F238E27FC236}">
                <a16:creationId xmlns:a16="http://schemas.microsoft.com/office/drawing/2014/main" id="{F0A310D3-527D-FE09-3674-0EDB9C868ACF}"/>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662" name="Text Box 6">
            <a:extLst>
              <a:ext uri="{FF2B5EF4-FFF2-40B4-BE49-F238E27FC236}">
                <a16:creationId xmlns:a16="http://schemas.microsoft.com/office/drawing/2014/main" id="{5E8A7B43-2575-5726-004E-D06301D9D8A1}"/>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663" name="Text Box 7">
            <a:extLst>
              <a:ext uri="{FF2B5EF4-FFF2-40B4-BE49-F238E27FC236}">
                <a16:creationId xmlns:a16="http://schemas.microsoft.com/office/drawing/2014/main" id="{614073D4-5379-9279-9545-892B8C126AE6}"/>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664" name="Text Box 8">
            <a:extLst>
              <a:ext uri="{FF2B5EF4-FFF2-40B4-BE49-F238E27FC236}">
                <a16:creationId xmlns:a16="http://schemas.microsoft.com/office/drawing/2014/main" id="{E3B399BB-1B54-8DBB-1D61-9F48CC706F96}"/>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665" name="Text Box 9">
            <a:extLst>
              <a:ext uri="{FF2B5EF4-FFF2-40B4-BE49-F238E27FC236}">
                <a16:creationId xmlns:a16="http://schemas.microsoft.com/office/drawing/2014/main" id="{0AC0B10E-EC61-B3D9-5CF7-B3D3BAF000D4}"/>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666" name="Text Box 10">
            <a:extLst>
              <a:ext uri="{FF2B5EF4-FFF2-40B4-BE49-F238E27FC236}">
                <a16:creationId xmlns:a16="http://schemas.microsoft.com/office/drawing/2014/main" id="{6356828D-41DD-5492-A48F-C8E0F110D260}"/>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0667" name="Text Box 11">
            <a:extLst>
              <a:ext uri="{FF2B5EF4-FFF2-40B4-BE49-F238E27FC236}">
                <a16:creationId xmlns:a16="http://schemas.microsoft.com/office/drawing/2014/main" id="{5A20081E-3ADF-E4F7-514E-5AF3DB721073}"/>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668" name="Text Box 12">
            <a:extLst>
              <a:ext uri="{FF2B5EF4-FFF2-40B4-BE49-F238E27FC236}">
                <a16:creationId xmlns:a16="http://schemas.microsoft.com/office/drawing/2014/main" id="{CA2DF23F-DA41-A6CE-A091-7C2D1CF6C1D6}"/>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669" name="Text Box 13">
            <a:extLst>
              <a:ext uri="{FF2B5EF4-FFF2-40B4-BE49-F238E27FC236}">
                <a16:creationId xmlns:a16="http://schemas.microsoft.com/office/drawing/2014/main" id="{FC80DA0F-7D24-5758-43DC-C7099566D08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670" name="Text Box 14">
            <a:extLst>
              <a:ext uri="{FF2B5EF4-FFF2-40B4-BE49-F238E27FC236}">
                <a16:creationId xmlns:a16="http://schemas.microsoft.com/office/drawing/2014/main" id="{835C1BB3-871B-588A-18D3-98C64DC66E2D}"/>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671" name="Text Box 15">
            <a:extLst>
              <a:ext uri="{FF2B5EF4-FFF2-40B4-BE49-F238E27FC236}">
                <a16:creationId xmlns:a16="http://schemas.microsoft.com/office/drawing/2014/main" id="{9FE85293-18FE-1799-090C-DBD70F98A18C}"/>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672" name="Text Box 16">
            <a:extLst>
              <a:ext uri="{FF2B5EF4-FFF2-40B4-BE49-F238E27FC236}">
                <a16:creationId xmlns:a16="http://schemas.microsoft.com/office/drawing/2014/main" id="{B65E808D-C283-428E-DE5A-FA1ED760ED31}"/>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673" name="Text Box 17">
            <a:extLst>
              <a:ext uri="{FF2B5EF4-FFF2-40B4-BE49-F238E27FC236}">
                <a16:creationId xmlns:a16="http://schemas.microsoft.com/office/drawing/2014/main" id="{96D8B37E-73DD-A897-6EDA-BAFDB398AEE9}"/>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674" name="Text Box 18">
            <a:extLst>
              <a:ext uri="{FF2B5EF4-FFF2-40B4-BE49-F238E27FC236}">
                <a16:creationId xmlns:a16="http://schemas.microsoft.com/office/drawing/2014/main" id="{E17B8A8C-DE00-6E78-C99F-4189F52BD8A0}"/>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675" name="Text Box 19">
            <a:extLst>
              <a:ext uri="{FF2B5EF4-FFF2-40B4-BE49-F238E27FC236}">
                <a16:creationId xmlns:a16="http://schemas.microsoft.com/office/drawing/2014/main" id="{1E122C3A-8C5C-3362-6535-06F0F48967F7}"/>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676" name="Text Box 20">
            <a:extLst>
              <a:ext uri="{FF2B5EF4-FFF2-40B4-BE49-F238E27FC236}">
                <a16:creationId xmlns:a16="http://schemas.microsoft.com/office/drawing/2014/main" id="{7AADB747-E58F-5D1F-EB6F-BF161696B4D8}"/>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677" name="Text Box 21">
            <a:extLst>
              <a:ext uri="{FF2B5EF4-FFF2-40B4-BE49-F238E27FC236}">
                <a16:creationId xmlns:a16="http://schemas.microsoft.com/office/drawing/2014/main" id="{8BB099FE-F5E1-F74F-E970-9CA3E07F530D}"/>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678" name="Text Box 22">
            <a:extLst>
              <a:ext uri="{FF2B5EF4-FFF2-40B4-BE49-F238E27FC236}">
                <a16:creationId xmlns:a16="http://schemas.microsoft.com/office/drawing/2014/main" id="{A9397A5C-8B7D-1E75-D69D-5447D306F3C9}"/>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679" name="Text Box 23">
            <a:extLst>
              <a:ext uri="{FF2B5EF4-FFF2-40B4-BE49-F238E27FC236}">
                <a16:creationId xmlns:a16="http://schemas.microsoft.com/office/drawing/2014/main" id="{CBD59AB3-8E09-F4F0-B825-C2A850A50ED2}"/>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680" name="Text Box 24">
            <a:extLst>
              <a:ext uri="{FF2B5EF4-FFF2-40B4-BE49-F238E27FC236}">
                <a16:creationId xmlns:a16="http://schemas.microsoft.com/office/drawing/2014/main" id="{4C3D8E76-656C-7EA7-7BAA-C9A07C2C9692}"/>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681" name="Text Box 25">
            <a:extLst>
              <a:ext uri="{FF2B5EF4-FFF2-40B4-BE49-F238E27FC236}">
                <a16:creationId xmlns:a16="http://schemas.microsoft.com/office/drawing/2014/main" id="{0BC7E880-B6B4-74AD-2348-B036132D803C}"/>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682" name="Text Box 26">
            <a:extLst>
              <a:ext uri="{FF2B5EF4-FFF2-40B4-BE49-F238E27FC236}">
                <a16:creationId xmlns:a16="http://schemas.microsoft.com/office/drawing/2014/main" id="{AFCC8B92-2A28-3A56-BD55-44D394BBD698}"/>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0683" name="Text Box 27">
            <a:extLst>
              <a:ext uri="{FF2B5EF4-FFF2-40B4-BE49-F238E27FC236}">
                <a16:creationId xmlns:a16="http://schemas.microsoft.com/office/drawing/2014/main" id="{51E62B45-17E6-9E69-BE9F-C2DA83A1B641}"/>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684" name="Text Box 28">
            <a:extLst>
              <a:ext uri="{FF2B5EF4-FFF2-40B4-BE49-F238E27FC236}">
                <a16:creationId xmlns:a16="http://schemas.microsoft.com/office/drawing/2014/main" id="{7A4F39CE-E0F2-852A-B1E8-DBC200275CC0}"/>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685" name="Text Box 29">
            <a:extLst>
              <a:ext uri="{FF2B5EF4-FFF2-40B4-BE49-F238E27FC236}">
                <a16:creationId xmlns:a16="http://schemas.microsoft.com/office/drawing/2014/main" id="{B2F037A0-05DA-3C37-C4FF-C96CB18110BE}"/>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686" name="Text Box 30">
            <a:extLst>
              <a:ext uri="{FF2B5EF4-FFF2-40B4-BE49-F238E27FC236}">
                <a16:creationId xmlns:a16="http://schemas.microsoft.com/office/drawing/2014/main" id="{9EB75F87-0E91-2792-354A-AB0982DD2D2F}"/>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0687" name="Text Box 31">
            <a:extLst>
              <a:ext uri="{FF2B5EF4-FFF2-40B4-BE49-F238E27FC236}">
                <a16:creationId xmlns:a16="http://schemas.microsoft.com/office/drawing/2014/main" id="{A2F14331-1AF7-0E4D-E2CB-CD9B7AAC2A2B}"/>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688" name="Text Box 32">
            <a:extLst>
              <a:ext uri="{FF2B5EF4-FFF2-40B4-BE49-F238E27FC236}">
                <a16:creationId xmlns:a16="http://schemas.microsoft.com/office/drawing/2014/main" id="{52889960-3C4F-3007-FF66-9A9D326B62A2}"/>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689" name="Text Box 33">
            <a:extLst>
              <a:ext uri="{FF2B5EF4-FFF2-40B4-BE49-F238E27FC236}">
                <a16:creationId xmlns:a16="http://schemas.microsoft.com/office/drawing/2014/main" id="{43DFDD55-D5F5-5452-E6A0-442D6C29894B}"/>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690" name="Text Box 34">
            <a:extLst>
              <a:ext uri="{FF2B5EF4-FFF2-40B4-BE49-F238E27FC236}">
                <a16:creationId xmlns:a16="http://schemas.microsoft.com/office/drawing/2014/main" id="{A4F7FED2-BF64-9FF5-7A6A-DA967B89D7A8}"/>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70691" name="Text Box 35">
            <a:extLst>
              <a:ext uri="{FF2B5EF4-FFF2-40B4-BE49-F238E27FC236}">
                <a16:creationId xmlns:a16="http://schemas.microsoft.com/office/drawing/2014/main" id="{3B431773-EB54-553B-138C-A56819846D3C}"/>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692" name="Text Box 36">
            <a:extLst>
              <a:ext uri="{FF2B5EF4-FFF2-40B4-BE49-F238E27FC236}">
                <a16:creationId xmlns:a16="http://schemas.microsoft.com/office/drawing/2014/main" id="{70E49039-9BD3-C8B7-A310-C3ECC27F844E}"/>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693" name="Text Box 37">
            <a:extLst>
              <a:ext uri="{FF2B5EF4-FFF2-40B4-BE49-F238E27FC236}">
                <a16:creationId xmlns:a16="http://schemas.microsoft.com/office/drawing/2014/main" id="{245CDC16-3555-C4CD-7F72-64F124B9E058}"/>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694" name="Text Box 38">
            <a:extLst>
              <a:ext uri="{FF2B5EF4-FFF2-40B4-BE49-F238E27FC236}">
                <a16:creationId xmlns:a16="http://schemas.microsoft.com/office/drawing/2014/main" id="{B6A45EC8-CD8A-500A-40DF-A934971E90BD}"/>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695" name="Text Box 39">
            <a:extLst>
              <a:ext uri="{FF2B5EF4-FFF2-40B4-BE49-F238E27FC236}">
                <a16:creationId xmlns:a16="http://schemas.microsoft.com/office/drawing/2014/main" id="{957A4E75-9D69-AC07-FBDB-04D62AAA9420}"/>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0696" name="Text Box 40">
            <a:extLst>
              <a:ext uri="{FF2B5EF4-FFF2-40B4-BE49-F238E27FC236}">
                <a16:creationId xmlns:a16="http://schemas.microsoft.com/office/drawing/2014/main" id="{80EE4CA7-91CF-3341-4ABF-6D6608A6483C}"/>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697" name="Text Box 41">
            <a:extLst>
              <a:ext uri="{FF2B5EF4-FFF2-40B4-BE49-F238E27FC236}">
                <a16:creationId xmlns:a16="http://schemas.microsoft.com/office/drawing/2014/main" id="{FB546766-1F58-23F5-0632-0AA4124695A7}"/>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698" name="Text Box 42">
            <a:extLst>
              <a:ext uri="{FF2B5EF4-FFF2-40B4-BE49-F238E27FC236}">
                <a16:creationId xmlns:a16="http://schemas.microsoft.com/office/drawing/2014/main" id="{CE3448BE-AD9A-5A1D-840C-039D39A14903}"/>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699" name="Text Box 43">
            <a:extLst>
              <a:ext uri="{FF2B5EF4-FFF2-40B4-BE49-F238E27FC236}">
                <a16:creationId xmlns:a16="http://schemas.microsoft.com/office/drawing/2014/main" id="{9C8CA91E-5A6B-EA29-C4AC-5C2DE363FF2F}"/>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700" name="Text Box 44">
            <a:extLst>
              <a:ext uri="{FF2B5EF4-FFF2-40B4-BE49-F238E27FC236}">
                <a16:creationId xmlns:a16="http://schemas.microsoft.com/office/drawing/2014/main" id="{8926034F-35D6-5F4B-5845-B5F5476F6FE7}"/>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701" name="Text Box 45">
            <a:extLst>
              <a:ext uri="{FF2B5EF4-FFF2-40B4-BE49-F238E27FC236}">
                <a16:creationId xmlns:a16="http://schemas.microsoft.com/office/drawing/2014/main" id="{27FDECEE-9EE7-CFB8-9CC7-D2D67B33AFFE}"/>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702" name="Text Box 46">
            <a:extLst>
              <a:ext uri="{FF2B5EF4-FFF2-40B4-BE49-F238E27FC236}">
                <a16:creationId xmlns:a16="http://schemas.microsoft.com/office/drawing/2014/main" id="{B9AEF481-172E-D6FD-25E2-DB25A9CB5D5B}"/>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703" name="Text Box 47">
            <a:extLst>
              <a:ext uri="{FF2B5EF4-FFF2-40B4-BE49-F238E27FC236}">
                <a16:creationId xmlns:a16="http://schemas.microsoft.com/office/drawing/2014/main" id="{62ABEAE1-DAA2-B178-8D19-DFC6BA643EF3}"/>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704" name="Text Box 48">
            <a:extLst>
              <a:ext uri="{FF2B5EF4-FFF2-40B4-BE49-F238E27FC236}">
                <a16:creationId xmlns:a16="http://schemas.microsoft.com/office/drawing/2014/main" id="{10FDB7B9-D7E7-4600-92F6-66908380C3EF}"/>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705" name="Text Box 49">
            <a:extLst>
              <a:ext uri="{FF2B5EF4-FFF2-40B4-BE49-F238E27FC236}">
                <a16:creationId xmlns:a16="http://schemas.microsoft.com/office/drawing/2014/main" id="{5575FCE1-BFF3-F179-BD44-22DB5DA71CC1}"/>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0706" name="Text Box 50">
            <a:extLst>
              <a:ext uri="{FF2B5EF4-FFF2-40B4-BE49-F238E27FC236}">
                <a16:creationId xmlns:a16="http://schemas.microsoft.com/office/drawing/2014/main" id="{C080E521-2E27-EED8-E616-80A6043EC93C}"/>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0707" name="Text Box 51">
            <a:extLst>
              <a:ext uri="{FF2B5EF4-FFF2-40B4-BE49-F238E27FC236}">
                <a16:creationId xmlns:a16="http://schemas.microsoft.com/office/drawing/2014/main" id="{A603028E-1C1C-AD77-110A-FCD46F1C6559}"/>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0708" name="Text Box 52">
            <a:extLst>
              <a:ext uri="{FF2B5EF4-FFF2-40B4-BE49-F238E27FC236}">
                <a16:creationId xmlns:a16="http://schemas.microsoft.com/office/drawing/2014/main" id="{9091DCF5-BAA2-1996-C881-8E447BE461C6}"/>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0709" name="Text Box 53">
            <a:extLst>
              <a:ext uri="{FF2B5EF4-FFF2-40B4-BE49-F238E27FC236}">
                <a16:creationId xmlns:a16="http://schemas.microsoft.com/office/drawing/2014/main" id="{74E61FBA-0635-D8B9-99F6-7C8BE9F612A3}"/>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0710" name="Text Box 54">
            <a:extLst>
              <a:ext uri="{FF2B5EF4-FFF2-40B4-BE49-F238E27FC236}">
                <a16:creationId xmlns:a16="http://schemas.microsoft.com/office/drawing/2014/main" id="{C3285C70-5AA0-EC51-CF2D-EBFD82066D15}"/>
              </a:ext>
            </a:extLst>
          </p:cNvPr>
          <p:cNvSpPr txBox="1">
            <a:spLocks noChangeArrowheads="1"/>
          </p:cNvSpPr>
          <p:nvPr/>
        </p:nvSpPr>
        <p:spPr bwMode="auto">
          <a:xfrm>
            <a:off x="517366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0711" name="Text Box 55">
            <a:extLst>
              <a:ext uri="{FF2B5EF4-FFF2-40B4-BE49-F238E27FC236}">
                <a16:creationId xmlns:a16="http://schemas.microsoft.com/office/drawing/2014/main" id="{FA7E8745-5BBE-EF7B-145C-23D4F2E8B3A6}"/>
              </a:ext>
            </a:extLst>
          </p:cNvPr>
          <p:cNvSpPr txBox="1">
            <a:spLocks noChangeArrowheads="1"/>
          </p:cNvSpPr>
          <p:nvPr/>
        </p:nvSpPr>
        <p:spPr bwMode="auto">
          <a:xfrm>
            <a:off x="35433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0712" name="Text Box 56">
            <a:extLst>
              <a:ext uri="{FF2B5EF4-FFF2-40B4-BE49-F238E27FC236}">
                <a16:creationId xmlns:a16="http://schemas.microsoft.com/office/drawing/2014/main" id="{DAA6E067-AB96-2BF7-3B2F-2BCCC5528796}"/>
              </a:ext>
            </a:extLst>
          </p:cNvPr>
          <p:cNvSpPr txBox="1">
            <a:spLocks noChangeArrowheads="1"/>
          </p:cNvSpPr>
          <p:nvPr/>
        </p:nvSpPr>
        <p:spPr bwMode="auto">
          <a:xfrm>
            <a:off x="6750050"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D1C7BCA8-2188-CD3C-C5AC-7650E9505941}"/>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683" name="Text Box 3">
            <a:extLst>
              <a:ext uri="{FF2B5EF4-FFF2-40B4-BE49-F238E27FC236}">
                <a16:creationId xmlns:a16="http://schemas.microsoft.com/office/drawing/2014/main" id="{112FD96C-F387-4200-BC9B-1736957DEB25}"/>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684" name="Text Box 4">
            <a:extLst>
              <a:ext uri="{FF2B5EF4-FFF2-40B4-BE49-F238E27FC236}">
                <a16:creationId xmlns:a16="http://schemas.microsoft.com/office/drawing/2014/main" id="{6940E021-4848-2D8B-29F4-87091EC2F8C7}"/>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685" name="Text Box 5">
            <a:extLst>
              <a:ext uri="{FF2B5EF4-FFF2-40B4-BE49-F238E27FC236}">
                <a16:creationId xmlns:a16="http://schemas.microsoft.com/office/drawing/2014/main" id="{737DB0E0-40A7-91C1-D074-C71EBF302584}"/>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686" name="Text Box 6">
            <a:extLst>
              <a:ext uri="{FF2B5EF4-FFF2-40B4-BE49-F238E27FC236}">
                <a16:creationId xmlns:a16="http://schemas.microsoft.com/office/drawing/2014/main" id="{BFF0B301-E444-E9EB-C3CE-130D3268408A}"/>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687" name="Text Box 7">
            <a:extLst>
              <a:ext uri="{FF2B5EF4-FFF2-40B4-BE49-F238E27FC236}">
                <a16:creationId xmlns:a16="http://schemas.microsoft.com/office/drawing/2014/main" id="{C15CD83D-AB22-5213-E7CF-86B7B4B78FF3}"/>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1688" name="Text Box 8">
            <a:extLst>
              <a:ext uri="{FF2B5EF4-FFF2-40B4-BE49-F238E27FC236}">
                <a16:creationId xmlns:a16="http://schemas.microsoft.com/office/drawing/2014/main" id="{37C6048B-59B3-8C1E-8EA9-8BFD272DF9D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689" name="Text Box 9">
            <a:extLst>
              <a:ext uri="{FF2B5EF4-FFF2-40B4-BE49-F238E27FC236}">
                <a16:creationId xmlns:a16="http://schemas.microsoft.com/office/drawing/2014/main" id="{171EC12F-7D16-8691-33BD-1C4C35620C6D}"/>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690" name="Text Box 10">
            <a:extLst>
              <a:ext uri="{FF2B5EF4-FFF2-40B4-BE49-F238E27FC236}">
                <a16:creationId xmlns:a16="http://schemas.microsoft.com/office/drawing/2014/main" id="{13A7A919-8F13-CB46-50CA-A78C8BE856A8}"/>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691" name="Text Box 11">
            <a:extLst>
              <a:ext uri="{FF2B5EF4-FFF2-40B4-BE49-F238E27FC236}">
                <a16:creationId xmlns:a16="http://schemas.microsoft.com/office/drawing/2014/main" id="{1A48D263-A5CB-FA4A-6350-4A1350951B80}"/>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692" name="Text Box 12">
            <a:extLst>
              <a:ext uri="{FF2B5EF4-FFF2-40B4-BE49-F238E27FC236}">
                <a16:creationId xmlns:a16="http://schemas.microsoft.com/office/drawing/2014/main" id="{0BE3224E-BDD1-954E-3FFC-CF8B0ADC5866}"/>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693" name="Text Box 13">
            <a:extLst>
              <a:ext uri="{FF2B5EF4-FFF2-40B4-BE49-F238E27FC236}">
                <a16:creationId xmlns:a16="http://schemas.microsoft.com/office/drawing/2014/main" id="{9890F81D-A329-FF5D-9B70-6409FAB00CC0}"/>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694" name="Text Box 14">
            <a:extLst>
              <a:ext uri="{FF2B5EF4-FFF2-40B4-BE49-F238E27FC236}">
                <a16:creationId xmlns:a16="http://schemas.microsoft.com/office/drawing/2014/main" id="{160F240A-D2D7-5531-579C-BDAE00DA0CC6}"/>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695" name="Text Box 15">
            <a:extLst>
              <a:ext uri="{FF2B5EF4-FFF2-40B4-BE49-F238E27FC236}">
                <a16:creationId xmlns:a16="http://schemas.microsoft.com/office/drawing/2014/main" id="{46CF4BFC-2B49-D7FF-20CF-225CF43B0BFB}"/>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1696" name="Text Box 16">
            <a:extLst>
              <a:ext uri="{FF2B5EF4-FFF2-40B4-BE49-F238E27FC236}">
                <a16:creationId xmlns:a16="http://schemas.microsoft.com/office/drawing/2014/main" id="{F1BB5F54-0CDC-EF2E-7984-25E0692D09D6}"/>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697" name="Text Box 17">
            <a:extLst>
              <a:ext uri="{FF2B5EF4-FFF2-40B4-BE49-F238E27FC236}">
                <a16:creationId xmlns:a16="http://schemas.microsoft.com/office/drawing/2014/main" id="{C0A99749-DE91-58E2-555B-9D49EA25DD28}"/>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698" name="Text Box 18">
            <a:extLst>
              <a:ext uri="{FF2B5EF4-FFF2-40B4-BE49-F238E27FC236}">
                <a16:creationId xmlns:a16="http://schemas.microsoft.com/office/drawing/2014/main" id="{EC809CEE-6210-6923-A6BD-299B1B65820F}"/>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699" name="Text Box 19">
            <a:extLst>
              <a:ext uri="{FF2B5EF4-FFF2-40B4-BE49-F238E27FC236}">
                <a16:creationId xmlns:a16="http://schemas.microsoft.com/office/drawing/2014/main" id="{05EE1A7C-97A0-D83E-DFB5-ADFDEEB1159E}"/>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700" name="Text Box 20">
            <a:extLst>
              <a:ext uri="{FF2B5EF4-FFF2-40B4-BE49-F238E27FC236}">
                <a16:creationId xmlns:a16="http://schemas.microsoft.com/office/drawing/2014/main" id="{BF5616B7-6A4E-8005-8C58-4DEE6B59534D}"/>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701" name="Text Box 21">
            <a:extLst>
              <a:ext uri="{FF2B5EF4-FFF2-40B4-BE49-F238E27FC236}">
                <a16:creationId xmlns:a16="http://schemas.microsoft.com/office/drawing/2014/main" id="{98D6063F-170B-2BEF-7355-1EF2DEA65C51}"/>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702" name="Text Box 22">
            <a:extLst>
              <a:ext uri="{FF2B5EF4-FFF2-40B4-BE49-F238E27FC236}">
                <a16:creationId xmlns:a16="http://schemas.microsoft.com/office/drawing/2014/main" id="{C6CB02E9-30F2-250F-AE05-E7B6DF121A5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703" name="Text Box 23">
            <a:extLst>
              <a:ext uri="{FF2B5EF4-FFF2-40B4-BE49-F238E27FC236}">
                <a16:creationId xmlns:a16="http://schemas.microsoft.com/office/drawing/2014/main" id="{CACD1178-E685-AFFC-9610-355AB4DD2334}"/>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704" name="Text Box 24">
            <a:extLst>
              <a:ext uri="{FF2B5EF4-FFF2-40B4-BE49-F238E27FC236}">
                <a16:creationId xmlns:a16="http://schemas.microsoft.com/office/drawing/2014/main" id="{DCD11C78-96CC-8ED6-07BB-EAF2622DDC15}"/>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705" name="Text Box 25">
            <a:extLst>
              <a:ext uri="{FF2B5EF4-FFF2-40B4-BE49-F238E27FC236}">
                <a16:creationId xmlns:a16="http://schemas.microsoft.com/office/drawing/2014/main" id="{46C18D0B-6C2A-A7A9-BCAA-E8BDFC976970}"/>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706" name="Text Box 26">
            <a:extLst>
              <a:ext uri="{FF2B5EF4-FFF2-40B4-BE49-F238E27FC236}">
                <a16:creationId xmlns:a16="http://schemas.microsoft.com/office/drawing/2014/main" id="{1266C25A-E83F-86C3-4E21-A933E8D9465B}"/>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707" name="Text Box 27">
            <a:extLst>
              <a:ext uri="{FF2B5EF4-FFF2-40B4-BE49-F238E27FC236}">
                <a16:creationId xmlns:a16="http://schemas.microsoft.com/office/drawing/2014/main" id="{A856A96E-5B08-AA7C-9F9C-8ECB4643083D}"/>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708" name="Text Box 28">
            <a:extLst>
              <a:ext uri="{FF2B5EF4-FFF2-40B4-BE49-F238E27FC236}">
                <a16:creationId xmlns:a16="http://schemas.microsoft.com/office/drawing/2014/main" id="{1BE418F5-A3F6-EDD5-F7CA-41AC142B313A}"/>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1709" name="Text Box 29">
            <a:extLst>
              <a:ext uri="{FF2B5EF4-FFF2-40B4-BE49-F238E27FC236}">
                <a16:creationId xmlns:a16="http://schemas.microsoft.com/office/drawing/2014/main" id="{0FB074D7-65EB-72D0-FA5A-B336F81916BB}"/>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710" name="Text Box 30">
            <a:extLst>
              <a:ext uri="{FF2B5EF4-FFF2-40B4-BE49-F238E27FC236}">
                <a16:creationId xmlns:a16="http://schemas.microsoft.com/office/drawing/2014/main" id="{8388CF8B-798A-15AB-37A4-387759182E34}"/>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711" name="Text Box 31">
            <a:extLst>
              <a:ext uri="{FF2B5EF4-FFF2-40B4-BE49-F238E27FC236}">
                <a16:creationId xmlns:a16="http://schemas.microsoft.com/office/drawing/2014/main" id="{95490183-B850-DDA1-B118-AE8CE1AFEB84}"/>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712" name="Text Box 32">
            <a:extLst>
              <a:ext uri="{FF2B5EF4-FFF2-40B4-BE49-F238E27FC236}">
                <a16:creationId xmlns:a16="http://schemas.microsoft.com/office/drawing/2014/main" id="{B318CEA1-E074-B679-EFF0-51C73CF4D8D0}"/>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1713" name="Text Box 33">
            <a:extLst>
              <a:ext uri="{FF2B5EF4-FFF2-40B4-BE49-F238E27FC236}">
                <a16:creationId xmlns:a16="http://schemas.microsoft.com/office/drawing/2014/main" id="{DF57D307-FA4A-0529-079C-1C911D95648A}"/>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714" name="Text Box 34">
            <a:extLst>
              <a:ext uri="{FF2B5EF4-FFF2-40B4-BE49-F238E27FC236}">
                <a16:creationId xmlns:a16="http://schemas.microsoft.com/office/drawing/2014/main" id="{388AAAE4-50C3-BDDB-73DA-C434F7EE1FFF}"/>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71715" name="Text Box 35">
            <a:extLst>
              <a:ext uri="{FF2B5EF4-FFF2-40B4-BE49-F238E27FC236}">
                <a16:creationId xmlns:a16="http://schemas.microsoft.com/office/drawing/2014/main" id="{F2E43CB6-F273-6ABF-1488-0F930F5D2D4B}"/>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716" name="Text Box 36">
            <a:extLst>
              <a:ext uri="{FF2B5EF4-FFF2-40B4-BE49-F238E27FC236}">
                <a16:creationId xmlns:a16="http://schemas.microsoft.com/office/drawing/2014/main" id="{363A6D0A-0BED-688B-5362-DE3B9D74BAEB}"/>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717" name="Text Box 37">
            <a:extLst>
              <a:ext uri="{FF2B5EF4-FFF2-40B4-BE49-F238E27FC236}">
                <a16:creationId xmlns:a16="http://schemas.microsoft.com/office/drawing/2014/main" id="{59170424-8C5A-C713-E01F-BA375506DE47}"/>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718" name="Text Box 38">
            <a:extLst>
              <a:ext uri="{FF2B5EF4-FFF2-40B4-BE49-F238E27FC236}">
                <a16:creationId xmlns:a16="http://schemas.microsoft.com/office/drawing/2014/main" id="{1BDC0125-705B-96B1-722B-07E720A68199}"/>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719" name="Text Box 39">
            <a:extLst>
              <a:ext uri="{FF2B5EF4-FFF2-40B4-BE49-F238E27FC236}">
                <a16:creationId xmlns:a16="http://schemas.microsoft.com/office/drawing/2014/main" id="{243A3A7D-B667-1FA7-ABF4-B90DB9DA7C25}"/>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720" name="Text Box 40">
            <a:extLst>
              <a:ext uri="{FF2B5EF4-FFF2-40B4-BE49-F238E27FC236}">
                <a16:creationId xmlns:a16="http://schemas.microsoft.com/office/drawing/2014/main" id="{E3E7631E-812B-B0E2-200B-64EEEAB27E96}"/>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721" name="Text Box 41">
            <a:extLst>
              <a:ext uri="{FF2B5EF4-FFF2-40B4-BE49-F238E27FC236}">
                <a16:creationId xmlns:a16="http://schemas.microsoft.com/office/drawing/2014/main" id="{B812473D-5E80-A279-A6F6-1E9B69977479}"/>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722" name="Text Box 42">
            <a:extLst>
              <a:ext uri="{FF2B5EF4-FFF2-40B4-BE49-F238E27FC236}">
                <a16:creationId xmlns:a16="http://schemas.microsoft.com/office/drawing/2014/main" id="{C27AA75A-4C6B-1C29-D7C0-E34F5FFBC642}"/>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1723" name="Text Box 43">
            <a:extLst>
              <a:ext uri="{FF2B5EF4-FFF2-40B4-BE49-F238E27FC236}">
                <a16:creationId xmlns:a16="http://schemas.microsoft.com/office/drawing/2014/main" id="{0018B829-5EA9-813A-675C-9E9DB306B7DE}"/>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1724" name="Text Box 44">
            <a:extLst>
              <a:ext uri="{FF2B5EF4-FFF2-40B4-BE49-F238E27FC236}">
                <a16:creationId xmlns:a16="http://schemas.microsoft.com/office/drawing/2014/main" id="{C68CAEB5-D0EC-F404-275A-110C38A36DA5}"/>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1725" name="Text Box 45">
            <a:extLst>
              <a:ext uri="{FF2B5EF4-FFF2-40B4-BE49-F238E27FC236}">
                <a16:creationId xmlns:a16="http://schemas.microsoft.com/office/drawing/2014/main" id="{92002C96-4494-1575-537D-75F0EC6B5927}"/>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1726" name="Text Box 46">
            <a:extLst>
              <a:ext uri="{FF2B5EF4-FFF2-40B4-BE49-F238E27FC236}">
                <a16:creationId xmlns:a16="http://schemas.microsoft.com/office/drawing/2014/main" id="{88D5A226-8061-8F9D-C9CD-94F0B596BACF}"/>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727" name="Text Box 47">
            <a:extLst>
              <a:ext uri="{FF2B5EF4-FFF2-40B4-BE49-F238E27FC236}">
                <a16:creationId xmlns:a16="http://schemas.microsoft.com/office/drawing/2014/main" id="{390AA6B2-5B17-2843-D1F4-CE1985DD1DB6}"/>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1728" name="Text Box 48">
            <a:extLst>
              <a:ext uri="{FF2B5EF4-FFF2-40B4-BE49-F238E27FC236}">
                <a16:creationId xmlns:a16="http://schemas.microsoft.com/office/drawing/2014/main" id="{C94AFE4C-6818-5037-F890-12E62EE4B9E9}"/>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1729" name="Text Box 49">
            <a:extLst>
              <a:ext uri="{FF2B5EF4-FFF2-40B4-BE49-F238E27FC236}">
                <a16:creationId xmlns:a16="http://schemas.microsoft.com/office/drawing/2014/main" id="{408F115F-BAAB-3CA5-4986-EAC5F9B262DE}"/>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1730" name="Text Box 50">
            <a:extLst>
              <a:ext uri="{FF2B5EF4-FFF2-40B4-BE49-F238E27FC236}">
                <a16:creationId xmlns:a16="http://schemas.microsoft.com/office/drawing/2014/main" id="{73116E96-5285-E3FB-4892-A9CA21E62E5B}"/>
              </a:ext>
            </a:extLst>
          </p:cNvPr>
          <p:cNvSpPr txBox="1">
            <a:spLocks noChangeArrowheads="1"/>
          </p:cNvSpPr>
          <p:nvPr/>
        </p:nvSpPr>
        <p:spPr bwMode="auto">
          <a:xfrm>
            <a:off x="1774825"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1731" name="Text Box 51">
            <a:extLst>
              <a:ext uri="{FF2B5EF4-FFF2-40B4-BE49-F238E27FC236}">
                <a16:creationId xmlns:a16="http://schemas.microsoft.com/office/drawing/2014/main" id="{61CBF919-8DC0-ABDC-DE14-D5570E0E9D56}"/>
              </a:ext>
            </a:extLst>
          </p:cNvPr>
          <p:cNvSpPr txBox="1">
            <a:spLocks noChangeArrowheads="1"/>
          </p:cNvSpPr>
          <p:nvPr/>
        </p:nvSpPr>
        <p:spPr bwMode="auto">
          <a:xfrm>
            <a:off x="5575300"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AEDCCAD0-968B-02EB-26BD-90339D8635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34748B76-9511-5B4C-81D5-F629796D55B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4"/>
            </a:endParaRPr>
          </a:p>
        </p:txBody>
      </p:sp>
      <p:sp>
        <p:nvSpPr>
          <p:cNvPr id="8" name="Rectangle 7">
            <a:extLst>
              <a:ext uri="{FF2B5EF4-FFF2-40B4-BE49-F238E27FC236}">
                <a16:creationId xmlns:a16="http://schemas.microsoft.com/office/drawing/2014/main" id="{C32699E6-3F6B-1575-9590-2A01BB36E6D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197" name="Title 1">
            <a:extLst>
              <a:ext uri="{FF2B5EF4-FFF2-40B4-BE49-F238E27FC236}">
                <a16:creationId xmlns:a16="http://schemas.microsoft.com/office/drawing/2014/main" id="{CB2DF34B-CDB8-A87C-07D0-2DBA52355AB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Bubble Sort</a:t>
            </a:r>
          </a:p>
        </p:txBody>
      </p:sp>
      <p:sp>
        <p:nvSpPr>
          <p:cNvPr id="8198" name="Content Placeholder 2">
            <a:extLst>
              <a:ext uri="{FF2B5EF4-FFF2-40B4-BE49-F238E27FC236}">
                <a16:creationId xmlns:a16="http://schemas.microsoft.com/office/drawing/2014/main" id="{C0B930CF-4E4C-4737-2A46-E1F7D775575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Example for n</a:t>
            </a:r>
            <a:r>
              <a:rPr lang="en-US" altLang="en-US" sz="2400" baseline="30000">
                <a:solidFill>
                  <a:srgbClr val="000000"/>
                </a:solidFill>
                <a:sym typeface="Wingdings" panose="05000000000000000000" pitchFamily="2" charset="2"/>
              </a:rPr>
              <a:t>2</a:t>
            </a:r>
            <a:r>
              <a:rPr lang="en-US" altLang="en-US" sz="2400">
                <a:solidFill>
                  <a:srgbClr val="000000"/>
                </a:solidFill>
                <a:sym typeface="Wingdings" panose="05000000000000000000" pitchFamily="2" charset="2"/>
              </a:rPr>
              <a:t> sort</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It is an Exchange sort.</a:t>
            </a:r>
          </a:p>
          <a:p>
            <a:pPr eaLnBrk="1" hangingPunct="1">
              <a:buClr>
                <a:srgbClr val="FE8637"/>
              </a:buClr>
              <a:buFont typeface="Arial" panose="020B0604020202020204" pitchFamily="34" charset="0"/>
              <a:buChar char="•"/>
            </a:pPr>
            <a:r>
              <a:rPr lang="en-US" altLang="en-US" sz="2400">
                <a:solidFill>
                  <a:srgbClr val="000000"/>
                </a:solidFill>
                <a:sym typeface="Wingdings" panose="05000000000000000000" pitchFamily="2" charset="2"/>
              </a:rPr>
              <a:t>In exchange sort we exchange elements that are out of order until the entire list is sorted.</a:t>
            </a:r>
          </a:p>
          <a:p>
            <a:pPr>
              <a:lnSpc>
                <a:spcPct val="90000"/>
              </a:lnSpc>
              <a:spcBef>
                <a:spcPts val="1000"/>
              </a:spcBef>
              <a:buFont typeface="Arial" panose="020B0604020202020204" pitchFamily="34" charset="0"/>
              <a:buChar char="•"/>
            </a:pPr>
            <a:endParaRPr lang="en-IN" altLang="en-US" sz="2200" b="1">
              <a:solidFill>
                <a:srgbClr val="FF0000"/>
              </a:solidFill>
            </a:endParaRPr>
          </a:p>
        </p:txBody>
      </p:sp>
      <p:pic>
        <p:nvPicPr>
          <p:cNvPr id="7" name="Picture 11" descr="Fig12-12">
            <a:extLst>
              <a:ext uri="{FF2B5EF4-FFF2-40B4-BE49-F238E27FC236}">
                <a16:creationId xmlns:a16="http://schemas.microsoft.com/office/drawing/2014/main" id="{142717C8-A61A-F1C2-A1EF-094AA84D6414}"/>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r="9311"/>
          <a:stretch>
            <a:fillRect/>
          </a:stretch>
        </p:blipFill>
        <p:spPr bwMode="auto">
          <a:xfrm>
            <a:off x="979488" y="2768600"/>
            <a:ext cx="621506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61F62F93-1814-74E9-AE49-B7876971F39B}"/>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07" name="Text Box 3">
            <a:extLst>
              <a:ext uri="{FF2B5EF4-FFF2-40B4-BE49-F238E27FC236}">
                <a16:creationId xmlns:a16="http://schemas.microsoft.com/office/drawing/2014/main" id="{E0816EA1-F0C8-1358-5889-F779F72BA4AF}"/>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08" name="Text Box 4">
            <a:extLst>
              <a:ext uri="{FF2B5EF4-FFF2-40B4-BE49-F238E27FC236}">
                <a16:creationId xmlns:a16="http://schemas.microsoft.com/office/drawing/2014/main" id="{255EC717-9590-CC21-0022-7E0194282C51}"/>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09" name="Text Box 5">
            <a:extLst>
              <a:ext uri="{FF2B5EF4-FFF2-40B4-BE49-F238E27FC236}">
                <a16:creationId xmlns:a16="http://schemas.microsoft.com/office/drawing/2014/main" id="{D5254A15-5600-EE07-8CE8-BA4DA047B956}"/>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10" name="Text Box 6">
            <a:extLst>
              <a:ext uri="{FF2B5EF4-FFF2-40B4-BE49-F238E27FC236}">
                <a16:creationId xmlns:a16="http://schemas.microsoft.com/office/drawing/2014/main" id="{28CEB1AB-F84C-B2D9-E6DA-018BDE58D8BD}"/>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11" name="Text Box 7">
            <a:extLst>
              <a:ext uri="{FF2B5EF4-FFF2-40B4-BE49-F238E27FC236}">
                <a16:creationId xmlns:a16="http://schemas.microsoft.com/office/drawing/2014/main" id="{CA37354E-7DF8-E252-E9F0-F157B7C15A6D}"/>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2712" name="Text Box 8">
            <a:extLst>
              <a:ext uri="{FF2B5EF4-FFF2-40B4-BE49-F238E27FC236}">
                <a16:creationId xmlns:a16="http://schemas.microsoft.com/office/drawing/2014/main" id="{5B61CF44-F140-6D77-2389-CDB47EF71402}"/>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13" name="Text Box 9">
            <a:extLst>
              <a:ext uri="{FF2B5EF4-FFF2-40B4-BE49-F238E27FC236}">
                <a16:creationId xmlns:a16="http://schemas.microsoft.com/office/drawing/2014/main" id="{B6945E41-C53D-8C90-F4CB-CF2A54987DC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14" name="Text Box 10">
            <a:extLst>
              <a:ext uri="{FF2B5EF4-FFF2-40B4-BE49-F238E27FC236}">
                <a16:creationId xmlns:a16="http://schemas.microsoft.com/office/drawing/2014/main" id="{8CE1A0F4-1EEC-FD6D-880A-430866FA9686}"/>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15" name="Text Box 11">
            <a:extLst>
              <a:ext uri="{FF2B5EF4-FFF2-40B4-BE49-F238E27FC236}">
                <a16:creationId xmlns:a16="http://schemas.microsoft.com/office/drawing/2014/main" id="{7C15419B-DCFB-B0E3-2848-566279A9A16B}"/>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16" name="Text Box 12">
            <a:extLst>
              <a:ext uri="{FF2B5EF4-FFF2-40B4-BE49-F238E27FC236}">
                <a16:creationId xmlns:a16="http://schemas.microsoft.com/office/drawing/2014/main" id="{9FE5C78A-550E-F00A-755A-C07DDF9041C5}"/>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17" name="Text Box 13">
            <a:extLst>
              <a:ext uri="{FF2B5EF4-FFF2-40B4-BE49-F238E27FC236}">
                <a16:creationId xmlns:a16="http://schemas.microsoft.com/office/drawing/2014/main" id="{8C23313C-7864-15BD-08C8-F98294A9A35A}"/>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18" name="Text Box 14">
            <a:extLst>
              <a:ext uri="{FF2B5EF4-FFF2-40B4-BE49-F238E27FC236}">
                <a16:creationId xmlns:a16="http://schemas.microsoft.com/office/drawing/2014/main" id="{A50B088A-2830-185C-3A2B-A20173FDAB92}"/>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19" name="Text Box 15">
            <a:extLst>
              <a:ext uri="{FF2B5EF4-FFF2-40B4-BE49-F238E27FC236}">
                <a16:creationId xmlns:a16="http://schemas.microsoft.com/office/drawing/2014/main" id="{2EA5DA01-6994-0608-38E8-CADB9CF74BD2}"/>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2720" name="Text Box 16">
            <a:extLst>
              <a:ext uri="{FF2B5EF4-FFF2-40B4-BE49-F238E27FC236}">
                <a16:creationId xmlns:a16="http://schemas.microsoft.com/office/drawing/2014/main" id="{3A935BEB-AAC4-A12D-B382-A3DA9B022AED}"/>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21" name="Text Box 17">
            <a:extLst>
              <a:ext uri="{FF2B5EF4-FFF2-40B4-BE49-F238E27FC236}">
                <a16:creationId xmlns:a16="http://schemas.microsoft.com/office/drawing/2014/main" id="{3B7E840B-2DCE-CDEC-B1D2-DCD6890D453B}"/>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22" name="Text Box 18">
            <a:extLst>
              <a:ext uri="{FF2B5EF4-FFF2-40B4-BE49-F238E27FC236}">
                <a16:creationId xmlns:a16="http://schemas.microsoft.com/office/drawing/2014/main" id="{19EF981D-DE8D-6EA8-2616-90E4163C37F2}"/>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23" name="Text Box 19">
            <a:extLst>
              <a:ext uri="{FF2B5EF4-FFF2-40B4-BE49-F238E27FC236}">
                <a16:creationId xmlns:a16="http://schemas.microsoft.com/office/drawing/2014/main" id="{20BF59C6-D1ED-3EFD-1342-FE6CB45B4525}"/>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24" name="Text Box 20">
            <a:extLst>
              <a:ext uri="{FF2B5EF4-FFF2-40B4-BE49-F238E27FC236}">
                <a16:creationId xmlns:a16="http://schemas.microsoft.com/office/drawing/2014/main" id="{D115D0BA-94A7-23A8-6EDF-890DFA0AE9CB}"/>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25" name="Text Box 21">
            <a:extLst>
              <a:ext uri="{FF2B5EF4-FFF2-40B4-BE49-F238E27FC236}">
                <a16:creationId xmlns:a16="http://schemas.microsoft.com/office/drawing/2014/main" id="{26DCE9A2-549C-2B8E-EE06-107B7744B551}"/>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26" name="Text Box 22">
            <a:extLst>
              <a:ext uri="{FF2B5EF4-FFF2-40B4-BE49-F238E27FC236}">
                <a16:creationId xmlns:a16="http://schemas.microsoft.com/office/drawing/2014/main" id="{2882F16B-F303-1738-BD2F-67D9620020AE}"/>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27" name="Text Box 23">
            <a:extLst>
              <a:ext uri="{FF2B5EF4-FFF2-40B4-BE49-F238E27FC236}">
                <a16:creationId xmlns:a16="http://schemas.microsoft.com/office/drawing/2014/main" id="{35304D5A-0379-4CDF-4A22-05C78DE890E7}"/>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28" name="Text Box 24">
            <a:extLst>
              <a:ext uri="{FF2B5EF4-FFF2-40B4-BE49-F238E27FC236}">
                <a16:creationId xmlns:a16="http://schemas.microsoft.com/office/drawing/2014/main" id="{F2AA1D31-4C9F-CD93-CB16-91ED38E9BB38}"/>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29" name="Text Box 25">
            <a:extLst>
              <a:ext uri="{FF2B5EF4-FFF2-40B4-BE49-F238E27FC236}">
                <a16:creationId xmlns:a16="http://schemas.microsoft.com/office/drawing/2014/main" id="{A9474DCD-7D26-9EE6-87E2-A82A110DF28A}"/>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30" name="Text Box 26">
            <a:extLst>
              <a:ext uri="{FF2B5EF4-FFF2-40B4-BE49-F238E27FC236}">
                <a16:creationId xmlns:a16="http://schemas.microsoft.com/office/drawing/2014/main" id="{2C680ADE-C8EC-0499-B9F2-F134B5518622}"/>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31" name="Text Box 27">
            <a:extLst>
              <a:ext uri="{FF2B5EF4-FFF2-40B4-BE49-F238E27FC236}">
                <a16:creationId xmlns:a16="http://schemas.microsoft.com/office/drawing/2014/main" id="{99F9F3A8-6A10-B7FE-6A7C-D8395B902C61}"/>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32" name="Text Box 28">
            <a:extLst>
              <a:ext uri="{FF2B5EF4-FFF2-40B4-BE49-F238E27FC236}">
                <a16:creationId xmlns:a16="http://schemas.microsoft.com/office/drawing/2014/main" id="{8800664C-2272-41E3-61F2-041F2DC95772}"/>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2733" name="Text Box 29">
            <a:extLst>
              <a:ext uri="{FF2B5EF4-FFF2-40B4-BE49-F238E27FC236}">
                <a16:creationId xmlns:a16="http://schemas.microsoft.com/office/drawing/2014/main" id="{2C2B8531-0DCC-9186-D31B-0B313223F802}"/>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34" name="Text Box 30">
            <a:extLst>
              <a:ext uri="{FF2B5EF4-FFF2-40B4-BE49-F238E27FC236}">
                <a16:creationId xmlns:a16="http://schemas.microsoft.com/office/drawing/2014/main" id="{2D14FD9C-322C-9187-35F3-5E2EFC616130}"/>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35" name="Text Box 31">
            <a:extLst>
              <a:ext uri="{FF2B5EF4-FFF2-40B4-BE49-F238E27FC236}">
                <a16:creationId xmlns:a16="http://schemas.microsoft.com/office/drawing/2014/main" id="{C0AFD65B-6DC7-5964-ECAE-772B8E5A1D38}"/>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36" name="Text Box 32">
            <a:extLst>
              <a:ext uri="{FF2B5EF4-FFF2-40B4-BE49-F238E27FC236}">
                <a16:creationId xmlns:a16="http://schemas.microsoft.com/office/drawing/2014/main" id="{6D0B38CC-587A-0000-55AD-C820FF0DA5B4}"/>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2737" name="Text Box 33">
            <a:extLst>
              <a:ext uri="{FF2B5EF4-FFF2-40B4-BE49-F238E27FC236}">
                <a16:creationId xmlns:a16="http://schemas.microsoft.com/office/drawing/2014/main" id="{70F7BFB2-5BA4-1738-0AD8-4622B1F5477A}"/>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38" name="Text Box 34">
            <a:extLst>
              <a:ext uri="{FF2B5EF4-FFF2-40B4-BE49-F238E27FC236}">
                <a16:creationId xmlns:a16="http://schemas.microsoft.com/office/drawing/2014/main" id="{FFA25DAA-659E-9305-5ED6-2A7E846F9C20}"/>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72739" name="Text Box 35">
            <a:extLst>
              <a:ext uri="{FF2B5EF4-FFF2-40B4-BE49-F238E27FC236}">
                <a16:creationId xmlns:a16="http://schemas.microsoft.com/office/drawing/2014/main" id="{285A6F9B-542B-E5CD-CACA-CE0DB52F2DB1}"/>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40" name="Text Box 36">
            <a:extLst>
              <a:ext uri="{FF2B5EF4-FFF2-40B4-BE49-F238E27FC236}">
                <a16:creationId xmlns:a16="http://schemas.microsoft.com/office/drawing/2014/main" id="{A929A1B0-CD52-689C-0F37-8F61412D6503}"/>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41" name="Text Box 37">
            <a:extLst>
              <a:ext uri="{FF2B5EF4-FFF2-40B4-BE49-F238E27FC236}">
                <a16:creationId xmlns:a16="http://schemas.microsoft.com/office/drawing/2014/main" id="{F17A1AC4-7583-D1D4-967F-4BC553336F97}"/>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42" name="Text Box 38">
            <a:extLst>
              <a:ext uri="{FF2B5EF4-FFF2-40B4-BE49-F238E27FC236}">
                <a16:creationId xmlns:a16="http://schemas.microsoft.com/office/drawing/2014/main" id="{BEF0B4C6-62ED-F671-1C27-8C78218B5FB9}"/>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43" name="Text Box 39">
            <a:extLst>
              <a:ext uri="{FF2B5EF4-FFF2-40B4-BE49-F238E27FC236}">
                <a16:creationId xmlns:a16="http://schemas.microsoft.com/office/drawing/2014/main" id="{4AF7323C-7A4B-FDFE-870B-44993C61B56A}"/>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44" name="Text Box 40">
            <a:extLst>
              <a:ext uri="{FF2B5EF4-FFF2-40B4-BE49-F238E27FC236}">
                <a16:creationId xmlns:a16="http://schemas.microsoft.com/office/drawing/2014/main" id="{D71AB4FA-DB46-FA44-5673-0279A20812D7}"/>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45" name="Text Box 41">
            <a:extLst>
              <a:ext uri="{FF2B5EF4-FFF2-40B4-BE49-F238E27FC236}">
                <a16:creationId xmlns:a16="http://schemas.microsoft.com/office/drawing/2014/main" id="{86260458-73FA-3837-F95C-9B2C448B88C8}"/>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46" name="Text Box 42">
            <a:extLst>
              <a:ext uri="{FF2B5EF4-FFF2-40B4-BE49-F238E27FC236}">
                <a16:creationId xmlns:a16="http://schemas.microsoft.com/office/drawing/2014/main" id="{1F211797-4F1B-7256-139D-CE2D09157A1C}"/>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2747" name="Text Box 43">
            <a:extLst>
              <a:ext uri="{FF2B5EF4-FFF2-40B4-BE49-F238E27FC236}">
                <a16:creationId xmlns:a16="http://schemas.microsoft.com/office/drawing/2014/main" id="{41055821-626C-0F0E-1F50-5C5F2182C555}"/>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48" name="Text Box 44">
            <a:extLst>
              <a:ext uri="{FF2B5EF4-FFF2-40B4-BE49-F238E27FC236}">
                <a16:creationId xmlns:a16="http://schemas.microsoft.com/office/drawing/2014/main" id="{AEFF7778-EE1F-984E-CDFD-C24150FC14D3}"/>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2749" name="Text Box 45">
            <a:extLst>
              <a:ext uri="{FF2B5EF4-FFF2-40B4-BE49-F238E27FC236}">
                <a16:creationId xmlns:a16="http://schemas.microsoft.com/office/drawing/2014/main" id="{B0E532C4-BBD0-D5B7-C189-A5057B0A7011}"/>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2750" name="Text Box 46">
            <a:extLst>
              <a:ext uri="{FF2B5EF4-FFF2-40B4-BE49-F238E27FC236}">
                <a16:creationId xmlns:a16="http://schemas.microsoft.com/office/drawing/2014/main" id="{577878F8-20B9-8034-8E9C-2D5665377722}"/>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51" name="Text Box 47">
            <a:extLst>
              <a:ext uri="{FF2B5EF4-FFF2-40B4-BE49-F238E27FC236}">
                <a16:creationId xmlns:a16="http://schemas.microsoft.com/office/drawing/2014/main" id="{6F23A029-6774-C661-0E49-EA2A61BEC596}"/>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2752" name="Text Box 48">
            <a:extLst>
              <a:ext uri="{FF2B5EF4-FFF2-40B4-BE49-F238E27FC236}">
                <a16:creationId xmlns:a16="http://schemas.microsoft.com/office/drawing/2014/main" id="{2339D2A2-42A4-AF94-9F53-202932A33B65}"/>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2753" name="Text Box 49">
            <a:extLst>
              <a:ext uri="{FF2B5EF4-FFF2-40B4-BE49-F238E27FC236}">
                <a16:creationId xmlns:a16="http://schemas.microsoft.com/office/drawing/2014/main" id="{08CD7359-C17D-0675-D651-E2CA94A55E92}"/>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2754" name="Text Box 50">
            <a:extLst>
              <a:ext uri="{FF2B5EF4-FFF2-40B4-BE49-F238E27FC236}">
                <a16:creationId xmlns:a16="http://schemas.microsoft.com/office/drawing/2014/main" id="{6934CD67-3DDE-3309-1FEE-25E8656FCCEC}"/>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2755" name="Text Box 51">
            <a:extLst>
              <a:ext uri="{FF2B5EF4-FFF2-40B4-BE49-F238E27FC236}">
                <a16:creationId xmlns:a16="http://schemas.microsoft.com/office/drawing/2014/main" id="{3A9E7A83-6A83-0ED1-7B66-24728DC7AA46}"/>
              </a:ext>
            </a:extLst>
          </p:cNvPr>
          <p:cNvSpPr txBox="1">
            <a:spLocks noChangeArrowheads="1"/>
          </p:cNvSpPr>
          <p:nvPr/>
        </p:nvSpPr>
        <p:spPr bwMode="auto">
          <a:xfrm>
            <a:off x="23622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2756" name="Text Box 52">
            <a:extLst>
              <a:ext uri="{FF2B5EF4-FFF2-40B4-BE49-F238E27FC236}">
                <a16:creationId xmlns:a16="http://schemas.microsoft.com/office/drawing/2014/main" id="{F7206D9E-932E-3FD7-B6DA-E15DD3353790}"/>
              </a:ext>
            </a:extLst>
          </p:cNvPr>
          <p:cNvSpPr txBox="1">
            <a:spLocks noChangeArrowheads="1"/>
          </p:cNvSpPr>
          <p:nvPr/>
        </p:nvSpPr>
        <p:spPr bwMode="auto">
          <a:xfrm>
            <a:off x="5575300" y="43688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9C838CBE-C9DA-0ED5-E3C2-6D8C40325E04}"/>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31" name="Text Box 3">
            <a:extLst>
              <a:ext uri="{FF2B5EF4-FFF2-40B4-BE49-F238E27FC236}">
                <a16:creationId xmlns:a16="http://schemas.microsoft.com/office/drawing/2014/main" id="{7BEEEF6E-E70B-9CD3-3A93-74AA812FC540}"/>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32" name="Text Box 4">
            <a:extLst>
              <a:ext uri="{FF2B5EF4-FFF2-40B4-BE49-F238E27FC236}">
                <a16:creationId xmlns:a16="http://schemas.microsoft.com/office/drawing/2014/main" id="{016B5538-EF58-6E65-EFE1-673441B4B593}"/>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33" name="Text Box 5">
            <a:extLst>
              <a:ext uri="{FF2B5EF4-FFF2-40B4-BE49-F238E27FC236}">
                <a16:creationId xmlns:a16="http://schemas.microsoft.com/office/drawing/2014/main" id="{69AD40A4-8BC7-A1C4-A783-3233979AAE38}"/>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34" name="Text Box 6">
            <a:extLst>
              <a:ext uri="{FF2B5EF4-FFF2-40B4-BE49-F238E27FC236}">
                <a16:creationId xmlns:a16="http://schemas.microsoft.com/office/drawing/2014/main" id="{47A55410-2331-9E57-5831-663DEFCB602A}"/>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35" name="Text Box 7">
            <a:extLst>
              <a:ext uri="{FF2B5EF4-FFF2-40B4-BE49-F238E27FC236}">
                <a16:creationId xmlns:a16="http://schemas.microsoft.com/office/drawing/2014/main" id="{7A304B4B-B9EB-06E1-A962-3B9C5EE462EC}"/>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36" name="Text Box 8">
            <a:extLst>
              <a:ext uri="{FF2B5EF4-FFF2-40B4-BE49-F238E27FC236}">
                <a16:creationId xmlns:a16="http://schemas.microsoft.com/office/drawing/2014/main" id="{699DFCE7-A2F8-0E74-FFEC-DBA2DD7CB3C1}"/>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37" name="Text Box 9">
            <a:extLst>
              <a:ext uri="{FF2B5EF4-FFF2-40B4-BE49-F238E27FC236}">
                <a16:creationId xmlns:a16="http://schemas.microsoft.com/office/drawing/2014/main" id="{3B0869A3-A68E-6B6A-2397-9516E3181FAB}"/>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38" name="Text Box 10">
            <a:extLst>
              <a:ext uri="{FF2B5EF4-FFF2-40B4-BE49-F238E27FC236}">
                <a16:creationId xmlns:a16="http://schemas.microsoft.com/office/drawing/2014/main" id="{DC9AB5D1-A63F-2BF9-9C1C-5B1F04F1CF01}"/>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39" name="Text Box 11">
            <a:extLst>
              <a:ext uri="{FF2B5EF4-FFF2-40B4-BE49-F238E27FC236}">
                <a16:creationId xmlns:a16="http://schemas.microsoft.com/office/drawing/2014/main" id="{6CBC71F4-E994-6DA5-67CE-A0C2973121BC}"/>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40" name="Text Box 12">
            <a:extLst>
              <a:ext uri="{FF2B5EF4-FFF2-40B4-BE49-F238E27FC236}">
                <a16:creationId xmlns:a16="http://schemas.microsoft.com/office/drawing/2014/main" id="{BCEE261B-5960-92BF-67F8-AABE30C13D7D}"/>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41" name="Text Box 13">
            <a:extLst>
              <a:ext uri="{FF2B5EF4-FFF2-40B4-BE49-F238E27FC236}">
                <a16:creationId xmlns:a16="http://schemas.microsoft.com/office/drawing/2014/main" id="{B01B9D1C-4289-7A5C-60FE-BD1402A3B25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42" name="Text Box 14">
            <a:extLst>
              <a:ext uri="{FF2B5EF4-FFF2-40B4-BE49-F238E27FC236}">
                <a16:creationId xmlns:a16="http://schemas.microsoft.com/office/drawing/2014/main" id="{B851BA71-1B97-CA25-B35E-DCE306EFD99C}"/>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43" name="Text Box 15">
            <a:extLst>
              <a:ext uri="{FF2B5EF4-FFF2-40B4-BE49-F238E27FC236}">
                <a16:creationId xmlns:a16="http://schemas.microsoft.com/office/drawing/2014/main" id="{75E24D28-397E-189D-C4D5-7C34F741729E}"/>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44" name="Text Box 16">
            <a:extLst>
              <a:ext uri="{FF2B5EF4-FFF2-40B4-BE49-F238E27FC236}">
                <a16:creationId xmlns:a16="http://schemas.microsoft.com/office/drawing/2014/main" id="{367BA8FA-9018-491A-B924-C26C9FD4AAD9}"/>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45" name="Text Box 17">
            <a:extLst>
              <a:ext uri="{FF2B5EF4-FFF2-40B4-BE49-F238E27FC236}">
                <a16:creationId xmlns:a16="http://schemas.microsoft.com/office/drawing/2014/main" id="{3868B63B-B0A9-FBFA-6F88-470AA34E5C0D}"/>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46" name="Text Box 18">
            <a:extLst>
              <a:ext uri="{FF2B5EF4-FFF2-40B4-BE49-F238E27FC236}">
                <a16:creationId xmlns:a16="http://schemas.microsoft.com/office/drawing/2014/main" id="{63E9D0C0-299D-AFBF-CC60-E2EC77662CB4}"/>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47" name="Text Box 19">
            <a:extLst>
              <a:ext uri="{FF2B5EF4-FFF2-40B4-BE49-F238E27FC236}">
                <a16:creationId xmlns:a16="http://schemas.microsoft.com/office/drawing/2014/main" id="{551579F9-BC45-20A6-4B77-426E75C86753}"/>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48" name="Text Box 20">
            <a:extLst>
              <a:ext uri="{FF2B5EF4-FFF2-40B4-BE49-F238E27FC236}">
                <a16:creationId xmlns:a16="http://schemas.microsoft.com/office/drawing/2014/main" id="{762D0674-075D-8C57-0555-F279AF51152C}"/>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49" name="Text Box 21">
            <a:extLst>
              <a:ext uri="{FF2B5EF4-FFF2-40B4-BE49-F238E27FC236}">
                <a16:creationId xmlns:a16="http://schemas.microsoft.com/office/drawing/2014/main" id="{96B86037-07BB-0A06-602D-1891F133732E}"/>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50" name="Text Box 22">
            <a:extLst>
              <a:ext uri="{FF2B5EF4-FFF2-40B4-BE49-F238E27FC236}">
                <a16:creationId xmlns:a16="http://schemas.microsoft.com/office/drawing/2014/main" id="{F6D31AF0-571C-9C20-E906-2015788DCEAB}"/>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51" name="Text Box 23">
            <a:extLst>
              <a:ext uri="{FF2B5EF4-FFF2-40B4-BE49-F238E27FC236}">
                <a16:creationId xmlns:a16="http://schemas.microsoft.com/office/drawing/2014/main" id="{3E511056-DD1D-54DF-5B0E-6503FA7F00E0}"/>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52" name="Text Box 24">
            <a:extLst>
              <a:ext uri="{FF2B5EF4-FFF2-40B4-BE49-F238E27FC236}">
                <a16:creationId xmlns:a16="http://schemas.microsoft.com/office/drawing/2014/main" id="{05961953-A0E3-2C92-F59B-8E0D148459FF}"/>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53" name="Text Box 25">
            <a:extLst>
              <a:ext uri="{FF2B5EF4-FFF2-40B4-BE49-F238E27FC236}">
                <a16:creationId xmlns:a16="http://schemas.microsoft.com/office/drawing/2014/main" id="{9B9B605C-80EC-2A8E-C84C-54B99C859780}"/>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54" name="Text Box 26">
            <a:extLst>
              <a:ext uri="{FF2B5EF4-FFF2-40B4-BE49-F238E27FC236}">
                <a16:creationId xmlns:a16="http://schemas.microsoft.com/office/drawing/2014/main" id="{9F92E4BE-69BB-B9FA-17CC-AB38C3873315}"/>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55" name="Text Box 27">
            <a:extLst>
              <a:ext uri="{FF2B5EF4-FFF2-40B4-BE49-F238E27FC236}">
                <a16:creationId xmlns:a16="http://schemas.microsoft.com/office/drawing/2014/main" id="{A72E85D7-3967-C4F7-1D4F-8C5CF203B4BD}"/>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56" name="Text Box 28">
            <a:extLst>
              <a:ext uri="{FF2B5EF4-FFF2-40B4-BE49-F238E27FC236}">
                <a16:creationId xmlns:a16="http://schemas.microsoft.com/office/drawing/2014/main" id="{861B435A-EAD1-6FF6-FC20-602DD686CB68}"/>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57" name="Text Box 29">
            <a:extLst>
              <a:ext uri="{FF2B5EF4-FFF2-40B4-BE49-F238E27FC236}">
                <a16:creationId xmlns:a16="http://schemas.microsoft.com/office/drawing/2014/main" id="{60BEC976-8C7C-C2B1-4CA6-98B6D84CF088}"/>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58" name="Text Box 30">
            <a:extLst>
              <a:ext uri="{FF2B5EF4-FFF2-40B4-BE49-F238E27FC236}">
                <a16:creationId xmlns:a16="http://schemas.microsoft.com/office/drawing/2014/main" id="{761F9394-5BD8-8B44-44B5-CD8A18D888A8}"/>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59" name="Text Box 31">
            <a:extLst>
              <a:ext uri="{FF2B5EF4-FFF2-40B4-BE49-F238E27FC236}">
                <a16:creationId xmlns:a16="http://schemas.microsoft.com/office/drawing/2014/main" id="{64F21A83-F062-FEEA-D227-4CFCF7E65A2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60" name="Text Box 32">
            <a:extLst>
              <a:ext uri="{FF2B5EF4-FFF2-40B4-BE49-F238E27FC236}">
                <a16:creationId xmlns:a16="http://schemas.microsoft.com/office/drawing/2014/main" id="{D408E5A4-5D3A-E6E1-2845-64B00E9F0418}"/>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61" name="Text Box 33">
            <a:extLst>
              <a:ext uri="{FF2B5EF4-FFF2-40B4-BE49-F238E27FC236}">
                <a16:creationId xmlns:a16="http://schemas.microsoft.com/office/drawing/2014/main" id="{C2CF271B-2251-33B3-F0E6-B804E225F2B1}"/>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62" name="Text Box 34">
            <a:extLst>
              <a:ext uri="{FF2B5EF4-FFF2-40B4-BE49-F238E27FC236}">
                <a16:creationId xmlns:a16="http://schemas.microsoft.com/office/drawing/2014/main" id="{381826D7-0212-7117-2DB1-263A2E85A8AA}"/>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73763" name="Text Box 35">
            <a:extLst>
              <a:ext uri="{FF2B5EF4-FFF2-40B4-BE49-F238E27FC236}">
                <a16:creationId xmlns:a16="http://schemas.microsoft.com/office/drawing/2014/main" id="{CF84822F-24CC-6DD7-276E-135D11E724FF}"/>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64" name="Text Box 36">
            <a:extLst>
              <a:ext uri="{FF2B5EF4-FFF2-40B4-BE49-F238E27FC236}">
                <a16:creationId xmlns:a16="http://schemas.microsoft.com/office/drawing/2014/main" id="{2905B8E4-FCB3-A81B-1A76-C0800D3C4CC0}"/>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65" name="Text Box 37">
            <a:extLst>
              <a:ext uri="{FF2B5EF4-FFF2-40B4-BE49-F238E27FC236}">
                <a16:creationId xmlns:a16="http://schemas.microsoft.com/office/drawing/2014/main" id="{7E8D7A45-6D1B-B5B1-DAF6-1753C849C112}"/>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66" name="Text Box 38">
            <a:extLst>
              <a:ext uri="{FF2B5EF4-FFF2-40B4-BE49-F238E27FC236}">
                <a16:creationId xmlns:a16="http://schemas.microsoft.com/office/drawing/2014/main" id="{DF61BEEA-BBF9-1D69-B4BB-556F8B7500AA}"/>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67" name="Text Box 39">
            <a:extLst>
              <a:ext uri="{FF2B5EF4-FFF2-40B4-BE49-F238E27FC236}">
                <a16:creationId xmlns:a16="http://schemas.microsoft.com/office/drawing/2014/main" id="{2E8A4C2A-1650-230F-5DB8-F4F0FA68A253}"/>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68" name="Text Box 40">
            <a:extLst>
              <a:ext uri="{FF2B5EF4-FFF2-40B4-BE49-F238E27FC236}">
                <a16:creationId xmlns:a16="http://schemas.microsoft.com/office/drawing/2014/main" id="{CCCC7E07-DCDD-A37E-09BE-7002784480DE}"/>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69" name="Text Box 41">
            <a:extLst>
              <a:ext uri="{FF2B5EF4-FFF2-40B4-BE49-F238E27FC236}">
                <a16:creationId xmlns:a16="http://schemas.microsoft.com/office/drawing/2014/main" id="{3D3E5883-C234-9E4B-66D2-4552B08A075A}"/>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70" name="Text Box 42">
            <a:extLst>
              <a:ext uri="{FF2B5EF4-FFF2-40B4-BE49-F238E27FC236}">
                <a16:creationId xmlns:a16="http://schemas.microsoft.com/office/drawing/2014/main" id="{E205523F-204E-062D-6BEE-2C1ACC213931}"/>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71" name="Text Box 43">
            <a:extLst>
              <a:ext uri="{FF2B5EF4-FFF2-40B4-BE49-F238E27FC236}">
                <a16:creationId xmlns:a16="http://schemas.microsoft.com/office/drawing/2014/main" id="{00644A65-3E97-29F6-85B3-78E5ABB940F2}"/>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72" name="Text Box 44">
            <a:extLst>
              <a:ext uri="{FF2B5EF4-FFF2-40B4-BE49-F238E27FC236}">
                <a16:creationId xmlns:a16="http://schemas.microsoft.com/office/drawing/2014/main" id="{4FF8A726-0A7A-6B59-4BD7-847EBA7F2F72}"/>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73" name="Text Box 45">
            <a:extLst>
              <a:ext uri="{FF2B5EF4-FFF2-40B4-BE49-F238E27FC236}">
                <a16:creationId xmlns:a16="http://schemas.microsoft.com/office/drawing/2014/main" id="{7B673D90-E625-64C8-DE55-619843902856}"/>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74" name="Text Box 46">
            <a:extLst>
              <a:ext uri="{FF2B5EF4-FFF2-40B4-BE49-F238E27FC236}">
                <a16:creationId xmlns:a16="http://schemas.microsoft.com/office/drawing/2014/main" id="{E422900D-0120-11E9-81F2-91A8EB55A02D}"/>
              </a:ext>
            </a:extLst>
          </p:cNvPr>
          <p:cNvSpPr txBox="1">
            <a:spLocks noChangeArrowheads="1"/>
          </p:cNvSpPr>
          <p:nvPr/>
        </p:nvSpPr>
        <p:spPr bwMode="auto">
          <a:xfrm>
            <a:off x="3543300" y="4381500"/>
            <a:ext cx="587375" cy="495300"/>
          </a:xfrm>
          <a:prstGeom prst="rect">
            <a:avLst/>
          </a:prstGeom>
          <a:noFill/>
          <a:ln w="381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3775" name="Text Box 47">
            <a:extLst>
              <a:ext uri="{FF2B5EF4-FFF2-40B4-BE49-F238E27FC236}">
                <a16:creationId xmlns:a16="http://schemas.microsoft.com/office/drawing/2014/main" id="{977741F5-C572-B83B-110F-F72F4021E215}"/>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76" name="Text Box 48">
            <a:extLst>
              <a:ext uri="{FF2B5EF4-FFF2-40B4-BE49-F238E27FC236}">
                <a16:creationId xmlns:a16="http://schemas.microsoft.com/office/drawing/2014/main" id="{A08FBC67-8E80-0560-D58A-9C7E43137806}"/>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77" name="Text Box 49">
            <a:extLst>
              <a:ext uri="{FF2B5EF4-FFF2-40B4-BE49-F238E27FC236}">
                <a16:creationId xmlns:a16="http://schemas.microsoft.com/office/drawing/2014/main" id="{9DE6D90F-43AE-BBFE-E6D5-2E7DB88DD7C8}"/>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78" name="Text Box 50">
            <a:extLst>
              <a:ext uri="{FF2B5EF4-FFF2-40B4-BE49-F238E27FC236}">
                <a16:creationId xmlns:a16="http://schemas.microsoft.com/office/drawing/2014/main" id="{58484B32-3DBF-AFBF-5516-C409DC99E2AB}"/>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3779" name="Text Box 51">
            <a:extLst>
              <a:ext uri="{FF2B5EF4-FFF2-40B4-BE49-F238E27FC236}">
                <a16:creationId xmlns:a16="http://schemas.microsoft.com/office/drawing/2014/main" id="{EA3DC5A4-44AB-1343-E3EB-18C87E4AAB6E}"/>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3780" name="Text Box 52">
            <a:extLst>
              <a:ext uri="{FF2B5EF4-FFF2-40B4-BE49-F238E27FC236}">
                <a16:creationId xmlns:a16="http://schemas.microsoft.com/office/drawing/2014/main" id="{E2B4423E-B2DD-0EE1-D2B8-68CD8827B11C}"/>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3781" name="Text Box 53">
            <a:extLst>
              <a:ext uri="{FF2B5EF4-FFF2-40B4-BE49-F238E27FC236}">
                <a16:creationId xmlns:a16="http://schemas.microsoft.com/office/drawing/2014/main" id="{1D26E4EF-DF18-37AF-EB75-7434F19EE4F1}"/>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3782" name="Text Box 54">
            <a:extLst>
              <a:ext uri="{FF2B5EF4-FFF2-40B4-BE49-F238E27FC236}">
                <a16:creationId xmlns:a16="http://schemas.microsoft.com/office/drawing/2014/main" id="{813F14B8-4054-3FEF-320E-C52F23B8E5FB}"/>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3783" name="Text Box 55">
            <a:extLst>
              <a:ext uri="{FF2B5EF4-FFF2-40B4-BE49-F238E27FC236}">
                <a16:creationId xmlns:a16="http://schemas.microsoft.com/office/drawing/2014/main" id="{7531C1D8-5F34-006D-C1CA-CFDDAD3DBDA1}"/>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3784" name="Text Box 56">
            <a:extLst>
              <a:ext uri="{FF2B5EF4-FFF2-40B4-BE49-F238E27FC236}">
                <a16:creationId xmlns:a16="http://schemas.microsoft.com/office/drawing/2014/main" id="{6BE58F12-3768-45B6-1B39-71E925AB5DC7}"/>
              </a:ext>
            </a:extLst>
          </p:cNvPr>
          <p:cNvSpPr txBox="1">
            <a:spLocks noChangeArrowheads="1"/>
          </p:cNvSpPr>
          <p:nvPr/>
        </p:nvSpPr>
        <p:spPr bwMode="auto">
          <a:xfrm>
            <a:off x="517366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3785" name="Text Box 57">
            <a:extLst>
              <a:ext uri="{FF2B5EF4-FFF2-40B4-BE49-F238E27FC236}">
                <a16:creationId xmlns:a16="http://schemas.microsoft.com/office/drawing/2014/main" id="{8454AF65-1C18-C86D-CD72-FDCEBB505C68}"/>
              </a:ext>
            </a:extLst>
          </p:cNvPr>
          <p:cNvSpPr txBox="1">
            <a:spLocks noChangeArrowheads="1"/>
          </p:cNvSpPr>
          <p:nvPr/>
        </p:nvSpPr>
        <p:spPr bwMode="auto">
          <a:xfrm>
            <a:off x="5761038"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E4081C96-493D-BFC1-5AE0-4F1502F7544F}"/>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755" name="Text Box 3">
            <a:extLst>
              <a:ext uri="{FF2B5EF4-FFF2-40B4-BE49-F238E27FC236}">
                <a16:creationId xmlns:a16="http://schemas.microsoft.com/office/drawing/2014/main" id="{70F00B63-3C0D-EAF8-2E61-2D550714DDD3}"/>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56" name="Text Box 4">
            <a:extLst>
              <a:ext uri="{FF2B5EF4-FFF2-40B4-BE49-F238E27FC236}">
                <a16:creationId xmlns:a16="http://schemas.microsoft.com/office/drawing/2014/main" id="{0FE9AB67-1227-85C1-C4A5-506BA9320C76}"/>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57" name="Text Box 5">
            <a:extLst>
              <a:ext uri="{FF2B5EF4-FFF2-40B4-BE49-F238E27FC236}">
                <a16:creationId xmlns:a16="http://schemas.microsoft.com/office/drawing/2014/main" id="{D61C2D0C-B10D-AAB5-B2A8-870556CCFA42}"/>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58" name="Text Box 6">
            <a:extLst>
              <a:ext uri="{FF2B5EF4-FFF2-40B4-BE49-F238E27FC236}">
                <a16:creationId xmlns:a16="http://schemas.microsoft.com/office/drawing/2014/main" id="{6C9A37B8-37DD-DD7F-E4E0-4CDE8B753BF6}"/>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759" name="Text Box 7">
            <a:extLst>
              <a:ext uri="{FF2B5EF4-FFF2-40B4-BE49-F238E27FC236}">
                <a16:creationId xmlns:a16="http://schemas.microsoft.com/office/drawing/2014/main" id="{6C96396E-3E6D-BF47-36E3-525074B51564}"/>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760" name="Text Box 8">
            <a:extLst>
              <a:ext uri="{FF2B5EF4-FFF2-40B4-BE49-F238E27FC236}">
                <a16:creationId xmlns:a16="http://schemas.microsoft.com/office/drawing/2014/main" id="{FF746604-A022-C5F6-3811-425C4781237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61" name="Text Box 9">
            <a:extLst>
              <a:ext uri="{FF2B5EF4-FFF2-40B4-BE49-F238E27FC236}">
                <a16:creationId xmlns:a16="http://schemas.microsoft.com/office/drawing/2014/main" id="{668C6B2A-8273-DEC2-5959-07DDAE031221}"/>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762" name="Text Box 10">
            <a:extLst>
              <a:ext uri="{FF2B5EF4-FFF2-40B4-BE49-F238E27FC236}">
                <a16:creationId xmlns:a16="http://schemas.microsoft.com/office/drawing/2014/main" id="{2B9948BD-0A70-B940-E5E2-F315C1D339B1}"/>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763" name="Text Box 11">
            <a:extLst>
              <a:ext uri="{FF2B5EF4-FFF2-40B4-BE49-F238E27FC236}">
                <a16:creationId xmlns:a16="http://schemas.microsoft.com/office/drawing/2014/main" id="{B34C8921-E097-364B-9D77-F3E8B2641799}"/>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64" name="Text Box 12">
            <a:extLst>
              <a:ext uri="{FF2B5EF4-FFF2-40B4-BE49-F238E27FC236}">
                <a16:creationId xmlns:a16="http://schemas.microsoft.com/office/drawing/2014/main" id="{1DFFC2EF-D526-2283-CEC5-4F4F1558CAF3}"/>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65" name="Text Box 13">
            <a:extLst>
              <a:ext uri="{FF2B5EF4-FFF2-40B4-BE49-F238E27FC236}">
                <a16:creationId xmlns:a16="http://schemas.microsoft.com/office/drawing/2014/main" id="{71CA8362-8CC8-81E7-9D61-2F460F819EFF}"/>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66" name="Text Box 14">
            <a:extLst>
              <a:ext uri="{FF2B5EF4-FFF2-40B4-BE49-F238E27FC236}">
                <a16:creationId xmlns:a16="http://schemas.microsoft.com/office/drawing/2014/main" id="{77CC1C49-196C-8040-C093-377C45E88046}"/>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767" name="Text Box 15">
            <a:extLst>
              <a:ext uri="{FF2B5EF4-FFF2-40B4-BE49-F238E27FC236}">
                <a16:creationId xmlns:a16="http://schemas.microsoft.com/office/drawing/2014/main" id="{1EB457B9-25E6-0140-1E4E-D29BF21FA29D}"/>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768" name="Text Box 16">
            <a:extLst>
              <a:ext uri="{FF2B5EF4-FFF2-40B4-BE49-F238E27FC236}">
                <a16:creationId xmlns:a16="http://schemas.microsoft.com/office/drawing/2014/main" id="{9D85A945-CCC8-1B48-8FC2-3C27B6AB6673}"/>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69" name="Text Box 17">
            <a:extLst>
              <a:ext uri="{FF2B5EF4-FFF2-40B4-BE49-F238E27FC236}">
                <a16:creationId xmlns:a16="http://schemas.microsoft.com/office/drawing/2014/main" id="{5ACFC0FF-35A1-9151-CA24-08F23753BD0D}"/>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770" name="Text Box 18">
            <a:extLst>
              <a:ext uri="{FF2B5EF4-FFF2-40B4-BE49-F238E27FC236}">
                <a16:creationId xmlns:a16="http://schemas.microsoft.com/office/drawing/2014/main" id="{8B7762EA-1ADD-DA82-7ACC-C56A0942AD20}"/>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71" name="Text Box 19">
            <a:extLst>
              <a:ext uri="{FF2B5EF4-FFF2-40B4-BE49-F238E27FC236}">
                <a16:creationId xmlns:a16="http://schemas.microsoft.com/office/drawing/2014/main" id="{81AE6416-2414-F27A-0D4A-810111A5269B}"/>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72" name="Text Box 20">
            <a:extLst>
              <a:ext uri="{FF2B5EF4-FFF2-40B4-BE49-F238E27FC236}">
                <a16:creationId xmlns:a16="http://schemas.microsoft.com/office/drawing/2014/main" id="{0873E613-B6B3-3472-0884-9F7B3AA30A0B}"/>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73" name="Text Box 21">
            <a:extLst>
              <a:ext uri="{FF2B5EF4-FFF2-40B4-BE49-F238E27FC236}">
                <a16:creationId xmlns:a16="http://schemas.microsoft.com/office/drawing/2014/main" id="{5857429E-38EF-7959-F47B-37030E41E2E0}"/>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74" name="Text Box 22">
            <a:extLst>
              <a:ext uri="{FF2B5EF4-FFF2-40B4-BE49-F238E27FC236}">
                <a16:creationId xmlns:a16="http://schemas.microsoft.com/office/drawing/2014/main" id="{82EC9C24-BA40-291A-6DA1-804DCCC4FF9C}"/>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75" name="Text Box 23">
            <a:extLst>
              <a:ext uri="{FF2B5EF4-FFF2-40B4-BE49-F238E27FC236}">
                <a16:creationId xmlns:a16="http://schemas.microsoft.com/office/drawing/2014/main" id="{74A32634-78A8-5DB5-B70A-24F85C651C64}"/>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76" name="Text Box 24">
            <a:extLst>
              <a:ext uri="{FF2B5EF4-FFF2-40B4-BE49-F238E27FC236}">
                <a16:creationId xmlns:a16="http://schemas.microsoft.com/office/drawing/2014/main" id="{BE531FD6-FBE9-2944-C854-45BDED74939A}"/>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77" name="Text Box 25">
            <a:extLst>
              <a:ext uri="{FF2B5EF4-FFF2-40B4-BE49-F238E27FC236}">
                <a16:creationId xmlns:a16="http://schemas.microsoft.com/office/drawing/2014/main" id="{DC1FF99D-23F5-D146-2F66-A39B979612BD}"/>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78" name="Text Box 26">
            <a:extLst>
              <a:ext uri="{FF2B5EF4-FFF2-40B4-BE49-F238E27FC236}">
                <a16:creationId xmlns:a16="http://schemas.microsoft.com/office/drawing/2014/main" id="{5E04FAF0-2C98-06A1-ECDD-2D3AB0B13FE2}"/>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779" name="Text Box 27">
            <a:extLst>
              <a:ext uri="{FF2B5EF4-FFF2-40B4-BE49-F238E27FC236}">
                <a16:creationId xmlns:a16="http://schemas.microsoft.com/office/drawing/2014/main" id="{EC915363-1452-2282-7099-F94F131A00F3}"/>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780" name="Text Box 28">
            <a:extLst>
              <a:ext uri="{FF2B5EF4-FFF2-40B4-BE49-F238E27FC236}">
                <a16:creationId xmlns:a16="http://schemas.microsoft.com/office/drawing/2014/main" id="{52D03442-FB6F-3238-9A34-BFFF5B3B9D7F}"/>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781" name="Text Box 29">
            <a:extLst>
              <a:ext uri="{FF2B5EF4-FFF2-40B4-BE49-F238E27FC236}">
                <a16:creationId xmlns:a16="http://schemas.microsoft.com/office/drawing/2014/main" id="{565ACECA-D470-8C85-880E-B35E206F26E9}"/>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782" name="Text Box 30">
            <a:extLst>
              <a:ext uri="{FF2B5EF4-FFF2-40B4-BE49-F238E27FC236}">
                <a16:creationId xmlns:a16="http://schemas.microsoft.com/office/drawing/2014/main" id="{84D12337-A4BC-4C8E-CA04-DF05A00AC736}"/>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783" name="Text Box 31">
            <a:extLst>
              <a:ext uri="{FF2B5EF4-FFF2-40B4-BE49-F238E27FC236}">
                <a16:creationId xmlns:a16="http://schemas.microsoft.com/office/drawing/2014/main" id="{4E1FDF0F-190F-790D-88B4-0151443FFD2F}"/>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784" name="Text Box 32">
            <a:extLst>
              <a:ext uri="{FF2B5EF4-FFF2-40B4-BE49-F238E27FC236}">
                <a16:creationId xmlns:a16="http://schemas.microsoft.com/office/drawing/2014/main" id="{F979BCAC-1408-8E74-1205-1ABC1BC6940D}"/>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785" name="Text Box 33">
            <a:extLst>
              <a:ext uri="{FF2B5EF4-FFF2-40B4-BE49-F238E27FC236}">
                <a16:creationId xmlns:a16="http://schemas.microsoft.com/office/drawing/2014/main" id="{61F4F562-851C-32E0-A554-F8D978592EAE}"/>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786" name="Text Box 34">
            <a:extLst>
              <a:ext uri="{FF2B5EF4-FFF2-40B4-BE49-F238E27FC236}">
                <a16:creationId xmlns:a16="http://schemas.microsoft.com/office/drawing/2014/main" id="{2A003A33-E9E4-2895-05E3-FA262138AA85}"/>
              </a:ext>
            </a:extLst>
          </p:cNvPr>
          <p:cNvSpPr txBox="1">
            <a:spLocks noChangeArrowheads="1"/>
          </p:cNvSpPr>
          <p:nvPr/>
        </p:nvSpPr>
        <p:spPr bwMode="auto">
          <a:xfrm>
            <a:off x="1692275" y="59055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FF0033"/>
                </a:solidFill>
                <a:latin typeface="Arial" panose="020B0604020202020204" pitchFamily="34" charset="0"/>
              </a:rPr>
              <a:t>Merge</a:t>
            </a:r>
          </a:p>
        </p:txBody>
      </p:sp>
      <p:sp>
        <p:nvSpPr>
          <p:cNvPr id="74787" name="Text Box 35">
            <a:extLst>
              <a:ext uri="{FF2B5EF4-FFF2-40B4-BE49-F238E27FC236}">
                <a16:creationId xmlns:a16="http://schemas.microsoft.com/office/drawing/2014/main" id="{9A8DFC6C-8681-6B1F-CEAE-BC580F95476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88" name="Text Box 36">
            <a:extLst>
              <a:ext uri="{FF2B5EF4-FFF2-40B4-BE49-F238E27FC236}">
                <a16:creationId xmlns:a16="http://schemas.microsoft.com/office/drawing/2014/main" id="{6F1F0B80-C473-4048-57BE-6A9B1A2B48B9}"/>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89" name="Text Box 37">
            <a:extLst>
              <a:ext uri="{FF2B5EF4-FFF2-40B4-BE49-F238E27FC236}">
                <a16:creationId xmlns:a16="http://schemas.microsoft.com/office/drawing/2014/main" id="{A838A9DF-1952-BB0A-3271-5C1487A68722}"/>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90" name="Text Box 38">
            <a:extLst>
              <a:ext uri="{FF2B5EF4-FFF2-40B4-BE49-F238E27FC236}">
                <a16:creationId xmlns:a16="http://schemas.microsoft.com/office/drawing/2014/main" id="{4EC325BF-F295-EE94-FF65-94DB57D2D036}"/>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91" name="Text Box 39">
            <a:extLst>
              <a:ext uri="{FF2B5EF4-FFF2-40B4-BE49-F238E27FC236}">
                <a16:creationId xmlns:a16="http://schemas.microsoft.com/office/drawing/2014/main" id="{F612EF90-6DEF-AABA-1050-DE9037B542B6}"/>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792" name="Text Box 40">
            <a:extLst>
              <a:ext uri="{FF2B5EF4-FFF2-40B4-BE49-F238E27FC236}">
                <a16:creationId xmlns:a16="http://schemas.microsoft.com/office/drawing/2014/main" id="{BBDB7115-749A-9D57-CEAC-20EEF8DE9F76}"/>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793" name="Text Box 41">
            <a:extLst>
              <a:ext uri="{FF2B5EF4-FFF2-40B4-BE49-F238E27FC236}">
                <a16:creationId xmlns:a16="http://schemas.microsoft.com/office/drawing/2014/main" id="{B0819816-377E-AE89-F714-95B10B19EBC4}"/>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794" name="Text Box 42">
            <a:extLst>
              <a:ext uri="{FF2B5EF4-FFF2-40B4-BE49-F238E27FC236}">
                <a16:creationId xmlns:a16="http://schemas.microsoft.com/office/drawing/2014/main" id="{F3D11CFA-98C8-9FA5-D531-A479FF824620}"/>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795" name="Text Box 43">
            <a:extLst>
              <a:ext uri="{FF2B5EF4-FFF2-40B4-BE49-F238E27FC236}">
                <a16:creationId xmlns:a16="http://schemas.microsoft.com/office/drawing/2014/main" id="{53740589-71BD-24C1-6D21-1BEABFAA9965}"/>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796" name="Text Box 44">
            <a:extLst>
              <a:ext uri="{FF2B5EF4-FFF2-40B4-BE49-F238E27FC236}">
                <a16:creationId xmlns:a16="http://schemas.microsoft.com/office/drawing/2014/main" id="{BE172225-8213-7984-0074-5077C7DC24A2}"/>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797" name="Text Box 45">
            <a:extLst>
              <a:ext uri="{FF2B5EF4-FFF2-40B4-BE49-F238E27FC236}">
                <a16:creationId xmlns:a16="http://schemas.microsoft.com/office/drawing/2014/main" id="{17802B27-B594-2031-F48E-EA4C94C685A8}"/>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798" name="Text Box 46">
            <a:extLst>
              <a:ext uri="{FF2B5EF4-FFF2-40B4-BE49-F238E27FC236}">
                <a16:creationId xmlns:a16="http://schemas.microsoft.com/office/drawing/2014/main" id="{49C95CBC-545D-590E-CB49-BFE6EA5AE6A5}"/>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4799" name="Text Box 47">
            <a:extLst>
              <a:ext uri="{FF2B5EF4-FFF2-40B4-BE49-F238E27FC236}">
                <a16:creationId xmlns:a16="http://schemas.microsoft.com/office/drawing/2014/main" id="{E091B801-F718-B873-1566-79DB4199FCBE}"/>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800" name="Text Box 48">
            <a:extLst>
              <a:ext uri="{FF2B5EF4-FFF2-40B4-BE49-F238E27FC236}">
                <a16:creationId xmlns:a16="http://schemas.microsoft.com/office/drawing/2014/main" id="{D7D25FD5-FB54-A500-B85A-EA5A64380296}"/>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801" name="Text Box 49">
            <a:extLst>
              <a:ext uri="{FF2B5EF4-FFF2-40B4-BE49-F238E27FC236}">
                <a16:creationId xmlns:a16="http://schemas.microsoft.com/office/drawing/2014/main" id="{A7792306-033C-A294-7E29-92F766250D05}"/>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802" name="Text Box 50">
            <a:extLst>
              <a:ext uri="{FF2B5EF4-FFF2-40B4-BE49-F238E27FC236}">
                <a16:creationId xmlns:a16="http://schemas.microsoft.com/office/drawing/2014/main" id="{124D28E5-55DC-D8B9-0C50-14AF552C034E}"/>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803" name="Text Box 51">
            <a:extLst>
              <a:ext uri="{FF2B5EF4-FFF2-40B4-BE49-F238E27FC236}">
                <a16:creationId xmlns:a16="http://schemas.microsoft.com/office/drawing/2014/main" id="{EA8F98FA-C2C9-E7D0-1F76-D226AAC51BEF}"/>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4804" name="Text Box 52">
            <a:extLst>
              <a:ext uri="{FF2B5EF4-FFF2-40B4-BE49-F238E27FC236}">
                <a16:creationId xmlns:a16="http://schemas.microsoft.com/office/drawing/2014/main" id="{8C13B367-4337-2B3A-1816-7651CD9188EA}"/>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4805" name="Text Box 53">
            <a:extLst>
              <a:ext uri="{FF2B5EF4-FFF2-40B4-BE49-F238E27FC236}">
                <a16:creationId xmlns:a16="http://schemas.microsoft.com/office/drawing/2014/main" id="{801C4B99-A179-06C5-A569-8883E0478CBE}"/>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4806" name="Text Box 54">
            <a:extLst>
              <a:ext uri="{FF2B5EF4-FFF2-40B4-BE49-F238E27FC236}">
                <a16:creationId xmlns:a16="http://schemas.microsoft.com/office/drawing/2014/main" id="{4393CF92-221A-E297-1CA7-9E8CC2F6D97B}"/>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4807" name="Text Box 55">
            <a:extLst>
              <a:ext uri="{FF2B5EF4-FFF2-40B4-BE49-F238E27FC236}">
                <a16:creationId xmlns:a16="http://schemas.microsoft.com/office/drawing/2014/main" id="{D4A20FF6-3642-6C5B-9E51-2D9312DBE729}"/>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4808" name="Text Box 56">
            <a:extLst>
              <a:ext uri="{FF2B5EF4-FFF2-40B4-BE49-F238E27FC236}">
                <a16:creationId xmlns:a16="http://schemas.microsoft.com/office/drawing/2014/main" id="{6C193DBE-F250-C86C-00EC-C3CF8F4B486D}"/>
              </a:ext>
            </a:extLst>
          </p:cNvPr>
          <p:cNvSpPr txBox="1">
            <a:spLocks noChangeArrowheads="1"/>
          </p:cNvSpPr>
          <p:nvPr/>
        </p:nvSpPr>
        <p:spPr bwMode="auto">
          <a:xfrm>
            <a:off x="517366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4809" name="Text Box 57">
            <a:extLst>
              <a:ext uri="{FF2B5EF4-FFF2-40B4-BE49-F238E27FC236}">
                <a16:creationId xmlns:a16="http://schemas.microsoft.com/office/drawing/2014/main" id="{D1B12A71-9D25-0050-DA2F-F56A7B7D32C5}"/>
              </a:ext>
            </a:extLst>
          </p:cNvPr>
          <p:cNvSpPr txBox="1">
            <a:spLocks noChangeArrowheads="1"/>
          </p:cNvSpPr>
          <p:nvPr/>
        </p:nvSpPr>
        <p:spPr bwMode="auto">
          <a:xfrm>
            <a:off x="5761038"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4810" name="Text Box 58">
            <a:extLst>
              <a:ext uri="{FF2B5EF4-FFF2-40B4-BE49-F238E27FC236}">
                <a16:creationId xmlns:a16="http://schemas.microsoft.com/office/drawing/2014/main" id="{E68AE660-203F-25A8-021E-3BC41A5F7BBA}"/>
              </a:ext>
            </a:extLst>
          </p:cNvPr>
          <p:cNvSpPr txBox="1">
            <a:spLocks noChangeArrowheads="1"/>
          </p:cNvSpPr>
          <p:nvPr/>
        </p:nvSpPr>
        <p:spPr bwMode="auto">
          <a:xfrm>
            <a:off x="634841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B14769C9-64D4-D28C-417E-571DCE245568}"/>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779" name="Text Box 3">
            <a:extLst>
              <a:ext uri="{FF2B5EF4-FFF2-40B4-BE49-F238E27FC236}">
                <a16:creationId xmlns:a16="http://schemas.microsoft.com/office/drawing/2014/main" id="{6B948CCC-3130-678F-BAC8-D6A98CCAE022}"/>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780" name="Text Box 4">
            <a:extLst>
              <a:ext uri="{FF2B5EF4-FFF2-40B4-BE49-F238E27FC236}">
                <a16:creationId xmlns:a16="http://schemas.microsoft.com/office/drawing/2014/main" id="{E15CA1B6-5312-00FA-CDDB-06F7436957BD}"/>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781" name="Text Box 5">
            <a:extLst>
              <a:ext uri="{FF2B5EF4-FFF2-40B4-BE49-F238E27FC236}">
                <a16:creationId xmlns:a16="http://schemas.microsoft.com/office/drawing/2014/main" id="{8C84D3F0-4702-EBE9-24C6-3DB024EC5264}"/>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782" name="Text Box 6">
            <a:extLst>
              <a:ext uri="{FF2B5EF4-FFF2-40B4-BE49-F238E27FC236}">
                <a16:creationId xmlns:a16="http://schemas.microsoft.com/office/drawing/2014/main" id="{1AFEE7CF-2C26-B35A-6E1E-F2518CFE2806}"/>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783" name="Text Box 7">
            <a:extLst>
              <a:ext uri="{FF2B5EF4-FFF2-40B4-BE49-F238E27FC236}">
                <a16:creationId xmlns:a16="http://schemas.microsoft.com/office/drawing/2014/main" id="{525CDB54-17EF-7617-656F-CBFADF240697}"/>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784" name="Text Box 8">
            <a:extLst>
              <a:ext uri="{FF2B5EF4-FFF2-40B4-BE49-F238E27FC236}">
                <a16:creationId xmlns:a16="http://schemas.microsoft.com/office/drawing/2014/main" id="{06C47BA4-69A6-50FC-EFBC-C8A78FB27DCF}"/>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785" name="Text Box 9">
            <a:extLst>
              <a:ext uri="{FF2B5EF4-FFF2-40B4-BE49-F238E27FC236}">
                <a16:creationId xmlns:a16="http://schemas.microsoft.com/office/drawing/2014/main" id="{E3B82644-EE9A-C363-5E40-CDCB87F1A3D5}"/>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786" name="Text Box 10">
            <a:extLst>
              <a:ext uri="{FF2B5EF4-FFF2-40B4-BE49-F238E27FC236}">
                <a16:creationId xmlns:a16="http://schemas.microsoft.com/office/drawing/2014/main" id="{E7A64603-2C39-E515-5B90-98099CC2A83B}"/>
              </a:ext>
            </a:extLst>
          </p:cNvPr>
          <p:cNvSpPr txBox="1">
            <a:spLocks noChangeArrowheads="1"/>
          </p:cNvSpPr>
          <p:nvPr/>
        </p:nvSpPr>
        <p:spPr bwMode="auto">
          <a:xfrm>
            <a:off x="54768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787" name="Text Box 11">
            <a:extLst>
              <a:ext uri="{FF2B5EF4-FFF2-40B4-BE49-F238E27FC236}">
                <a16:creationId xmlns:a16="http://schemas.microsoft.com/office/drawing/2014/main" id="{0B219D4A-2084-F5CE-393E-CA8F356E016E}"/>
              </a:ext>
            </a:extLst>
          </p:cNvPr>
          <p:cNvSpPr txBox="1">
            <a:spLocks noChangeArrowheads="1"/>
          </p:cNvSpPr>
          <p:nvPr/>
        </p:nvSpPr>
        <p:spPr bwMode="auto">
          <a:xfrm>
            <a:off x="30797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788" name="Text Box 12">
            <a:extLst>
              <a:ext uri="{FF2B5EF4-FFF2-40B4-BE49-F238E27FC236}">
                <a16:creationId xmlns:a16="http://schemas.microsoft.com/office/drawing/2014/main" id="{9CD1661C-7721-A4CD-D810-834B812F37BE}"/>
              </a:ext>
            </a:extLst>
          </p:cNvPr>
          <p:cNvSpPr txBox="1">
            <a:spLocks noChangeArrowheads="1"/>
          </p:cNvSpPr>
          <p:nvPr/>
        </p:nvSpPr>
        <p:spPr bwMode="auto">
          <a:xfrm>
            <a:off x="249237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789" name="Text Box 13">
            <a:extLst>
              <a:ext uri="{FF2B5EF4-FFF2-40B4-BE49-F238E27FC236}">
                <a16:creationId xmlns:a16="http://schemas.microsoft.com/office/drawing/2014/main" id="{86ADC3BE-E5D6-9EB1-9AD9-AE1293FF56CB}"/>
              </a:ext>
            </a:extLst>
          </p:cNvPr>
          <p:cNvSpPr txBox="1">
            <a:spLocks noChangeArrowheads="1"/>
          </p:cNvSpPr>
          <p:nvPr/>
        </p:nvSpPr>
        <p:spPr bwMode="auto">
          <a:xfrm>
            <a:off x="36671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790" name="Text Box 14">
            <a:extLst>
              <a:ext uri="{FF2B5EF4-FFF2-40B4-BE49-F238E27FC236}">
                <a16:creationId xmlns:a16="http://schemas.microsoft.com/office/drawing/2014/main" id="{1A8498C5-A781-1AA7-5B4B-49D97F5C237F}"/>
              </a:ext>
            </a:extLst>
          </p:cNvPr>
          <p:cNvSpPr txBox="1">
            <a:spLocks noChangeArrowheads="1"/>
          </p:cNvSpPr>
          <p:nvPr/>
        </p:nvSpPr>
        <p:spPr bwMode="auto">
          <a:xfrm>
            <a:off x="48895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791" name="Text Box 15">
            <a:extLst>
              <a:ext uri="{FF2B5EF4-FFF2-40B4-BE49-F238E27FC236}">
                <a16:creationId xmlns:a16="http://schemas.microsoft.com/office/drawing/2014/main" id="{3DA74E56-A346-0C9C-A022-0BB3018A8EB4}"/>
              </a:ext>
            </a:extLst>
          </p:cNvPr>
          <p:cNvSpPr txBox="1">
            <a:spLocks noChangeArrowheads="1"/>
          </p:cNvSpPr>
          <p:nvPr/>
        </p:nvSpPr>
        <p:spPr bwMode="auto">
          <a:xfrm>
            <a:off x="606425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792" name="Text Box 16">
            <a:extLst>
              <a:ext uri="{FF2B5EF4-FFF2-40B4-BE49-F238E27FC236}">
                <a16:creationId xmlns:a16="http://schemas.microsoft.com/office/drawing/2014/main" id="{0F83019F-6352-9B58-DA57-5042A345A194}"/>
              </a:ext>
            </a:extLst>
          </p:cNvPr>
          <p:cNvSpPr txBox="1">
            <a:spLocks noChangeArrowheads="1"/>
          </p:cNvSpPr>
          <p:nvPr/>
        </p:nvSpPr>
        <p:spPr bwMode="auto">
          <a:xfrm>
            <a:off x="1905000"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793" name="Text Box 17">
            <a:extLst>
              <a:ext uri="{FF2B5EF4-FFF2-40B4-BE49-F238E27FC236}">
                <a16:creationId xmlns:a16="http://schemas.microsoft.com/office/drawing/2014/main" id="{B38680DE-AFEA-5727-0C1C-5E9E917BE8FE}"/>
              </a:ext>
            </a:extLst>
          </p:cNvPr>
          <p:cNvSpPr txBox="1">
            <a:spLocks noChangeArrowheads="1"/>
          </p:cNvSpPr>
          <p:nvPr/>
        </p:nvSpPr>
        <p:spPr bwMode="auto">
          <a:xfrm>
            <a:off x="6651625" y="1371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794" name="Text Box 18">
            <a:extLst>
              <a:ext uri="{FF2B5EF4-FFF2-40B4-BE49-F238E27FC236}">
                <a16:creationId xmlns:a16="http://schemas.microsoft.com/office/drawing/2014/main" id="{30952406-063E-C58F-7A36-B9F1C5D06204}"/>
              </a:ext>
            </a:extLst>
          </p:cNvPr>
          <p:cNvSpPr txBox="1">
            <a:spLocks noChangeArrowheads="1"/>
          </p:cNvSpPr>
          <p:nvPr/>
        </p:nvSpPr>
        <p:spPr bwMode="auto">
          <a:xfrm>
            <a:off x="32448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795" name="Text Box 19">
            <a:extLst>
              <a:ext uri="{FF2B5EF4-FFF2-40B4-BE49-F238E27FC236}">
                <a16:creationId xmlns:a16="http://schemas.microsoft.com/office/drawing/2014/main" id="{7CF34696-A1D7-7440-71B6-BBE411F2A0AE}"/>
              </a:ext>
            </a:extLst>
          </p:cNvPr>
          <p:cNvSpPr txBox="1">
            <a:spLocks noChangeArrowheads="1"/>
          </p:cNvSpPr>
          <p:nvPr/>
        </p:nvSpPr>
        <p:spPr bwMode="auto">
          <a:xfrm>
            <a:off x="22320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796" name="Text Box 20">
            <a:extLst>
              <a:ext uri="{FF2B5EF4-FFF2-40B4-BE49-F238E27FC236}">
                <a16:creationId xmlns:a16="http://schemas.microsoft.com/office/drawing/2014/main" id="{A8DD4583-EB86-DEC9-3BB4-F73887AFC544}"/>
              </a:ext>
            </a:extLst>
          </p:cNvPr>
          <p:cNvSpPr txBox="1">
            <a:spLocks noChangeArrowheads="1"/>
          </p:cNvSpPr>
          <p:nvPr/>
        </p:nvSpPr>
        <p:spPr bwMode="auto">
          <a:xfrm>
            <a:off x="38322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797" name="Text Box 21">
            <a:extLst>
              <a:ext uri="{FF2B5EF4-FFF2-40B4-BE49-F238E27FC236}">
                <a16:creationId xmlns:a16="http://schemas.microsoft.com/office/drawing/2014/main" id="{12DB48B2-728A-27FE-13A8-9956FB3E830A}"/>
              </a:ext>
            </a:extLst>
          </p:cNvPr>
          <p:cNvSpPr txBox="1">
            <a:spLocks noChangeArrowheads="1"/>
          </p:cNvSpPr>
          <p:nvPr/>
        </p:nvSpPr>
        <p:spPr bwMode="auto">
          <a:xfrm>
            <a:off x="16446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798" name="Text Box 22">
            <a:extLst>
              <a:ext uri="{FF2B5EF4-FFF2-40B4-BE49-F238E27FC236}">
                <a16:creationId xmlns:a16="http://schemas.microsoft.com/office/drawing/2014/main" id="{36991BCB-5160-D4F8-CBFE-3B7AB6D6EAE8}"/>
              </a:ext>
            </a:extLst>
          </p:cNvPr>
          <p:cNvSpPr txBox="1">
            <a:spLocks noChangeArrowheads="1"/>
          </p:cNvSpPr>
          <p:nvPr/>
        </p:nvSpPr>
        <p:spPr bwMode="auto">
          <a:xfrm>
            <a:off x="23082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799" name="Text Box 23">
            <a:extLst>
              <a:ext uri="{FF2B5EF4-FFF2-40B4-BE49-F238E27FC236}">
                <a16:creationId xmlns:a16="http://schemas.microsoft.com/office/drawing/2014/main" id="{ADDAF806-645B-D8BC-81DF-5E29FECA1138}"/>
              </a:ext>
            </a:extLst>
          </p:cNvPr>
          <p:cNvSpPr txBox="1">
            <a:spLocks noChangeArrowheads="1"/>
          </p:cNvSpPr>
          <p:nvPr/>
        </p:nvSpPr>
        <p:spPr bwMode="auto">
          <a:xfrm>
            <a:off x="1524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800" name="Text Box 24">
            <a:extLst>
              <a:ext uri="{FF2B5EF4-FFF2-40B4-BE49-F238E27FC236}">
                <a16:creationId xmlns:a16="http://schemas.microsoft.com/office/drawing/2014/main" id="{8085560A-D8D1-2957-4D05-448F98AAD5A1}"/>
              </a:ext>
            </a:extLst>
          </p:cNvPr>
          <p:cNvSpPr txBox="1">
            <a:spLocks noChangeArrowheads="1"/>
          </p:cNvSpPr>
          <p:nvPr/>
        </p:nvSpPr>
        <p:spPr bwMode="auto">
          <a:xfrm>
            <a:off x="3124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801" name="Text Box 25">
            <a:extLst>
              <a:ext uri="{FF2B5EF4-FFF2-40B4-BE49-F238E27FC236}">
                <a16:creationId xmlns:a16="http://schemas.microsoft.com/office/drawing/2014/main" id="{8A188E25-43D2-19F3-AE54-4CE6A830DD20}"/>
              </a:ext>
            </a:extLst>
          </p:cNvPr>
          <p:cNvSpPr txBox="1">
            <a:spLocks noChangeArrowheads="1"/>
          </p:cNvSpPr>
          <p:nvPr/>
        </p:nvSpPr>
        <p:spPr bwMode="auto">
          <a:xfrm>
            <a:off x="39846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802" name="Text Box 26">
            <a:extLst>
              <a:ext uri="{FF2B5EF4-FFF2-40B4-BE49-F238E27FC236}">
                <a16:creationId xmlns:a16="http://schemas.microsoft.com/office/drawing/2014/main" id="{20E75CA7-D19A-3843-AA44-1D4FC8385C41}"/>
              </a:ext>
            </a:extLst>
          </p:cNvPr>
          <p:cNvSpPr txBox="1">
            <a:spLocks noChangeArrowheads="1"/>
          </p:cNvSpPr>
          <p:nvPr/>
        </p:nvSpPr>
        <p:spPr bwMode="auto">
          <a:xfrm>
            <a:off x="54324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803" name="Text Box 27">
            <a:extLst>
              <a:ext uri="{FF2B5EF4-FFF2-40B4-BE49-F238E27FC236}">
                <a16:creationId xmlns:a16="http://schemas.microsoft.com/office/drawing/2014/main" id="{7B55320B-6937-2590-1B57-190A0AC1845E}"/>
              </a:ext>
            </a:extLst>
          </p:cNvPr>
          <p:cNvSpPr txBox="1">
            <a:spLocks noChangeArrowheads="1"/>
          </p:cNvSpPr>
          <p:nvPr/>
        </p:nvSpPr>
        <p:spPr bwMode="auto">
          <a:xfrm>
            <a:off x="48450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804" name="Text Box 28">
            <a:extLst>
              <a:ext uri="{FF2B5EF4-FFF2-40B4-BE49-F238E27FC236}">
                <a16:creationId xmlns:a16="http://schemas.microsoft.com/office/drawing/2014/main" id="{FDED3BC2-BE87-480D-7786-AB08CEC792FA}"/>
              </a:ext>
            </a:extLst>
          </p:cNvPr>
          <p:cNvSpPr txBox="1">
            <a:spLocks noChangeArrowheads="1"/>
          </p:cNvSpPr>
          <p:nvPr/>
        </p:nvSpPr>
        <p:spPr bwMode="auto">
          <a:xfrm>
            <a:off x="6445250"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805" name="Text Box 29">
            <a:extLst>
              <a:ext uri="{FF2B5EF4-FFF2-40B4-BE49-F238E27FC236}">
                <a16:creationId xmlns:a16="http://schemas.microsoft.com/office/drawing/2014/main" id="{5EF01408-5B4E-3E8A-DE77-47F2A91F7E4F}"/>
              </a:ext>
            </a:extLst>
          </p:cNvPr>
          <p:cNvSpPr txBox="1">
            <a:spLocks noChangeArrowheads="1"/>
          </p:cNvSpPr>
          <p:nvPr/>
        </p:nvSpPr>
        <p:spPr bwMode="auto">
          <a:xfrm>
            <a:off x="7032625" y="2133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806" name="Text Box 30">
            <a:extLst>
              <a:ext uri="{FF2B5EF4-FFF2-40B4-BE49-F238E27FC236}">
                <a16:creationId xmlns:a16="http://schemas.microsoft.com/office/drawing/2014/main" id="{7316079E-729D-694A-8E1D-56EA8E29F95E}"/>
              </a:ext>
            </a:extLst>
          </p:cNvPr>
          <p:cNvSpPr txBox="1">
            <a:spLocks noChangeArrowheads="1"/>
          </p:cNvSpPr>
          <p:nvPr/>
        </p:nvSpPr>
        <p:spPr bwMode="auto">
          <a:xfrm>
            <a:off x="5584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807" name="Text Box 31">
            <a:extLst>
              <a:ext uri="{FF2B5EF4-FFF2-40B4-BE49-F238E27FC236}">
                <a16:creationId xmlns:a16="http://schemas.microsoft.com/office/drawing/2014/main" id="{30C58FDE-320E-A08E-544F-0AC51EDBF93E}"/>
              </a:ext>
            </a:extLst>
          </p:cNvPr>
          <p:cNvSpPr txBox="1">
            <a:spLocks noChangeArrowheads="1"/>
          </p:cNvSpPr>
          <p:nvPr/>
        </p:nvSpPr>
        <p:spPr bwMode="auto">
          <a:xfrm>
            <a:off x="4822825"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808" name="Text Box 32">
            <a:extLst>
              <a:ext uri="{FF2B5EF4-FFF2-40B4-BE49-F238E27FC236}">
                <a16:creationId xmlns:a16="http://schemas.microsoft.com/office/drawing/2014/main" id="{25629B2A-6CF8-3440-E795-A4516B4F55F1}"/>
              </a:ext>
            </a:extLst>
          </p:cNvPr>
          <p:cNvSpPr txBox="1">
            <a:spLocks noChangeArrowheads="1"/>
          </p:cNvSpPr>
          <p:nvPr/>
        </p:nvSpPr>
        <p:spPr bwMode="auto">
          <a:xfrm>
            <a:off x="64770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809" name="Text Box 33">
            <a:extLst>
              <a:ext uri="{FF2B5EF4-FFF2-40B4-BE49-F238E27FC236}">
                <a16:creationId xmlns:a16="http://schemas.microsoft.com/office/drawing/2014/main" id="{8C2BA7F3-02BC-DB57-6B90-9848B733EF55}"/>
              </a:ext>
            </a:extLst>
          </p:cNvPr>
          <p:cNvSpPr txBox="1">
            <a:spLocks noChangeArrowheads="1"/>
          </p:cNvSpPr>
          <p:nvPr/>
        </p:nvSpPr>
        <p:spPr bwMode="auto">
          <a:xfrm>
            <a:off x="7315200" y="2895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810" name="Text Box 34">
            <a:extLst>
              <a:ext uri="{FF2B5EF4-FFF2-40B4-BE49-F238E27FC236}">
                <a16:creationId xmlns:a16="http://schemas.microsoft.com/office/drawing/2014/main" id="{0DCCD2A4-0AFE-E109-C72F-80610FE4C8A2}"/>
              </a:ext>
            </a:extLst>
          </p:cNvPr>
          <p:cNvSpPr txBox="1">
            <a:spLocks noChangeArrowheads="1"/>
          </p:cNvSpPr>
          <p:nvPr/>
        </p:nvSpPr>
        <p:spPr bwMode="auto">
          <a:xfrm>
            <a:off x="1622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811" name="Text Box 35">
            <a:extLst>
              <a:ext uri="{FF2B5EF4-FFF2-40B4-BE49-F238E27FC236}">
                <a16:creationId xmlns:a16="http://schemas.microsoft.com/office/drawing/2014/main" id="{B44757EC-88F0-41CD-10AA-CFCB287FED1E}"/>
              </a:ext>
            </a:extLst>
          </p:cNvPr>
          <p:cNvSpPr txBox="1">
            <a:spLocks noChangeArrowheads="1"/>
          </p:cNvSpPr>
          <p:nvPr/>
        </p:nvSpPr>
        <p:spPr bwMode="auto">
          <a:xfrm>
            <a:off x="2209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812" name="Text Box 36">
            <a:extLst>
              <a:ext uri="{FF2B5EF4-FFF2-40B4-BE49-F238E27FC236}">
                <a16:creationId xmlns:a16="http://schemas.microsoft.com/office/drawing/2014/main" id="{3B9967F5-16F2-01FA-8A80-57E34ECBAE57}"/>
              </a:ext>
            </a:extLst>
          </p:cNvPr>
          <p:cNvSpPr txBox="1">
            <a:spLocks noChangeArrowheads="1"/>
          </p:cNvSpPr>
          <p:nvPr/>
        </p:nvSpPr>
        <p:spPr bwMode="auto">
          <a:xfrm>
            <a:off x="38100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813" name="Text Box 37">
            <a:extLst>
              <a:ext uri="{FF2B5EF4-FFF2-40B4-BE49-F238E27FC236}">
                <a16:creationId xmlns:a16="http://schemas.microsoft.com/office/drawing/2014/main" id="{65ED9EE4-2D0D-329E-9EB6-0B481F105333}"/>
              </a:ext>
            </a:extLst>
          </p:cNvPr>
          <p:cNvSpPr txBox="1">
            <a:spLocks noChangeArrowheads="1"/>
          </p:cNvSpPr>
          <p:nvPr/>
        </p:nvSpPr>
        <p:spPr bwMode="auto">
          <a:xfrm>
            <a:off x="32226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814" name="Text Box 38">
            <a:extLst>
              <a:ext uri="{FF2B5EF4-FFF2-40B4-BE49-F238E27FC236}">
                <a16:creationId xmlns:a16="http://schemas.microsoft.com/office/drawing/2014/main" id="{46BB39E1-93E5-6EBE-A36B-70AFB837670F}"/>
              </a:ext>
            </a:extLst>
          </p:cNvPr>
          <p:cNvSpPr txBox="1">
            <a:spLocks noChangeArrowheads="1"/>
          </p:cNvSpPr>
          <p:nvPr/>
        </p:nvSpPr>
        <p:spPr bwMode="auto">
          <a:xfrm>
            <a:off x="54864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815" name="Text Box 39">
            <a:extLst>
              <a:ext uri="{FF2B5EF4-FFF2-40B4-BE49-F238E27FC236}">
                <a16:creationId xmlns:a16="http://schemas.microsoft.com/office/drawing/2014/main" id="{26254322-9C54-4A6B-6849-5A223534CAEE}"/>
              </a:ext>
            </a:extLst>
          </p:cNvPr>
          <p:cNvSpPr txBox="1">
            <a:spLocks noChangeArrowheads="1"/>
          </p:cNvSpPr>
          <p:nvPr/>
        </p:nvSpPr>
        <p:spPr bwMode="auto">
          <a:xfrm>
            <a:off x="48990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816" name="Text Box 40">
            <a:extLst>
              <a:ext uri="{FF2B5EF4-FFF2-40B4-BE49-F238E27FC236}">
                <a16:creationId xmlns:a16="http://schemas.microsoft.com/office/drawing/2014/main" id="{944BF2A6-3DCE-2AD4-F16F-E836CE08CCE4}"/>
              </a:ext>
            </a:extLst>
          </p:cNvPr>
          <p:cNvSpPr txBox="1">
            <a:spLocks noChangeArrowheads="1"/>
          </p:cNvSpPr>
          <p:nvPr/>
        </p:nvSpPr>
        <p:spPr bwMode="auto">
          <a:xfrm>
            <a:off x="7162800"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817" name="Text Box 41">
            <a:extLst>
              <a:ext uri="{FF2B5EF4-FFF2-40B4-BE49-F238E27FC236}">
                <a16:creationId xmlns:a16="http://schemas.microsoft.com/office/drawing/2014/main" id="{ABE6BE9F-C867-D644-8E12-F4E723B01C65}"/>
              </a:ext>
            </a:extLst>
          </p:cNvPr>
          <p:cNvSpPr txBox="1">
            <a:spLocks noChangeArrowheads="1"/>
          </p:cNvSpPr>
          <p:nvPr/>
        </p:nvSpPr>
        <p:spPr bwMode="auto">
          <a:xfrm>
            <a:off x="6575425" y="36576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818" name="Text Box 42">
            <a:extLst>
              <a:ext uri="{FF2B5EF4-FFF2-40B4-BE49-F238E27FC236}">
                <a16:creationId xmlns:a16="http://schemas.microsoft.com/office/drawing/2014/main" id="{725A9F11-DD6C-9040-2A10-60CF1689FC04}"/>
              </a:ext>
            </a:extLst>
          </p:cNvPr>
          <p:cNvSpPr txBox="1">
            <a:spLocks noChangeArrowheads="1"/>
          </p:cNvSpPr>
          <p:nvPr/>
        </p:nvSpPr>
        <p:spPr bwMode="auto">
          <a:xfrm>
            <a:off x="1774825"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819" name="Text Box 43">
            <a:extLst>
              <a:ext uri="{FF2B5EF4-FFF2-40B4-BE49-F238E27FC236}">
                <a16:creationId xmlns:a16="http://schemas.microsoft.com/office/drawing/2014/main" id="{BACF82E2-8FA0-8B87-E3D6-4034F08D29CB}"/>
              </a:ext>
            </a:extLst>
          </p:cNvPr>
          <p:cNvSpPr txBox="1">
            <a:spLocks noChangeArrowheads="1"/>
          </p:cNvSpPr>
          <p:nvPr/>
        </p:nvSpPr>
        <p:spPr bwMode="auto">
          <a:xfrm>
            <a:off x="23622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820" name="Text Box 44">
            <a:extLst>
              <a:ext uri="{FF2B5EF4-FFF2-40B4-BE49-F238E27FC236}">
                <a16:creationId xmlns:a16="http://schemas.microsoft.com/office/drawing/2014/main" id="{DD60C7E5-8754-EE72-E878-F5A60C3D6F95}"/>
              </a:ext>
            </a:extLst>
          </p:cNvPr>
          <p:cNvSpPr txBox="1">
            <a:spLocks noChangeArrowheads="1"/>
          </p:cNvSpPr>
          <p:nvPr/>
        </p:nvSpPr>
        <p:spPr bwMode="auto">
          <a:xfrm>
            <a:off x="29464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821" name="Text Box 45">
            <a:extLst>
              <a:ext uri="{FF2B5EF4-FFF2-40B4-BE49-F238E27FC236}">
                <a16:creationId xmlns:a16="http://schemas.microsoft.com/office/drawing/2014/main" id="{3C16A9CD-5DDF-AAB4-7050-12C4E6730CE4}"/>
              </a:ext>
            </a:extLst>
          </p:cNvPr>
          <p:cNvSpPr txBox="1">
            <a:spLocks noChangeArrowheads="1"/>
          </p:cNvSpPr>
          <p:nvPr/>
        </p:nvSpPr>
        <p:spPr bwMode="auto">
          <a:xfrm>
            <a:off x="3543300" y="43815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5822" name="Text Box 46">
            <a:extLst>
              <a:ext uri="{FF2B5EF4-FFF2-40B4-BE49-F238E27FC236}">
                <a16:creationId xmlns:a16="http://schemas.microsoft.com/office/drawing/2014/main" id="{B755B2B6-40B0-1060-497B-6E7204478650}"/>
              </a:ext>
            </a:extLst>
          </p:cNvPr>
          <p:cNvSpPr txBox="1">
            <a:spLocks noChangeArrowheads="1"/>
          </p:cNvSpPr>
          <p:nvPr/>
        </p:nvSpPr>
        <p:spPr bwMode="auto">
          <a:xfrm>
            <a:off x="498792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823" name="Text Box 47">
            <a:extLst>
              <a:ext uri="{FF2B5EF4-FFF2-40B4-BE49-F238E27FC236}">
                <a16:creationId xmlns:a16="http://schemas.microsoft.com/office/drawing/2014/main" id="{90B4C641-39B2-7F15-98A8-ED7C61754C80}"/>
              </a:ext>
            </a:extLst>
          </p:cNvPr>
          <p:cNvSpPr txBox="1">
            <a:spLocks noChangeArrowheads="1"/>
          </p:cNvSpPr>
          <p:nvPr/>
        </p:nvSpPr>
        <p:spPr bwMode="auto">
          <a:xfrm>
            <a:off x="557530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824" name="Text Box 48">
            <a:extLst>
              <a:ext uri="{FF2B5EF4-FFF2-40B4-BE49-F238E27FC236}">
                <a16:creationId xmlns:a16="http://schemas.microsoft.com/office/drawing/2014/main" id="{56E0366B-B098-77DD-A3C4-5509C56A8081}"/>
              </a:ext>
            </a:extLst>
          </p:cNvPr>
          <p:cNvSpPr txBox="1">
            <a:spLocks noChangeArrowheads="1"/>
          </p:cNvSpPr>
          <p:nvPr/>
        </p:nvSpPr>
        <p:spPr bwMode="auto">
          <a:xfrm>
            <a:off x="6162675"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825" name="Text Box 49">
            <a:extLst>
              <a:ext uri="{FF2B5EF4-FFF2-40B4-BE49-F238E27FC236}">
                <a16:creationId xmlns:a16="http://schemas.microsoft.com/office/drawing/2014/main" id="{D278D996-2228-C0CE-2BFA-B1DC3AD86890}"/>
              </a:ext>
            </a:extLst>
          </p:cNvPr>
          <p:cNvSpPr txBox="1">
            <a:spLocks noChangeArrowheads="1"/>
          </p:cNvSpPr>
          <p:nvPr/>
        </p:nvSpPr>
        <p:spPr bwMode="auto">
          <a:xfrm>
            <a:off x="6750050" y="43688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826" name="Text Box 50">
            <a:extLst>
              <a:ext uri="{FF2B5EF4-FFF2-40B4-BE49-F238E27FC236}">
                <a16:creationId xmlns:a16="http://schemas.microsoft.com/office/drawing/2014/main" id="{513AD9CE-1B78-6637-BECE-24B43198AA40}"/>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5827" name="Text Box 51">
            <a:extLst>
              <a:ext uri="{FF2B5EF4-FFF2-40B4-BE49-F238E27FC236}">
                <a16:creationId xmlns:a16="http://schemas.microsoft.com/office/drawing/2014/main" id="{473DFC62-E891-21BD-AF45-321366E96155}"/>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5828" name="Text Box 52">
            <a:extLst>
              <a:ext uri="{FF2B5EF4-FFF2-40B4-BE49-F238E27FC236}">
                <a16:creationId xmlns:a16="http://schemas.microsoft.com/office/drawing/2014/main" id="{1226DAA2-167F-2E3C-D9D7-EFDB648CEBE7}"/>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5829" name="Text Box 53">
            <a:extLst>
              <a:ext uri="{FF2B5EF4-FFF2-40B4-BE49-F238E27FC236}">
                <a16:creationId xmlns:a16="http://schemas.microsoft.com/office/drawing/2014/main" id="{6BB8BCD7-ACB3-A635-F9D2-884FCD634C4C}"/>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5830" name="Text Box 54">
            <a:extLst>
              <a:ext uri="{FF2B5EF4-FFF2-40B4-BE49-F238E27FC236}">
                <a16:creationId xmlns:a16="http://schemas.microsoft.com/office/drawing/2014/main" id="{8C6064F5-AA29-131C-C341-76EF4CC1710C}"/>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5831" name="Text Box 55">
            <a:extLst>
              <a:ext uri="{FF2B5EF4-FFF2-40B4-BE49-F238E27FC236}">
                <a16:creationId xmlns:a16="http://schemas.microsoft.com/office/drawing/2014/main" id="{0A138E4E-B73B-1CD4-4C14-9CF240078D59}"/>
              </a:ext>
            </a:extLst>
          </p:cNvPr>
          <p:cNvSpPr txBox="1">
            <a:spLocks noChangeArrowheads="1"/>
          </p:cNvSpPr>
          <p:nvPr/>
        </p:nvSpPr>
        <p:spPr bwMode="auto">
          <a:xfrm>
            <a:off x="517366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5832" name="Text Box 56">
            <a:extLst>
              <a:ext uri="{FF2B5EF4-FFF2-40B4-BE49-F238E27FC236}">
                <a16:creationId xmlns:a16="http://schemas.microsoft.com/office/drawing/2014/main" id="{CDA0D529-1194-DB25-E4AB-E09D7A363989}"/>
              </a:ext>
            </a:extLst>
          </p:cNvPr>
          <p:cNvSpPr txBox="1">
            <a:spLocks noChangeArrowheads="1"/>
          </p:cNvSpPr>
          <p:nvPr/>
        </p:nvSpPr>
        <p:spPr bwMode="auto">
          <a:xfrm>
            <a:off x="5761038"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5833" name="Text Box 57">
            <a:extLst>
              <a:ext uri="{FF2B5EF4-FFF2-40B4-BE49-F238E27FC236}">
                <a16:creationId xmlns:a16="http://schemas.microsoft.com/office/drawing/2014/main" id="{6AE661EA-2CEB-785E-3B57-E36D16C86CAD}"/>
              </a:ext>
            </a:extLst>
          </p:cNvPr>
          <p:cNvSpPr txBox="1">
            <a:spLocks noChangeArrowheads="1"/>
          </p:cNvSpPr>
          <p:nvPr/>
        </p:nvSpPr>
        <p:spPr bwMode="auto">
          <a:xfrm>
            <a:off x="634841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576F38D9-6323-DEF3-28EF-F5A10DFC43DE}"/>
              </a:ext>
            </a:extLst>
          </p:cNvPr>
          <p:cNvSpPr txBox="1">
            <a:spLocks noChangeArrowheads="1"/>
          </p:cNvSpPr>
          <p:nvPr/>
        </p:nvSpPr>
        <p:spPr bwMode="auto">
          <a:xfrm>
            <a:off x="51609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6803" name="Text Box 3">
            <a:extLst>
              <a:ext uri="{FF2B5EF4-FFF2-40B4-BE49-F238E27FC236}">
                <a16:creationId xmlns:a16="http://schemas.microsoft.com/office/drawing/2014/main" id="{68FE6169-9725-9459-8865-CF3E57549FC9}"/>
              </a:ext>
            </a:extLst>
          </p:cNvPr>
          <p:cNvSpPr txBox="1">
            <a:spLocks noChangeArrowheads="1"/>
          </p:cNvSpPr>
          <p:nvPr/>
        </p:nvSpPr>
        <p:spPr bwMode="auto">
          <a:xfrm>
            <a:off x="33988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6804" name="Text Box 4">
            <a:extLst>
              <a:ext uri="{FF2B5EF4-FFF2-40B4-BE49-F238E27FC236}">
                <a16:creationId xmlns:a16="http://schemas.microsoft.com/office/drawing/2014/main" id="{93F8B062-73E0-0EAC-165B-3DB3B502D8F1}"/>
              </a:ext>
            </a:extLst>
          </p:cNvPr>
          <p:cNvSpPr txBox="1">
            <a:spLocks noChangeArrowheads="1"/>
          </p:cNvSpPr>
          <p:nvPr/>
        </p:nvSpPr>
        <p:spPr bwMode="auto">
          <a:xfrm>
            <a:off x="281146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6805" name="Text Box 5">
            <a:extLst>
              <a:ext uri="{FF2B5EF4-FFF2-40B4-BE49-F238E27FC236}">
                <a16:creationId xmlns:a16="http://schemas.microsoft.com/office/drawing/2014/main" id="{88D1D68F-7822-A862-5326-FB8685386818}"/>
              </a:ext>
            </a:extLst>
          </p:cNvPr>
          <p:cNvSpPr txBox="1">
            <a:spLocks noChangeArrowheads="1"/>
          </p:cNvSpPr>
          <p:nvPr/>
        </p:nvSpPr>
        <p:spPr bwMode="auto">
          <a:xfrm>
            <a:off x="39862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6806" name="Text Box 6">
            <a:extLst>
              <a:ext uri="{FF2B5EF4-FFF2-40B4-BE49-F238E27FC236}">
                <a16:creationId xmlns:a16="http://schemas.microsoft.com/office/drawing/2014/main" id="{A3FDB578-E95B-DE24-8118-24046B662C3C}"/>
              </a:ext>
            </a:extLst>
          </p:cNvPr>
          <p:cNvSpPr txBox="1">
            <a:spLocks noChangeArrowheads="1"/>
          </p:cNvSpPr>
          <p:nvPr/>
        </p:nvSpPr>
        <p:spPr bwMode="auto">
          <a:xfrm>
            <a:off x="45735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6807" name="Text Box 7">
            <a:extLst>
              <a:ext uri="{FF2B5EF4-FFF2-40B4-BE49-F238E27FC236}">
                <a16:creationId xmlns:a16="http://schemas.microsoft.com/office/drawing/2014/main" id="{64C03F89-3469-9B9F-85E8-BF07B7295968}"/>
              </a:ext>
            </a:extLst>
          </p:cNvPr>
          <p:cNvSpPr txBox="1">
            <a:spLocks noChangeArrowheads="1"/>
          </p:cNvSpPr>
          <p:nvPr/>
        </p:nvSpPr>
        <p:spPr bwMode="auto">
          <a:xfrm>
            <a:off x="574833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6808" name="Text Box 8">
            <a:extLst>
              <a:ext uri="{FF2B5EF4-FFF2-40B4-BE49-F238E27FC236}">
                <a16:creationId xmlns:a16="http://schemas.microsoft.com/office/drawing/2014/main" id="{0888FCA7-F08A-C1E6-64AE-EDE12E2F7160}"/>
              </a:ext>
            </a:extLst>
          </p:cNvPr>
          <p:cNvSpPr txBox="1">
            <a:spLocks noChangeArrowheads="1"/>
          </p:cNvSpPr>
          <p:nvPr/>
        </p:nvSpPr>
        <p:spPr bwMode="auto">
          <a:xfrm>
            <a:off x="2224088"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6809" name="Text Box 9">
            <a:extLst>
              <a:ext uri="{FF2B5EF4-FFF2-40B4-BE49-F238E27FC236}">
                <a16:creationId xmlns:a16="http://schemas.microsoft.com/office/drawing/2014/main" id="{75BE0AED-055C-8C95-116D-E86904D6E8E2}"/>
              </a:ext>
            </a:extLst>
          </p:cNvPr>
          <p:cNvSpPr txBox="1">
            <a:spLocks noChangeArrowheads="1"/>
          </p:cNvSpPr>
          <p:nvPr/>
        </p:nvSpPr>
        <p:spPr bwMode="auto">
          <a:xfrm>
            <a:off x="6335713" y="600075"/>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6810" name="Text Box 10">
            <a:extLst>
              <a:ext uri="{FF2B5EF4-FFF2-40B4-BE49-F238E27FC236}">
                <a16:creationId xmlns:a16="http://schemas.microsoft.com/office/drawing/2014/main" id="{A9CEF470-033A-6CD4-9A85-69F33D3B18EF}"/>
              </a:ext>
            </a:extLst>
          </p:cNvPr>
          <p:cNvSpPr txBox="1">
            <a:spLocks noChangeArrowheads="1"/>
          </p:cNvSpPr>
          <p:nvPr/>
        </p:nvSpPr>
        <p:spPr bwMode="auto">
          <a:xfrm>
            <a:off x="22320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b="1">
                <a:latin typeface="Courier New" panose="02070309020205020404" pitchFamily="49" charset="0"/>
              </a:rPr>
              <a:t>6</a:t>
            </a:r>
          </a:p>
        </p:txBody>
      </p:sp>
      <p:sp>
        <p:nvSpPr>
          <p:cNvPr id="76811" name="Text Box 11">
            <a:extLst>
              <a:ext uri="{FF2B5EF4-FFF2-40B4-BE49-F238E27FC236}">
                <a16:creationId xmlns:a16="http://schemas.microsoft.com/office/drawing/2014/main" id="{857361DD-C149-CA1C-5A74-CC9503F2E977}"/>
              </a:ext>
            </a:extLst>
          </p:cNvPr>
          <p:cNvSpPr txBox="1">
            <a:spLocks noChangeArrowheads="1"/>
          </p:cNvSpPr>
          <p:nvPr/>
        </p:nvSpPr>
        <p:spPr bwMode="auto">
          <a:xfrm>
            <a:off x="282257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14</a:t>
            </a:r>
          </a:p>
        </p:txBody>
      </p:sp>
      <p:sp>
        <p:nvSpPr>
          <p:cNvPr id="76812" name="Text Box 12">
            <a:extLst>
              <a:ext uri="{FF2B5EF4-FFF2-40B4-BE49-F238E27FC236}">
                <a16:creationId xmlns:a16="http://schemas.microsoft.com/office/drawing/2014/main" id="{59CE5C62-F49A-75DA-B772-60E8FDDA05AC}"/>
              </a:ext>
            </a:extLst>
          </p:cNvPr>
          <p:cNvSpPr txBox="1">
            <a:spLocks noChangeArrowheads="1"/>
          </p:cNvSpPr>
          <p:nvPr/>
        </p:nvSpPr>
        <p:spPr bwMode="auto">
          <a:xfrm>
            <a:off x="340995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23</a:t>
            </a:r>
          </a:p>
        </p:txBody>
      </p:sp>
      <p:sp>
        <p:nvSpPr>
          <p:cNvPr id="76813" name="Text Box 13">
            <a:extLst>
              <a:ext uri="{FF2B5EF4-FFF2-40B4-BE49-F238E27FC236}">
                <a16:creationId xmlns:a16="http://schemas.microsoft.com/office/drawing/2014/main" id="{46B0B94B-0C95-CB80-33E5-699848E8FAA2}"/>
              </a:ext>
            </a:extLst>
          </p:cNvPr>
          <p:cNvSpPr txBox="1">
            <a:spLocks noChangeArrowheads="1"/>
          </p:cNvSpPr>
          <p:nvPr/>
        </p:nvSpPr>
        <p:spPr bwMode="auto">
          <a:xfrm>
            <a:off x="3997325"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33</a:t>
            </a:r>
          </a:p>
        </p:txBody>
      </p:sp>
      <p:sp>
        <p:nvSpPr>
          <p:cNvPr id="76814" name="Text Box 14">
            <a:extLst>
              <a:ext uri="{FF2B5EF4-FFF2-40B4-BE49-F238E27FC236}">
                <a16:creationId xmlns:a16="http://schemas.microsoft.com/office/drawing/2014/main" id="{761044F9-EE7F-0D0F-E0C6-53CE53902038}"/>
              </a:ext>
            </a:extLst>
          </p:cNvPr>
          <p:cNvSpPr txBox="1">
            <a:spLocks noChangeArrowheads="1"/>
          </p:cNvSpPr>
          <p:nvPr/>
        </p:nvSpPr>
        <p:spPr bwMode="auto">
          <a:xfrm>
            <a:off x="4584700"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42</a:t>
            </a:r>
          </a:p>
        </p:txBody>
      </p:sp>
      <p:sp>
        <p:nvSpPr>
          <p:cNvPr id="76815" name="Text Box 15">
            <a:extLst>
              <a:ext uri="{FF2B5EF4-FFF2-40B4-BE49-F238E27FC236}">
                <a16:creationId xmlns:a16="http://schemas.microsoft.com/office/drawing/2014/main" id="{7A224260-DEBE-9983-FB2C-FF666251B0F7}"/>
              </a:ext>
            </a:extLst>
          </p:cNvPr>
          <p:cNvSpPr txBox="1">
            <a:spLocks noChangeArrowheads="1"/>
          </p:cNvSpPr>
          <p:nvPr/>
        </p:nvSpPr>
        <p:spPr bwMode="auto">
          <a:xfrm>
            <a:off x="517366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45</a:t>
            </a:r>
          </a:p>
        </p:txBody>
      </p:sp>
      <p:sp>
        <p:nvSpPr>
          <p:cNvPr id="76816" name="Text Box 16">
            <a:extLst>
              <a:ext uri="{FF2B5EF4-FFF2-40B4-BE49-F238E27FC236}">
                <a16:creationId xmlns:a16="http://schemas.microsoft.com/office/drawing/2014/main" id="{5C6915E7-D2F8-F743-86F7-312339B04A3D}"/>
              </a:ext>
            </a:extLst>
          </p:cNvPr>
          <p:cNvSpPr txBox="1">
            <a:spLocks noChangeArrowheads="1"/>
          </p:cNvSpPr>
          <p:nvPr/>
        </p:nvSpPr>
        <p:spPr bwMode="auto">
          <a:xfrm>
            <a:off x="5761038"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67</a:t>
            </a:r>
          </a:p>
        </p:txBody>
      </p:sp>
      <p:sp>
        <p:nvSpPr>
          <p:cNvPr id="76817" name="Text Box 17">
            <a:extLst>
              <a:ext uri="{FF2B5EF4-FFF2-40B4-BE49-F238E27FC236}">
                <a16:creationId xmlns:a16="http://schemas.microsoft.com/office/drawing/2014/main" id="{44B3B4FA-0CB3-A80D-7E15-3421B9D0DD6F}"/>
              </a:ext>
            </a:extLst>
          </p:cNvPr>
          <p:cNvSpPr txBox="1">
            <a:spLocks noChangeArrowheads="1"/>
          </p:cNvSpPr>
          <p:nvPr/>
        </p:nvSpPr>
        <p:spPr bwMode="auto">
          <a:xfrm>
            <a:off x="6348413" y="5118100"/>
            <a:ext cx="587375"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latin typeface="Courier New" panose="02070309020205020404" pitchFamily="49" charset="0"/>
              </a:rPr>
              <a:t>98</a:t>
            </a:r>
          </a:p>
        </p:txBody>
      </p:sp>
      <p:sp>
        <p:nvSpPr>
          <p:cNvPr id="76818" name="Line 18">
            <a:extLst>
              <a:ext uri="{FF2B5EF4-FFF2-40B4-BE49-F238E27FC236}">
                <a16:creationId xmlns:a16="http://schemas.microsoft.com/office/drawing/2014/main" id="{6550862F-6A4F-7F58-3564-2035B40FAA44}"/>
              </a:ext>
            </a:extLst>
          </p:cNvPr>
          <p:cNvSpPr>
            <a:spLocks noChangeShapeType="1"/>
          </p:cNvSpPr>
          <p:nvPr/>
        </p:nvSpPr>
        <p:spPr bwMode="auto">
          <a:xfrm>
            <a:off x="4584700" y="1573213"/>
            <a:ext cx="0" cy="3043237"/>
          </a:xfrm>
          <a:prstGeom prst="line">
            <a:avLst/>
          </a:prstGeom>
          <a:noFill/>
          <a:ln w="76200">
            <a:solidFill>
              <a:srgbClr val="FF0033"/>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A8AAA0F8-602B-A2AB-2953-4B2DC62F1E54}"/>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A928FCDC-3D4E-17AE-B809-E07EE1508219}"/>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857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eaLnBrk="1" hangingPunct="1">
              <a:spcBef>
                <a:spcPts val="1425"/>
              </a:spcBef>
              <a:buFont typeface="Arial" panose="020B0604020202020204" pitchFamily="34" charset="0"/>
              <a:buChar char="•"/>
            </a:pPr>
            <a:r>
              <a:rPr lang="en-IN" altLang="en-US" sz="2200"/>
              <a:t>This algorithm follows the divide and conquer approach.</a:t>
            </a:r>
          </a:p>
          <a:p>
            <a:pPr eaLnBrk="1" hangingPunct="1">
              <a:spcBef>
                <a:spcPts val="1425"/>
              </a:spcBef>
              <a:buFont typeface="Arial" panose="020B0604020202020204" pitchFamily="34" charset="0"/>
              <a:buChar char="•"/>
            </a:pPr>
            <a:r>
              <a:rPr lang="en-IN" altLang="en-US" sz="2400"/>
              <a:t>Divide and conquer is a technique of breaking down the algorithms into sub problems, then solving the sub problems, and combining the results back together to solve the original problem.</a:t>
            </a:r>
          </a:p>
          <a:p>
            <a:pPr eaLnBrk="1" hangingPunct="1">
              <a:spcBef>
                <a:spcPts val="1425"/>
              </a:spcBef>
              <a:buFont typeface="Arial" panose="020B0604020202020204" pitchFamily="34" charset="0"/>
              <a:buChar char="•"/>
            </a:pPr>
            <a:r>
              <a:rPr lang="en-IN" altLang="en-US" sz="2400" b="1"/>
              <a:t>Divide:</a:t>
            </a:r>
            <a:r>
              <a:rPr lang="en-IN" altLang="en-US" sz="2400"/>
              <a:t> In Divide, first pick a pivot element. After that, partition or rearrange the array into two sub-arrays such that each element in the left sub-array is less than or equal to the pivot element and each element in the right sub-array is larger than the pivot element.</a:t>
            </a:r>
          </a:p>
          <a:p>
            <a:pPr eaLnBrk="1" hangingPunct="1">
              <a:spcBef>
                <a:spcPts val="1425"/>
              </a:spcBef>
              <a:buFont typeface="Arial" panose="020B0604020202020204" pitchFamily="34" charset="0"/>
              <a:buChar char="•"/>
            </a:pPr>
            <a:r>
              <a:rPr lang="en-IN" altLang="en-US" sz="2400" b="1"/>
              <a:t>Conquer:</a:t>
            </a:r>
            <a:r>
              <a:rPr lang="en-IN" altLang="en-US" sz="2400"/>
              <a:t> Recursively, sort two subarrays with Quicksort.</a:t>
            </a:r>
          </a:p>
          <a:p>
            <a:pPr eaLnBrk="1" hangingPunct="1">
              <a:spcBef>
                <a:spcPts val="1425"/>
              </a:spcBef>
              <a:buFont typeface="Arial" panose="020B0604020202020204" pitchFamily="34" charset="0"/>
              <a:buChar char="•"/>
            </a:pPr>
            <a:r>
              <a:rPr lang="en-IN" altLang="en-US" sz="2400" b="1"/>
              <a:t>Combine:</a:t>
            </a:r>
            <a:r>
              <a:rPr lang="en-IN" altLang="en-US" sz="2400"/>
              <a:t> Combine the already sorted array.</a:t>
            </a:r>
          </a:p>
          <a:p>
            <a:pPr eaLnBrk="1" hangingPunct="1">
              <a:spcBef>
                <a:spcPts val="1425"/>
              </a:spcBef>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4CC5042B-2EE3-C4FB-EA9E-5C3D274C64A7}"/>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A351A2CD-630A-D183-1F20-2239F9A3FC38}"/>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857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652463"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eaLnBrk="1" hangingPunct="1">
              <a:spcBef>
                <a:spcPts val="1425"/>
              </a:spcBef>
              <a:buFont typeface="Arial" panose="020B0604020202020204" pitchFamily="34" charset="0"/>
              <a:buChar char="•"/>
            </a:pPr>
            <a:r>
              <a:rPr lang="en-IN" altLang="en-US" sz="2400"/>
              <a:t>Choosing the pivot</a:t>
            </a:r>
          </a:p>
          <a:p>
            <a:pPr lvl="1" eaLnBrk="1" hangingPunct="1">
              <a:spcBef>
                <a:spcPts val="1425"/>
              </a:spcBef>
              <a:buFont typeface="Arial" panose="020B0604020202020204" pitchFamily="34" charset="0"/>
              <a:buChar char="•"/>
            </a:pPr>
            <a:r>
              <a:rPr lang="en-IN" altLang="en-US" sz="2400"/>
              <a:t>Pivot can be random, i.e. select the random pivot from the given array.</a:t>
            </a:r>
          </a:p>
          <a:p>
            <a:pPr lvl="1" eaLnBrk="1" hangingPunct="1">
              <a:spcBef>
                <a:spcPts val="1425"/>
              </a:spcBef>
              <a:buFont typeface="Arial" panose="020B0604020202020204" pitchFamily="34" charset="0"/>
              <a:buChar char="•"/>
            </a:pPr>
            <a:r>
              <a:rPr lang="en-IN" altLang="en-US" sz="2400"/>
              <a:t>Pivot can either be the rightmost element of the leftmost element of the given array.</a:t>
            </a:r>
          </a:p>
          <a:p>
            <a:pPr lvl="1" eaLnBrk="1" hangingPunct="1">
              <a:spcBef>
                <a:spcPts val="1425"/>
              </a:spcBef>
              <a:buFont typeface="Arial" panose="020B0604020202020204" pitchFamily="34" charset="0"/>
              <a:buChar char="•"/>
            </a:pPr>
            <a:r>
              <a:rPr lang="en-IN" altLang="en-US" sz="2400"/>
              <a:t>Select median as the pivot element.</a:t>
            </a:r>
          </a:p>
          <a:p>
            <a:pPr lvl="1" eaLnBrk="1" hangingPunct="1">
              <a:spcBef>
                <a:spcPts val="1425"/>
              </a:spcBef>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A16416C1-D220-6555-178F-BF35FAA94F48}"/>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34822408-7BBE-02CC-6E00-A2B47242FB07}"/>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r>
              <a:rPr lang="en-IN" altLang="en-US" sz="2200" b="1"/>
              <a:t>Algorithm</a:t>
            </a:r>
          </a:p>
          <a:p>
            <a:r>
              <a:rPr lang="en-IN" altLang="en-US" sz="2200"/>
              <a:t>	1.start</a:t>
            </a:r>
          </a:p>
          <a:p>
            <a:r>
              <a:rPr lang="en-IN" altLang="en-US" sz="2200"/>
              <a:t>		2.if lb&lt;ub</a:t>
            </a:r>
          </a:p>
          <a:p>
            <a:r>
              <a:rPr lang="en-IN" altLang="en-US" sz="2200"/>
              <a:t>			1. loc=partition(lb,ub)</a:t>
            </a:r>
          </a:p>
          <a:p>
            <a:r>
              <a:rPr lang="en-IN" altLang="en-US" sz="2200"/>
              <a:t>			2.quicksort(lb,loc-1)</a:t>
            </a:r>
          </a:p>
          <a:p>
            <a:r>
              <a:rPr lang="en-IN" altLang="en-US" sz="2200"/>
              <a:t>			3.quicksort(loc+1,ub)</a:t>
            </a:r>
          </a:p>
          <a:p>
            <a:r>
              <a:rPr lang="en-IN" altLang="en-US" sz="2200"/>
              <a:t>		3. end if</a:t>
            </a:r>
          </a:p>
          <a:p>
            <a:r>
              <a:rPr lang="en-IN" altLang="en-US" sz="2200"/>
              <a:t>	4. stop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8AAC407E-036F-FB73-6CB4-E7BB6373A9A1}"/>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35754BA1-C596-6EEA-500C-DB9DEA8B6BE0}"/>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652463"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r>
              <a:rPr lang="en-IN" altLang="en-US" sz="2400" b="1"/>
              <a:t>Algorithm for partition</a:t>
            </a:r>
          </a:p>
          <a:p>
            <a:r>
              <a:rPr lang="en-IN" altLang="en-US" sz="2400" b="1"/>
              <a:t>Partition(lb,ub)</a:t>
            </a:r>
          </a:p>
          <a:p>
            <a:r>
              <a:rPr lang="en-IN" altLang="en-US" sz="2400"/>
              <a:t>1. pivot=a[lb]</a:t>
            </a:r>
          </a:p>
          <a:p>
            <a:r>
              <a:rPr lang="en-IN" altLang="en-US" sz="2400"/>
              <a:t>2. up=ub</a:t>
            </a:r>
          </a:p>
          <a:p>
            <a:r>
              <a:rPr lang="en-IN" altLang="en-US" sz="2400"/>
              <a:t>3. down=lb</a:t>
            </a:r>
          </a:p>
          <a:p>
            <a:r>
              <a:rPr lang="en-IN" altLang="en-US" sz="2400"/>
              <a:t>4. while down&lt; up</a:t>
            </a:r>
          </a:p>
          <a:p>
            <a:r>
              <a:rPr lang="en-IN" altLang="en-US" sz="2400"/>
              <a:t>		1. while pivot&gt;=a[down] and down&lt;=up</a:t>
            </a:r>
          </a:p>
          <a:p>
            <a:r>
              <a:rPr lang="en-IN" altLang="en-US" sz="2400"/>
              <a:t>			1.down=down+1</a:t>
            </a:r>
          </a:p>
          <a:p>
            <a:r>
              <a:rPr lang="en-IN" altLang="en-US" sz="2400"/>
              <a:t>		2. end while</a:t>
            </a:r>
          </a:p>
          <a:p>
            <a:r>
              <a:rPr lang="en-IN" altLang="en-US" sz="2400"/>
              <a:t>		3. while a[up]&gt;pivot</a:t>
            </a:r>
          </a:p>
          <a:p>
            <a:r>
              <a:rPr lang="en-IN" altLang="en-US" sz="2400"/>
              <a:t>			1.up=up-1</a:t>
            </a:r>
          </a:p>
          <a:p>
            <a:r>
              <a:rPr lang="en-IN" altLang="en-US" sz="2400"/>
              <a:t>		4. end while</a:t>
            </a:r>
          </a:p>
          <a:p>
            <a:r>
              <a:rPr lang="en-IN" altLang="en-US" sz="2400"/>
              <a:t>		5. if down&lt; = up</a:t>
            </a:r>
          </a:p>
          <a:p>
            <a:r>
              <a:rPr lang="en-IN" altLang="en-US" sz="2400"/>
              <a:t>			1. swap(a[down], a[up])</a:t>
            </a:r>
          </a:p>
          <a:p>
            <a:r>
              <a:rPr lang="en-IN" altLang="en-US" sz="2400"/>
              <a:t>		6. end if</a:t>
            </a:r>
            <a:endParaRPr lang="en-IN" altLang="en-US" sz="2200">
              <a:solidFill>
                <a:srgbClr val="000000"/>
              </a:solidFill>
              <a:latin typeface="Century Schoolbook" panose="02040604050505020304" pitchFamily="18" charset="0"/>
              <a:cs typeface="Noto Sans SC Regular" charset="0"/>
            </a:endParaRPr>
          </a:p>
          <a:p>
            <a:pPr lvl="1" eaLnBrk="1" hangingPunct="1">
              <a:spcBef>
                <a:spcPts val="1425"/>
              </a:spcBef>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7" dur="500"/>
                                        <p:tgtEl>
                                          <p:spTgt spid="512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52" dur="500"/>
                                        <p:tgtEl>
                                          <p:spTgt spid="512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additive="repl">
                                        <p:cTn id="56" dur="1" fill="hold">
                                          <p:stCondLst>
                                            <p:cond delay="0"/>
                                          </p:stCondLst>
                                        </p:cTn>
                                        <p:tgtEl>
                                          <p:spTgt spid="5122">
                                            <p:txEl>
                                              <p:pRg st="10" end="10"/>
                                            </p:txEl>
                                          </p:spTgt>
                                        </p:tgtEl>
                                        <p:attrNameLst>
                                          <p:attrName>style.visibility</p:attrName>
                                        </p:attrNameLst>
                                      </p:cBhvr>
                                      <p:to>
                                        <p:strVal val="visible"/>
                                      </p:to>
                                    </p:set>
                                    <p:animEffect transition="in" filter="box(in)">
                                      <p:cBhvr additive="repl">
                                        <p:cTn id="57" dur="500"/>
                                        <p:tgtEl>
                                          <p:spTgt spid="512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additive="repl">
                                        <p:cTn id="61" dur="1" fill="hold">
                                          <p:stCondLst>
                                            <p:cond delay="0"/>
                                          </p:stCondLst>
                                        </p:cTn>
                                        <p:tgtEl>
                                          <p:spTgt spid="5122">
                                            <p:txEl>
                                              <p:pRg st="11" end="11"/>
                                            </p:txEl>
                                          </p:spTgt>
                                        </p:tgtEl>
                                        <p:attrNameLst>
                                          <p:attrName>style.visibility</p:attrName>
                                        </p:attrNameLst>
                                      </p:cBhvr>
                                      <p:to>
                                        <p:strVal val="visible"/>
                                      </p:to>
                                    </p:set>
                                    <p:animEffect transition="in" filter="box(in)">
                                      <p:cBhvr additive="repl">
                                        <p:cTn id="62" dur="500"/>
                                        <p:tgtEl>
                                          <p:spTgt spid="512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additive="repl">
                                        <p:cTn id="66" dur="1" fill="hold">
                                          <p:stCondLst>
                                            <p:cond delay="0"/>
                                          </p:stCondLst>
                                        </p:cTn>
                                        <p:tgtEl>
                                          <p:spTgt spid="5122">
                                            <p:txEl>
                                              <p:pRg st="12" end="12"/>
                                            </p:txEl>
                                          </p:spTgt>
                                        </p:tgtEl>
                                        <p:attrNameLst>
                                          <p:attrName>style.visibility</p:attrName>
                                        </p:attrNameLst>
                                      </p:cBhvr>
                                      <p:to>
                                        <p:strVal val="visible"/>
                                      </p:to>
                                    </p:set>
                                    <p:animEffect transition="in" filter="box(in)">
                                      <p:cBhvr additive="repl">
                                        <p:cTn id="67" dur="500"/>
                                        <p:tgtEl>
                                          <p:spTgt spid="5122">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additive="repl">
                                        <p:cTn id="71" dur="1" fill="hold">
                                          <p:stCondLst>
                                            <p:cond delay="0"/>
                                          </p:stCondLst>
                                        </p:cTn>
                                        <p:tgtEl>
                                          <p:spTgt spid="5122">
                                            <p:txEl>
                                              <p:pRg st="13" end="13"/>
                                            </p:txEl>
                                          </p:spTgt>
                                        </p:tgtEl>
                                        <p:attrNameLst>
                                          <p:attrName>style.visibility</p:attrName>
                                        </p:attrNameLst>
                                      </p:cBhvr>
                                      <p:to>
                                        <p:strVal val="visible"/>
                                      </p:to>
                                    </p:set>
                                    <p:animEffect transition="in" filter="box(in)">
                                      <p:cBhvr additive="repl">
                                        <p:cTn id="72" dur="500"/>
                                        <p:tgtEl>
                                          <p:spTgt spid="512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additive="repl">
                                        <p:cTn id="76" dur="1" fill="hold">
                                          <p:stCondLst>
                                            <p:cond delay="0"/>
                                          </p:stCondLst>
                                        </p:cTn>
                                        <p:tgtEl>
                                          <p:spTgt spid="5122">
                                            <p:txEl>
                                              <p:pRg st="14" end="14"/>
                                            </p:txEl>
                                          </p:spTgt>
                                        </p:tgtEl>
                                        <p:attrNameLst>
                                          <p:attrName>style.visibility</p:attrName>
                                        </p:attrNameLst>
                                      </p:cBhvr>
                                      <p:to>
                                        <p:strVal val="visible"/>
                                      </p:to>
                                    </p:set>
                                    <p:animEffect transition="in" filter="box(in)">
                                      <p:cBhvr additive="repl">
                                        <p:cTn id="77" dur="500"/>
                                        <p:tgtEl>
                                          <p:spTgt spid="512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FE127745-225B-4094-DBF7-8EC60490138E}"/>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B3045ACC-B645-6B5E-AB3D-C77E308D5619}"/>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9pPr>
          </a:lstStyle>
          <a:p>
            <a:pPr>
              <a:defRPr/>
            </a:pPr>
            <a:r>
              <a:rPr lang="en-IN" sz="2200" dirty="0"/>
              <a:t>5. end while</a:t>
            </a:r>
          </a:p>
          <a:p>
            <a:pPr>
              <a:defRPr/>
            </a:pPr>
            <a:r>
              <a:rPr lang="en-IN" sz="2200" dirty="0"/>
              <a:t>6. swap(a[</a:t>
            </a:r>
            <a:r>
              <a:rPr lang="en-IN" sz="2200" dirty="0" err="1"/>
              <a:t>lb</a:t>
            </a:r>
            <a:r>
              <a:rPr lang="en-IN" sz="2200" dirty="0"/>
              <a:t>],a[up])</a:t>
            </a:r>
          </a:p>
          <a:p>
            <a:pPr>
              <a:defRPr/>
            </a:pPr>
            <a:r>
              <a:rPr lang="en-IN" sz="2200" dirty="0"/>
              <a:t>7. return up</a:t>
            </a:r>
          </a:p>
          <a:p>
            <a:pPr>
              <a:defRPr/>
            </a:pPr>
            <a:r>
              <a:rPr lang="en-IN" sz="2200" dirty="0"/>
              <a:t>8. Stop</a:t>
            </a:r>
          </a:p>
          <a:p>
            <a:pPr>
              <a:defRPr/>
            </a:pPr>
            <a:endParaRPr lang="en-IN" sz="2200" dirty="0">
              <a:solidFill>
                <a:srgbClr val="000000"/>
              </a:solidFill>
              <a:latin typeface="Century Schoolbook" charset="0"/>
              <a:ea typeface="Noto Sans SC Regular" charset="0"/>
              <a:cs typeface="Noto Sans SC Regular" charset="0"/>
            </a:endParaRPr>
          </a:p>
          <a:p>
            <a:pPr marL="342900" indent="-342900">
              <a:buFont typeface="Arial" pitchFamily="34" charset="0"/>
              <a:buChar char="•"/>
              <a:defRPr/>
            </a:pPr>
            <a:r>
              <a:rPr lang="en-IN" sz="2400" dirty="0"/>
              <a:t>Let the elements of array are –</a:t>
            </a:r>
          </a:p>
          <a:p>
            <a:pPr marL="342900" indent="-342900">
              <a:buFont typeface="Arial" pitchFamily="34" charset="0"/>
              <a:buChar char="•"/>
              <a:defRPr/>
            </a:pPr>
            <a:endParaRPr lang="en-IN" sz="2400" dirty="0"/>
          </a:p>
          <a:p>
            <a:pPr marL="342900" indent="-342900">
              <a:buFont typeface="Arial" pitchFamily="34" charset="0"/>
              <a:buChar char="•"/>
              <a:defRPr/>
            </a:pPr>
            <a:endParaRPr lang="en-IN" sz="2400" dirty="0"/>
          </a:p>
          <a:p>
            <a:pPr marL="342900" indent="-342900">
              <a:buFont typeface="Arial" pitchFamily="34" charset="0"/>
              <a:buChar char="•"/>
              <a:defRPr/>
            </a:pPr>
            <a:endParaRPr lang="en-IN" sz="2400" dirty="0"/>
          </a:p>
          <a:p>
            <a:pPr marL="342900" indent="-342900">
              <a:buFont typeface="Arial" pitchFamily="34" charset="0"/>
              <a:buChar char="•"/>
              <a:defRPr/>
            </a:pPr>
            <a:r>
              <a:rPr lang="en-IN" sz="2400" dirty="0"/>
              <a:t>In the given array, we consider the leftmost element as pivot. So, in this case, a[left] = 24, a[right] = 27 and a[pivot] = 24.</a:t>
            </a:r>
          </a:p>
          <a:p>
            <a:pPr marL="342900" indent="-342900">
              <a:buFont typeface="Arial" pitchFamily="34" charset="0"/>
              <a:buChar char="•"/>
              <a:defRPr/>
            </a:pPr>
            <a:endParaRPr lang="en-IN" sz="2400" dirty="0"/>
          </a:p>
          <a:p>
            <a:pPr marL="342900" indent="-342900">
              <a:buFont typeface="Arial" pitchFamily="34" charset="0"/>
              <a:buChar char="•"/>
              <a:defRPr/>
            </a:pPr>
            <a:endParaRPr lang="en-IN" sz="2200" dirty="0">
              <a:solidFill>
                <a:srgbClr val="000000"/>
              </a:solidFill>
              <a:latin typeface="Century Schoolbook" charset="0"/>
              <a:ea typeface="Noto Sans SC Regular" charset="0"/>
              <a:cs typeface="Noto Sans SC Regular" charset="0"/>
            </a:endParaRPr>
          </a:p>
        </p:txBody>
      </p:sp>
      <p:pic>
        <p:nvPicPr>
          <p:cNvPr id="81924" name="Picture 2" descr="E:\Jain_2022\Jain_2022\T2\DS\Study Material\Jain_Temp\M4\img\quick-sort2.png">
            <a:extLst>
              <a:ext uri="{FF2B5EF4-FFF2-40B4-BE49-F238E27FC236}">
                <a16:creationId xmlns:a16="http://schemas.microsoft.com/office/drawing/2014/main" id="{91F1B5A7-F638-AE6E-A4B2-063C69F54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19450"/>
            <a:ext cx="4286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3" descr="E:\Jain_2022\Jain_2022\T2\DS\Study Material\Jain_Temp\M4\img\2.png">
            <a:extLst>
              <a:ext uri="{FF2B5EF4-FFF2-40B4-BE49-F238E27FC236}">
                <a16:creationId xmlns:a16="http://schemas.microsoft.com/office/drawing/2014/main" id="{C31CC2B3-21B1-E6F7-3455-337CABFA94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4835525"/>
            <a:ext cx="3810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7" dur="500"/>
                                        <p:tgtEl>
                                          <p:spTgt spid="512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32" dur="500"/>
                                        <p:tgtEl>
                                          <p:spTgt spid="51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F6E02B7D-B582-29C8-08B6-44B553069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6">
            <a:extLst>
              <a:ext uri="{FF2B5EF4-FFF2-40B4-BE49-F238E27FC236}">
                <a16:creationId xmlns:a16="http://schemas.microsoft.com/office/drawing/2014/main" id="{3CA5FE48-C86C-F358-DE90-3A897DD5602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45F82B2-6831-86E1-22D4-6DDBAADD212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221" name="Title 1">
            <a:extLst>
              <a:ext uri="{FF2B5EF4-FFF2-40B4-BE49-F238E27FC236}">
                <a16:creationId xmlns:a16="http://schemas.microsoft.com/office/drawing/2014/main" id="{860737A8-55F8-E2A0-F7E4-BF6B8AE6C605}"/>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Bubble Sort</a:t>
            </a:r>
          </a:p>
        </p:txBody>
      </p:sp>
      <p:sp>
        <p:nvSpPr>
          <p:cNvPr id="9222" name="Content Placeholder 2">
            <a:extLst>
              <a:ext uri="{FF2B5EF4-FFF2-40B4-BE49-F238E27FC236}">
                <a16:creationId xmlns:a16="http://schemas.microsoft.com/office/drawing/2014/main" id="{104EF478-B2F8-7A41-4284-ACA668E38CD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In the </a:t>
            </a:r>
            <a:r>
              <a:rPr lang="en-IN" altLang="en-US" sz="2200">
                <a:solidFill>
                  <a:srgbClr val="FF0000"/>
                </a:solidFill>
                <a:sym typeface="Wingdings" panose="05000000000000000000" pitchFamily="2" charset="2"/>
              </a:rPr>
              <a:t>bubble sort</a:t>
            </a:r>
            <a:r>
              <a:rPr lang="en-IN" altLang="en-US" sz="2200">
                <a:solidFill>
                  <a:srgbClr val="000000"/>
                </a:solidFill>
                <a:sym typeface="Wingdings" panose="05000000000000000000" pitchFamily="2" charset="2"/>
              </a:rPr>
              <a:t>, </a:t>
            </a:r>
            <a:r>
              <a:rPr lang="en-IN" altLang="en-US" sz="2200" b="1">
                <a:solidFill>
                  <a:srgbClr val="00B050"/>
                </a:solidFill>
                <a:sym typeface="Wingdings" panose="05000000000000000000" pitchFamily="2" charset="2"/>
              </a:rPr>
              <a:t>the list </a:t>
            </a:r>
            <a:r>
              <a:rPr lang="en-IN" altLang="en-US" sz="2200">
                <a:solidFill>
                  <a:srgbClr val="000000"/>
                </a:solidFill>
                <a:sym typeface="Wingdings" panose="05000000000000000000" pitchFamily="2" charset="2"/>
              </a:rPr>
              <a:t>at any moment is divided into </a:t>
            </a:r>
            <a:r>
              <a:rPr lang="en-IN" altLang="en-US" sz="2200">
                <a:solidFill>
                  <a:srgbClr val="FF0000"/>
                </a:solidFill>
                <a:sym typeface="Wingdings" panose="05000000000000000000" pitchFamily="2" charset="2"/>
              </a:rPr>
              <a:t>two</a:t>
            </a:r>
            <a:r>
              <a:rPr lang="en-IN" altLang="en-US" sz="2200">
                <a:solidFill>
                  <a:srgbClr val="000000"/>
                </a:solidFill>
                <a:sym typeface="Wingdings" panose="05000000000000000000" pitchFamily="2" charset="2"/>
              </a:rPr>
              <a:t> sub-lists</a:t>
            </a:r>
          </a:p>
          <a:p>
            <a:pPr lvl="1"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sorted</a:t>
            </a:r>
          </a:p>
          <a:p>
            <a:pPr lvl="1"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unsorted</a:t>
            </a:r>
          </a:p>
          <a:p>
            <a:pPr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The </a:t>
            </a:r>
            <a:r>
              <a:rPr lang="en-IN" altLang="en-US" sz="2200" b="1">
                <a:solidFill>
                  <a:srgbClr val="0070C0"/>
                </a:solidFill>
                <a:sym typeface="Wingdings" panose="05000000000000000000" pitchFamily="2" charset="2"/>
              </a:rPr>
              <a:t>smallest element </a:t>
            </a:r>
            <a:r>
              <a:rPr lang="en-IN" altLang="en-US" sz="2200">
                <a:solidFill>
                  <a:srgbClr val="000000"/>
                </a:solidFill>
                <a:sym typeface="Wingdings" panose="05000000000000000000" pitchFamily="2" charset="2"/>
              </a:rPr>
              <a:t>is </a:t>
            </a:r>
            <a:r>
              <a:rPr lang="en-IN" altLang="en-US" sz="2200">
                <a:solidFill>
                  <a:srgbClr val="FF0000"/>
                </a:solidFill>
                <a:sym typeface="Wingdings" panose="05000000000000000000" pitchFamily="2" charset="2"/>
              </a:rPr>
              <a:t>bubbled</a:t>
            </a:r>
            <a:r>
              <a:rPr lang="en-IN" altLang="en-US" sz="2200">
                <a:solidFill>
                  <a:srgbClr val="000000"/>
                </a:solidFill>
                <a:sym typeface="Wingdings" panose="05000000000000000000" pitchFamily="2" charset="2"/>
              </a:rPr>
              <a:t> from the unsorted sub-list and moved to the sorted sub-list</a:t>
            </a:r>
          </a:p>
          <a:p>
            <a:pPr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After moving the smallest to the sorted list, the wall moves </a:t>
            </a:r>
            <a:r>
              <a:rPr lang="en-IN" altLang="en-US" sz="2200" b="1">
                <a:solidFill>
                  <a:srgbClr val="00B050"/>
                </a:solidFill>
                <a:sym typeface="Wingdings" panose="05000000000000000000" pitchFamily="2" charset="2"/>
              </a:rPr>
              <a:t>one</a:t>
            </a:r>
            <a:r>
              <a:rPr lang="en-IN" altLang="en-US" sz="2200">
                <a:solidFill>
                  <a:srgbClr val="000000"/>
                </a:solidFill>
                <a:sym typeface="Wingdings" panose="05000000000000000000" pitchFamily="2" charset="2"/>
              </a:rPr>
              <a:t> element to the right by</a:t>
            </a:r>
          </a:p>
          <a:p>
            <a:pPr lvl="1" eaLnBrk="1" hangingPunct="1">
              <a:buClr>
                <a:srgbClr val="FE8637"/>
              </a:buClr>
              <a:buFont typeface="Arial" panose="020B0604020202020204" pitchFamily="34" charset="0"/>
              <a:buChar char="•"/>
            </a:pPr>
            <a:r>
              <a:rPr lang="en-IN" altLang="en-US" sz="2200" b="1">
                <a:solidFill>
                  <a:srgbClr val="000000"/>
                </a:solidFill>
                <a:sym typeface="Wingdings" panose="05000000000000000000" pitchFamily="2" charset="2"/>
              </a:rPr>
              <a:t>increasing</a:t>
            </a:r>
            <a:r>
              <a:rPr lang="en-IN" altLang="en-US" sz="2200">
                <a:solidFill>
                  <a:srgbClr val="000000"/>
                </a:solidFill>
                <a:sym typeface="Wingdings" panose="05000000000000000000" pitchFamily="2" charset="2"/>
              </a:rPr>
              <a:t> the number of </a:t>
            </a:r>
            <a:r>
              <a:rPr lang="en-IN" altLang="en-US" sz="2200" b="1">
                <a:solidFill>
                  <a:srgbClr val="00B050"/>
                </a:solidFill>
                <a:sym typeface="Wingdings" panose="05000000000000000000" pitchFamily="2" charset="2"/>
              </a:rPr>
              <a:t>sorted elements </a:t>
            </a:r>
          </a:p>
          <a:p>
            <a:pPr lvl="1" eaLnBrk="1" hangingPunct="1">
              <a:buClr>
                <a:srgbClr val="FE8637"/>
              </a:buClr>
              <a:buFont typeface="Arial" panose="020B0604020202020204" pitchFamily="34" charset="0"/>
              <a:buChar char="•"/>
            </a:pPr>
            <a:r>
              <a:rPr lang="en-IN" altLang="en-US" sz="2200" b="1">
                <a:solidFill>
                  <a:srgbClr val="0070C0"/>
                </a:solidFill>
                <a:sym typeface="Wingdings" panose="05000000000000000000" pitchFamily="2" charset="2"/>
              </a:rPr>
              <a:t>Decreasing</a:t>
            </a:r>
            <a:r>
              <a:rPr lang="en-IN" altLang="en-US" sz="2200">
                <a:solidFill>
                  <a:srgbClr val="000000"/>
                </a:solidFill>
                <a:sym typeface="Wingdings" panose="05000000000000000000" pitchFamily="2" charset="2"/>
              </a:rPr>
              <a:t> the number of </a:t>
            </a:r>
            <a:r>
              <a:rPr lang="en-IN" altLang="en-US" sz="2200" b="1">
                <a:solidFill>
                  <a:srgbClr val="C00000"/>
                </a:solidFill>
                <a:sym typeface="Wingdings" panose="05000000000000000000" pitchFamily="2" charset="2"/>
              </a:rPr>
              <a:t>unsorted ones</a:t>
            </a:r>
            <a:r>
              <a:rPr lang="en-IN" altLang="en-US" sz="2200">
                <a:solidFill>
                  <a:srgbClr val="000000"/>
                </a:solidFill>
                <a:sym typeface="Wingdings" panose="05000000000000000000" pitchFamily="2" charset="2"/>
              </a:rPr>
              <a:t>.</a:t>
            </a:r>
          </a:p>
          <a:p>
            <a:pPr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Each time an element moves from the unsorted sub-list to sorted sub-list, one sort </a:t>
            </a:r>
            <a:r>
              <a:rPr lang="en-IN" altLang="en-US" sz="2200" b="1">
                <a:solidFill>
                  <a:srgbClr val="000000"/>
                </a:solidFill>
                <a:sym typeface="Wingdings" panose="05000000000000000000" pitchFamily="2" charset="2"/>
              </a:rPr>
              <a:t>pass</a:t>
            </a:r>
            <a:r>
              <a:rPr lang="en-IN" altLang="en-US" sz="2200">
                <a:solidFill>
                  <a:srgbClr val="000000"/>
                </a:solidFill>
                <a:sym typeface="Wingdings" panose="05000000000000000000" pitchFamily="2" charset="2"/>
              </a:rPr>
              <a:t> is completed.</a:t>
            </a:r>
          </a:p>
          <a:p>
            <a:pPr eaLnBrk="1" hangingPunct="1">
              <a:buClr>
                <a:srgbClr val="FE8637"/>
              </a:buClr>
              <a:buFont typeface="Arial" panose="020B0604020202020204" pitchFamily="34" charset="0"/>
              <a:buChar char="•"/>
            </a:pPr>
            <a:r>
              <a:rPr lang="en-IN" altLang="en-US" sz="2200">
                <a:solidFill>
                  <a:srgbClr val="000000"/>
                </a:solidFill>
                <a:sym typeface="Wingdings" panose="05000000000000000000" pitchFamily="2" charset="2"/>
              </a:rPr>
              <a:t>Given a list of </a:t>
            </a:r>
            <a:r>
              <a:rPr lang="en-IN" altLang="en-US" sz="2200" b="1">
                <a:solidFill>
                  <a:srgbClr val="FF0000"/>
                </a:solidFill>
                <a:sym typeface="Wingdings" panose="05000000000000000000" pitchFamily="2" charset="2"/>
              </a:rPr>
              <a:t>n</a:t>
            </a:r>
            <a:r>
              <a:rPr lang="en-IN" altLang="en-US" sz="2200">
                <a:solidFill>
                  <a:srgbClr val="000000"/>
                </a:solidFill>
                <a:sym typeface="Wingdings" panose="05000000000000000000" pitchFamily="2" charset="2"/>
              </a:rPr>
              <a:t> elements , the bubble sort requires up to </a:t>
            </a:r>
            <a:r>
              <a:rPr lang="en-IN" altLang="en-US" sz="2200" b="1">
                <a:solidFill>
                  <a:srgbClr val="FF0000"/>
                </a:solidFill>
                <a:sym typeface="Wingdings" panose="05000000000000000000" pitchFamily="2" charset="2"/>
              </a:rPr>
              <a:t>n-1 passes </a:t>
            </a:r>
            <a:r>
              <a:rPr lang="en-IN" altLang="en-US" sz="2200">
                <a:solidFill>
                  <a:srgbClr val="000000"/>
                </a:solidFill>
                <a:sym typeface="Wingdings" panose="05000000000000000000" pitchFamily="2" charset="2"/>
              </a:rPr>
              <a:t>to sort the data</a:t>
            </a:r>
            <a:endParaRPr lang="en-IN" altLang="en-US" sz="2200"/>
          </a:p>
          <a:p>
            <a:pPr>
              <a:lnSpc>
                <a:spcPct val="90000"/>
              </a:lnSpc>
              <a:spcBef>
                <a:spcPts val="1000"/>
              </a:spcBef>
              <a:buFont typeface="Arial" panose="020B0604020202020204" pitchFamily="34" charset="0"/>
              <a:buChar char="•"/>
            </a:pPr>
            <a:endParaRPr lang="en-IN" altLang="en-US" sz="2200" b="1">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A6EB7412-6853-E0C3-4CF0-0B058870F014}"/>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EE5FD3D5-7F15-ECEB-66E9-FD1F48D9C4EB}"/>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Now, a[pivot] &lt; a[right], so algorithm moves forward one position towards left, i.e.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Now, a[left] = 24, a[right] = 19, and a[pivot] = 24.</a:t>
            </a:r>
          </a:p>
          <a:p>
            <a:pPr>
              <a:buFont typeface="Arial" panose="020B0604020202020204" pitchFamily="34" charset="0"/>
              <a:buChar char="•"/>
            </a:pPr>
            <a:r>
              <a:rPr lang="en-IN" altLang="en-US" sz="2400"/>
              <a:t>Because, a[pivot] &gt; a[right], so, algorithm will swap a[pivot] with a[right], and pivot moves to right, as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82948" name="Picture 2" descr="E:\Jain_2022\Jain_2022\T2\DS\Study Material\Jain_Temp\M4\img\3.png">
            <a:extLst>
              <a:ext uri="{FF2B5EF4-FFF2-40B4-BE49-F238E27FC236}">
                <a16:creationId xmlns:a16="http://schemas.microsoft.com/office/drawing/2014/main" id="{B1E4CBFA-A04A-3E6E-91F7-B10AA1058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27188"/>
            <a:ext cx="3810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3" descr="E:\Jain_2022\Jain_2022\T2\DS\Study Material\Jain_Temp\M4\img\4.png">
            <a:extLst>
              <a:ext uri="{FF2B5EF4-FFF2-40B4-BE49-F238E27FC236}">
                <a16:creationId xmlns:a16="http://schemas.microsoft.com/office/drawing/2014/main" id="{F98C21E0-9EC4-A0CB-9B0E-2242F9BB8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618038"/>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12" dur="500"/>
                                        <p:tgtEl>
                                          <p:spTgt spid="5122">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17"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39259502-3DE2-1028-C543-94B3F2B23095}"/>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8E7BDC6B-25CD-46C5-BC4D-23317A20B2BD}"/>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Now, a[left] = 19, a[right] = 24, and a[pivot] = 24. Since, pivot is at right, so algorithm starts from left and moves to right.</a:t>
            </a:r>
          </a:p>
          <a:p>
            <a:pPr>
              <a:buFont typeface="Arial" panose="020B0604020202020204" pitchFamily="34" charset="0"/>
              <a:buChar char="•"/>
            </a:pPr>
            <a:r>
              <a:rPr lang="en-IN" altLang="en-US" sz="2400"/>
              <a:t>As a[pivot] &gt; a[left], so algorithm moves one position to right as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Now, a[left] = 9, a[right] = 24, and a[pivot] = 24. As a[pivot] &gt; a[left], so algorithm moves one position to right as –</a:t>
            </a:r>
          </a:p>
          <a:p>
            <a:pPr>
              <a:buFont typeface="Arial" panose="020B0604020202020204" pitchFamily="34" charset="0"/>
              <a:buChar char="•"/>
            </a:pPr>
            <a:endParaRPr lang="en-IN" altLang="en-US" sz="24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83972" name="Picture 2" descr="E:\Jain_2022\Jain_2022\T2\DS\Study Material\Jain_Temp\M4\img\5.png">
            <a:extLst>
              <a:ext uri="{FF2B5EF4-FFF2-40B4-BE49-F238E27FC236}">
                <a16:creationId xmlns:a16="http://schemas.microsoft.com/office/drawing/2014/main" id="{B76DC933-094B-F5C8-A2BF-C8E24123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098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3" descr="E:\Jain_2022\Jain_2022\T2\DS\Study Material\Jain_Temp\M4\img\6.png">
            <a:extLst>
              <a:ext uri="{FF2B5EF4-FFF2-40B4-BE49-F238E27FC236}">
                <a16:creationId xmlns:a16="http://schemas.microsoft.com/office/drawing/2014/main" id="{73BAA1DA-A69F-5059-4056-E19296D36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49530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17"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7F94E1CB-040A-FD14-3706-A63B1F439416}"/>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37245C6A-604C-95F5-327B-360F46C23805}"/>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Now, a[left] = 29, a[right] = 24, and a[pivot] = 24. As a[pivot] &lt; a[left], so, swap a[pivot] and a[left], now pivot is at left, i.e.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Since, pivot is at left, so algorithm starts from right, and move to left. Now, a[left] = 24, a[right] = 29, and a[pivot] = 24. As a[pivot] &lt; a[right], so algorithm moves one position to left, as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84996" name="Picture 2" descr="E:\Jain_2022\Jain_2022\T2\DS\Study Material\Jain_Temp\M4\img\7.png">
            <a:extLst>
              <a:ext uri="{FF2B5EF4-FFF2-40B4-BE49-F238E27FC236}">
                <a16:creationId xmlns:a16="http://schemas.microsoft.com/office/drawing/2014/main" id="{121C29BB-358E-A163-170B-B3F6755B8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5" y="16764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3" descr="E:\Jain_2022\Jain_2022\T2\DS\Study Material\Jain_Temp\M4\img\8.png">
            <a:extLst>
              <a:ext uri="{FF2B5EF4-FFF2-40B4-BE49-F238E27FC236}">
                <a16:creationId xmlns:a16="http://schemas.microsoft.com/office/drawing/2014/main" id="{3C6DC808-8567-E2F1-0FB4-51975701B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732338"/>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12"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050BED14-E4B2-44CC-3C4D-B66885B4E2AA}"/>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CC022C8B-CD33-C5CE-BE27-F04ABD2052A7}"/>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9pPr>
          </a:lstStyle>
          <a:p>
            <a:pPr marL="342900" indent="-342900">
              <a:buFont typeface="Arial" pitchFamily="34" charset="0"/>
              <a:buChar char="•"/>
              <a:defRPr/>
            </a:pPr>
            <a:r>
              <a:rPr lang="en-IN" sz="2200" dirty="0"/>
              <a:t>Now, a[pivot] = 24, a[left] = 24, and a[right] = 14. As a[pivot] &gt; a[right], so, swap a[pivot] and a[right], now pivot is at right, i.e. –</a:t>
            </a:r>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a:defRPr/>
            </a:pPr>
            <a:r>
              <a:rPr lang="en-IN" sz="2400" dirty="0"/>
              <a:t>Now, a[pivot] = 24, a[left] = 14, and a[right] = 24. Pivot is at right, so the algorithm starts from left and move to right.</a:t>
            </a:r>
          </a:p>
          <a:p>
            <a:pPr>
              <a:defRPr/>
            </a:pPr>
            <a:br>
              <a:rPr lang="en-IN" sz="2400" dirty="0"/>
            </a:br>
            <a:endParaRPr lang="en-IN" sz="2200" dirty="0"/>
          </a:p>
          <a:p>
            <a:pPr marL="342900" indent="-342900">
              <a:buFont typeface="Arial" pitchFamily="34" charset="0"/>
              <a:buChar char="•"/>
              <a:defRPr/>
            </a:pPr>
            <a:endParaRPr lang="en-IN" sz="2200" dirty="0">
              <a:solidFill>
                <a:srgbClr val="000000"/>
              </a:solidFill>
              <a:latin typeface="Century Schoolbook" charset="0"/>
              <a:ea typeface="Noto Sans SC Regular" charset="0"/>
              <a:cs typeface="Noto Sans SC Regular" charset="0"/>
            </a:endParaRPr>
          </a:p>
        </p:txBody>
      </p:sp>
      <p:pic>
        <p:nvPicPr>
          <p:cNvPr id="86020" name="Picture 2" descr="E:\Jain_2022\Jain_2022\T2\DS\Study Material\Jain_Temp\M4\img\9.png">
            <a:extLst>
              <a:ext uri="{FF2B5EF4-FFF2-40B4-BE49-F238E27FC236}">
                <a16:creationId xmlns:a16="http://schemas.microsoft.com/office/drawing/2014/main" id="{0E89A9B6-07DE-D8A1-C8AF-D45387C11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3" descr="E:\Jain_2022\Jain_2022\T2\DS\Study Material\Jain_Temp\M4\img\10.png">
            <a:extLst>
              <a:ext uri="{FF2B5EF4-FFF2-40B4-BE49-F238E27FC236}">
                <a16:creationId xmlns:a16="http://schemas.microsoft.com/office/drawing/2014/main" id="{88F2A79C-9DBB-C507-3EAE-5BB4F5EE7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768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12" dur="500"/>
                                        <p:tgtEl>
                                          <p:spTgt spid="5122">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17" dur="500"/>
                                        <p:tgtEl>
                                          <p:spTgt spid="5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472C6B5B-F6B4-876F-ED05-846782D71268}"/>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2CC53AFA-4057-C5DA-EA21-988A5D9D6F18}"/>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Now, a[pivot] = 24, a[left] = 24, and a[right] = 24. So, pivot, left and right are pointing the same element. It represents the termination of procedure.</a:t>
            </a:r>
          </a:p>
          <a:p>
            <a:pPr>
              <a:buFont typeface="Arial" panose="020B0604020202020204" pitchFamily="34" charset="0"/>
              <a:buChar char="•"/>
            </a:pPr>
            <a:r>
              <a:rPr lang="en-IN" altLang="en-US" sz="2200"/>
              <a:t>Element 24, which is the pivot element is placed at its exact position.</a:t>
            </a:r>
          </a:p>
          <a:p>
            <a:pPr>
              <a:buFont typeface="Arial" panose="020B0604020202020204" pitchFamily="34" charset="0"/>
              <a:buChar char="•"/>
            </a:pPr>
            <a:r>
              <a:rPr lang="en-IN" altLang="en-US" sz="2200"/>
              <a:t>Elements that are right side of element 24 are greater than it, and the elements that are left side of element 24 are smaller than it.</a:t>
            </a:r>
          </a:p>
          <a:p>
            <a:pPr>
              <a:buFont typeface="Arial" panose="020B0604020202020204" pitchFamily="34" charset="0"/>
              <a:buChar char="•"/>
            </a:pPr>
            <a:br>
              <a:rPr lang="en-IN" altLang="en-US" sz="2200"/>
            </a:br>
            <a:endParaRPr lang="en-IN" altLang="en-US" sz="2200">
              <a:solidFill>
                <a:srgbClr val="000000"/>
              </a:solidFill>
              <a:latin typeface="Century Schoolbook" panose="02040604050505020304" pitchFamily="18" charset="0"/>
              <a:cs typeface="Noto Sans SC Regular" charset="0"/>
            </a:endParaRPr>
          </a:p>
        </p:txBody>
      </p:sp>
      <p:pic>
        <p:nvPicPr>
          <p:cNvPr id="87044" name="Picture 2" descr="E:\Jain_2022\Jain_2022\T2\DS\Study Material\Jain_Temp\M4\img\11.png">
            <a:extLst>
              <a:ext uri="{FF2B5EF4-FFF2-40B4-BE49-F238E27FC236}">
                <a16:creationId xmlns:a16="http://schemas.microsoft.com/office/drawing/2014/main" id="{55ADD0BC-0398-F2DC-488B-A48CEFA29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0"/>
            <a:ext cx="40005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029D03C2-1C96-64DF-F41A-25A383B0C1B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en-US" sz="3000">
                <a:solidFill>
                  <a:srgbClr val="575F6D"/>
                </a:solidFill>
              </a:rPr>
              <a:t>Quick Sort</a:t>
            </a:r>
          </a:p>
        </p:txBody>
      </p:sp>
      <p:sp>
        <p:nvSpPr>
          <p:cNvPr id="5122" name="Text Box 2">
            <a:extLst>
              <a:ext uri="{FF2B5EF4-FFF2-40B4-BE49-F238E27FC236}">
                <a16:creationId xmlns:a16="http://schemas.microsoft.com/office/drawing/2014/main" id="{8199C6CF-7A13-4E51-C7E7-0799B37151FA}"/>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Now, in a similar manner, quick sort algorithm is separately applied to the left and right sub-arrays. After sorting gets done, the array will be –</a:t>
            </a: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88068" name="Picture 2" descr="E:\Jain_2022\Jain_2022\T2\DS\Study Material\Jain_Temp\M4\img\12.png">
            <a:extLst>
              <a:ext uri="{FF2B5EF4-FFF2-40B4-BE49-F238E27FC236}">
                <a16:creationId xmlns:a16="http://schemas.microsoft.com/office/drawing/2014/main" id="{9B6F61FA-AC46-3E07-C13B-6F056BBA6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660650"/>
            <a:ext cx="4000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D522462B-91AF-26F7-B76F-7A4ECE024ADD}"/>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6770B4E2-795D-DCA5-6476-9B75DD4A46E1}"/>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09613"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Heap sort processes the elements by creating the min-heap or max-heap using the elements of the given array.</a:t>
            </a:r>
          </a:p>
          <a:p>
            <a:pPr>
              <a:buFont typeface="Arial" panose="020B0604020202020204" pitchFamily="34" charset="0"/>
              <a:buChar char="•"/>
            </a:pPr>
            <a:r>
              <a:rPr lang="en-IN" altLang="en-US" sz="2200"/>
              <a:t>Min-heap or max-heap represents the ordering of array in which the root element represents the minimum or maximum element of the array.</a:t>
            </a:r>
          </a:p>
          <a:p>
            <a:pPr>
              <a:buFont typeface="Arial" panose="020B0604020202020204" pitchFamily="34" charset="0"/>
              <a:buChar char="•"/>
            </a:pPr>
            <a:r>
              <a:rPr lang="en-IN" altLang="en-US" sz="2200"/>
              <a:t>Heap sort basically recursively performs two main operations </a:t>
            </a:r>
          </a:p>
          <a:p>
            <a:pPr lvl="1">
              <a:buFont typeface="Arial" panose="020B0604020202020204" pitchFamily="34" charset="0"/>
              <a:buChar char="•"/>
            </a:pPr>
            <a:r>
              <a:rPr lang="en-IN" altLang="en-US" sz="2200"/>
              <a:t>Build a heap H, using the elements of array.</a:t>
            </a:r>
          </a:p>
          <a:p>
            <a:pPr lvl="1">
              <a:buFont typeface="Arial" panose="020B0604020202020204" pitchFamily="34" charset="0"/>
              <a:buChar char="•"/>
            </a:pPr>
            <a:r>
              <a:rPr lang="en-IN" altLang="en-US" sz="2200"/>
              <a:t>Repeatedly delete the root element of the heap formed in 1</a:t>
            </a:r>
            <a:r>
              <a:rPr lang="en-IN" altLang="en-US" sz="2200" baseline="30000"/>
              <a:t>st</a:t>
            </a:r>
            <a:r>
              <a:rPr lang="en-IN" altLang="en-US" sz="2200"/>
              <a:t> phase.</a:t>
            </a:r>
          </a:p>
          <a:p>
            <a:pPr>
              <a:buFont typeface="Arial" panose="020B0604020202020204" pitchFamily="34" charset="0"/>
              <a:buChar char="•"/>
            </a:pPr>
            <a:r>
              <a:rPr lang="en-IN" altLang="en-US" sz="2200" b="1"/>
              <a:t>Heap</a:t>
            </a:r>
          </a:p>
          <a:p>
            <a:pPr>
              <a:buFont typeface="Arial" panose="020B0604020202020204" pitchFamily="34" charset="0"/>
              <a:buChar char="•"/>
            </a:pPr>
            <a:r>
              <a:rPr lang="en-IN" altLang="en-US" sz="2200"/>
              <a:t>A heap is a complete binary tree, and the binary tree is a tree in which the node can have the utmost two children.</a:t>
            </a:r>
          </a:p>
          <a:p>
            <a:pPr>
              <a:buFont typeface="Arial" panose="020B0604020202020204" pitchFamily="34" charset="0"/>
              <a:buChar char="•"/>
            </a:pPr>
            <a:r>
              <a:rPr lang="en-IN" altLang="en-US" sz="2200"/>
              <a:t>A complete binary tree is a binary tree in which all the levels except the last level, i.e., leaf node, should be completely filled, and all the nodes should be left-justified.</a:t>
            </a:r>
          </a:p>
          <a:p>
            <a:pPr lvl="1">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a:extLst>
              <a:ext uri="{FF2B5EF4-FFF2-40B4-BE49-F238E27FC236}">
                <a16:creationId xmlns:a16="http://schemas.microsoft.com/office/drawing/2014/main" id="{3FDA01E3-7B93-EC24-7753-7D83110D64D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35920510-3B9A-53D1-6B4B-21E59A1B91B5}"/>
              </a:ext>
            </a:extLst>
          </p:cNvPr>
          <p:cNvSpPr txBox="1">
            <a:spLocks noChangeArrowheads="1"/>
          </p:cNvSpPr>
          <p:nvPr/>
        </p:nvSpPr>
        <p:spPr bwMode="auto">
          <a:xfrm>
            <a:off x="457200" y="914400"/>
            <a:ext cx="81153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9pPr>
          </a:lstStyle>
          <a:p>
            <a:pPr>
              <a:defRPr/>
            </a:pPr>
            <a:r>
              <a:rPr lang="en-IN" sz="2400" dirty="0">
                <a:solidFill>
                  <a:srgbClr val="FF0000"/>
                </a:solidFill>
              </a:rPr>
              <a:t>Algorithm</a:t>
            </a:r>
          </a:p>
          <a:p>
            <a:pPr>
              <a:defRPr/>
            </a:pPr>
            <a:r>
              <a:rPr lang="en-IN" sz="2400" dirty="0" err="1"/>
              <a:t>Heapify</a:t>
            </a:r>
            <a:r>
              <a:rPr lang="en-IN" sz="2400" b="1" dirty="0"/>
              <a:t>(</a:t>
            </a:r>
            <a:r>
              <a:rPr lang="en-IN" sz="2400" dirty="0"/>
              <a:t>A as array, n as </a:t>
            </a:r>
            <a:r>
              <a:rPr lang="en-IN" sz="2400" dirty="0" err="1"/>
              <a:t>int</a:t>
            </a:r>
            <a:r>
              <a:rPr lang="en-IN" sz="2400" dirty="0"/>
              <a:t>, i as </a:t>
            </a:r>
            <a:r>
              <a:rPr lang="en-IN" sz="2400" dirty="0" err="1"/>
              <a:t>int</a:t>
            </a:r>
            <a:r>
              <a:rPr lang="en-IN" sz="2400" b="1" dirty="0"/>
              <a:t>)</a:t>
            </a:r>
            <a:endParaRPr lang="en-IN" sz="2400" dirty="0"/>
          </a:p>
          <a:p>
            <a:pPr>
              <a:defRPr/>
            </a:pPr>
            <a:r>
              <a:rPr lang="en-IN" sz="2400" b="1" dirty="0"/>
              <a:t>{</a:t>
            </a:r>
            <a:endParaRPr lang="en-IN" sz="2400" dirty="0"/>
          </a:p>
          <a:p>
            <a:pPr>
              <a:defRPr/>
            </a:pPr>
            <a:r>
              <a:rPr lang="en-IN" sz="2400" dirty="0"/>
              <a:t>max = i</a:t>
            </a:r>
          </a:p>
          <a:p>
            <a:pPr>
              <a:defRPr/>
            </a:pPr>
            <a:r>
              <a:rPr lang="en-IN" sz="2400" dirty="0" err="1"/>
              <a:t>leftchild</a:t>
            </a:r>
            <a:r>
              <a:rPr lang="en-IN" sz="2400" dirty="0"/>
              <a:t> = 2i + 1</a:t>
            </a:r>
          </a:p>
          <a:p>
            <a:pPr>
              <a:defRPr/>
            </a:pPr>
            <a:r>
              <a:rPr lang="en-IN" sz="2400" dirty="0" err="1"/>
              <a:t>rightchild</a:t>
            </a:r>
            <a:r>
              <a:rPr lang="en-IN" sz="2400" dirty="0"/>
              <a:t> = 2i + 2</a:t>
            </a:r>
          </a:p>
          <a:p>
            <a:pPr>
              <a:defRPr/>
            </a:pPr>
            <a:r>
              <a:rPr lang="en-IN" sz="2400" b="1" dirty="0"/>
              <a:t>if</a:t>
            </a:r>
            <a:r>
              <a:rPr lang="en-IN" sz="2400" dirty="0"/>
              <a:t> </a:t>
            </a:r>
            <a:r>
              <a:rPr lang="en-IN" sz="2400" b="1" dirty="0"/>
              <a:t>(</a:t>
            </a:r>
            <a:r>
              <a:rPr lang="en-IN" sz="2400" dirty="0" err="1"/>
              <a:t>leftchild</a:t>
            </a:r>
            <a:r>
              <a:rPr lang="en-IN" sz="2400" dirty="0"/>
              <a:t> </a:t>
            </a:r>
            <a:r>
              <a:rPr lang="en-IN" sz="2400" b="1" dirty="0"/>
              <a:t>&lt;</a:t>
            </a:r>
            <a:r>
              <a:rPr lang="en-IN" sz="2400" dirty="0"/>
              <a:t>= n</a:t>
            </a:r>
            <a:r>
              <a:rPr lang="en-IN" sz="2400" b="1" dirty="0"/>
              <a:t>)</a:t>
            </a:r>
            <a:r>
              <a:rPr lang="en-IN" sz="2400" dirty="0"/>
              <a:t> and </a:t>
            </a:r>
            <a:r>
              <a:rPr lang="en-IN" sz="2400" b="1" dirty="0"/>
              <a:t>(</a:t>
            </a:r>
            <a:r>
              <a:rPr lang="en-IN" sz="2400" dirty="0"/>
              <a:t>A</a:t>
            </a:r>
            <a:r>
              <a:rPr lang="en-IN" sz="2400" b="1" dirty="0"/>
              <a:t>[</a:t>
            </a:r>
            <a:r>
              <a:rPr lang="en-IN" sz="2400" dirty="0"/>
              <a:t>i</a:t>
            </a:r>
            <a:r>
              <a:rPr lang="en-IN" sz="2400" b="1" dirty="0"/>
              <a:t>]</a:t>
            </a:r>
            <a:r>
              <a:rPr lang="en-IN" sz="2400" dirty="0"/>
              <a:t> </a:t>
            </a:r>
            <a:r>
              <a:rPr lang="en-IN" sz="2400" b="1" dirty="0"/>
              <a:t>&lt;</a:t>
            </a:r>
            <a:r>
              <a:rPr lang="en-IN" sz="2400" dirty="0"/>
              <a:t> A</a:t>
            </a:r>
            <a:r>
              <a:rPr lang="en-IN" sz="2400" b="1" dirty="0"/>
              <a:t>[</a:t>
            </a:r>
            <a:r>
              <a:rPr lang="en-IN" sz="2400" dirty="0" err="1"/>
              <a:t>leftchild</a:t>
            </a:r>
            <a:r>
              <a:rPr lang="en-IN" sz="2400" b="1" dirty="0"/>
              <a:t>])</a:t>
            </a:r>
            <a:endParaRPr lang="en-IN" sz="2400" dirty="0"/>
          </a:p>
          <a:p>
            <a:pPr>
              <a:defRPr/>
            </a:pPr>
            <a:r>
              <a:rPr lang="en-IN" sz="2400" dirty="0"/>
              <a:t>max = </a:t>
            </a:r>
            <a:r>
              <a:rPr lang="en-IN" sz="2400" dirty="0" err="1"/>
              <a:t>leftchild</a:t>
            </a:r>
            <a:endParaRPr lang="en-IN" sz="2400" dirty="0"/>
          </a:p>
          <a:p>
            <a:pPr>
              <a:defRPr/>
            </a:pPr>
            <a:r>
              <a:rPr lang="en-IN" sz="2400" b="1" dirty="0"/>
              <a:t>else</a:t>
            </a:r>
            <a:r>
              <a:rPr lang="en-IN" sz="2400" dirty="0"/>
              <a:t> </a:t>
            </a:r>
          </a:p>
          <a:p>
            <a:pPr>
              <a:defRPr/>
            </a:pPr>
            <a:r>
              <a:rPr lang="en-IN" sz="2400" dirty="0"/>
              <a:t>max = i</a:t>
            </a:r>
          </a:p>
          <a:p>
            <a:pPr>
              <a:defRPr/>
            </a:pPr>
            <a:r>
              <a:rPr lang="en-IN" sz="2400" b="1" dirty="0"/>
              <a:t>if</a:t>
            </a:r>
            <a:r>
              <a:rPr lang="en-IN" sz="2400" dirty="0"/>
              <a:t> </a:t>
            </a:r>
            <a:r>
              <a:rPr lang="en-IN" sz="2400" b="1" dirty="0"/>
              <a:t>(</a:t>
            </a:r>
            <a:r>
              <a:rPr lang="en-IN" sz="2400" dirty="0" err="1"/>
              <a:t>rightchild</a:t>
            </a:r>
            <a:r>
              <a:rPr lang="en-IN" sz="2400" dirty="0"/>
              <a:t> </a:t>
            </a:r>
            <a:r>
              <a:rPr lang="en-IN" sz="2400" b="1" dirty="0"/>
              <a:t>&lt;</a:t>
            </a:r>
            <a:r>
              <a:rPr lang="en-IN" sz="2400" dirty="0"/>
              <a:t>= n</a:t>
            </a:r>
            <a:r>
              <a:rPr lang="en-IN" sz="2400" b="1" dirty="0"/>
              <a:t>)</a:t>
            </a:r>
            <a:r>
              <a:rPr lang="en-IN" sz="2400" dirty="0"/>
              <a:t> and </a:t>
            </a:r>
            <a:r>
              <a:rPr lang="en-IN" sz="2400" b="1" dirty="0"/>
              <a:t>(</a:t>
            </a:r>
            <a:r>
              <a:rPr lang="en-IN" sz="2400" dirty="0"/>
              <a:t>A</a:t>
            </a:r>
            <a:r>
              <a:rPr lang="en-IN" sz="2400" b="1" dirty="0"/>
              <a:t>[</a:t>
            </a:r>
            <a:r>
              <a:rPr lang="en-IN" sz="2400" dirty="0"/>
              <a:t>max</a:t>
            </a:r>
            <a:r>
              <a:rPr lang="en-IN" sz="2400" b="1" dirty="0"/>
              <a:t>]</a:t>
            </a:r>
            <a:r>
              <a:rPr lang="en-IN" sz="2400" dirty="0"/>
              <a:t> </a:t>
            </a:r>
            <a:r>
              <a:rPr lang="en-IN" sz="2400" b="1" dirty="0"/>
              <a:t>&gt;</a:t>
            </a:r>
            <a:r>
              <a:rPr lang="en-IN" sz="2400" dirty="0"/>
              <a:t> A</a:t>
            </a:r>
            <a:r>
              <a:rPr lang="en-IN" sz="2400" b="1" dirty="0"/>
              <a:t>[</a:t>
            </a:r>
            <a:r>
              <a:rPr lang="en-IN" sz="2400" dirty="0" err="1"/>
              <a:t>rightchild</a:t>
            </a:r>
            <a:r>
              <a:rPr lang="en-IN" sz="2400" b="1" dirty="0"/>
              <a:t>])</a:t>
            </a:r>
            <a:endParaRPr lang="en-IN" sz="2400" dirty="0"/>
          </a:p>
          <a:p>
            <a:pPr>
              <a:defRPr/>
            </a:pPr>
            <a:r>
              <a:rPr lang="en-IN" sz="2400" dirty="0"/>
              <a:t>max = </a:t>
            </a:r>
            <a:r>
              <a:rPr lang="en-IN" sz="2400" dirty="0" err="1"/>
              <a:t>rightchild</a:t>
            </a:r>
            <a:endParaRPr lang="en-IN" sz="2400" dirty="0"/>
          </a:p>
          <a:p>
            <a:pPr>
              <a:defRPr/>
            </a:pPr>
            <a:r>
              <a:rPr lang="en-IN" sz="2400" b="1" dirty="0"/>
              <a:t>if</a:t>
            </a:r>
            <a:r>
              <a:rPr lang="en-IN" sz="2400" dirty="0"/>
              <a:t> </a:t>
            </a:r>
            <a:r>
              <a:rPr lang="en-IN" sz="2400" b="1" dirty="0"/>
              <a:t>(</a:t>
            </a:r>
            <a:r>
              <a:rPr lang="en-IN" sz="2400" dirty="0"/>
              <a:t>max != i</a:t>
            </a:r>
            <a:r>
              <a:rPr lang="en-IN" sz="2400" b="1" dirty="0"/>
              <a:t>)</a:t>
            </a:r>
            <a:endParaRPr lang="en-IN" sz="2400" dirty="0"/>
          </a:p>
          <a:p>
            <a:pPr>
              <a:defRPr/>
            </a:pPr>
            <a:r>
              <a:rPr lang="en-IN" sz="2400" dirty="0"/>
              <a:t>swap</a:t>
            </a:r>
            <a:r>
              <a:rPr lang="en-IN" sz="2400" b="1" dirty="0"/>
              <a:t>(</a:t>
            </a:r>
            <a:r>
              <a:rPr lang="en-IN" sz="2400" dirty="0"/>
              <a:t>A</a:t>
            </a:r>
            <a:r>
              <a:rPr lang="en-IN" sz="2400" b="1" dirty="0"/>
              <a:t>[</a:t>
            </a:r>
            <a:r>
              <a:rPr lang="en-IN" sz="2400" dirty="0"/>
              <a:t>i</a:t>
            </a:r>
            <a:r>
              <a:rPr lang="en-IN" sz="2400" b="1" dirty="0"/>
              <a:t>]</a:t>
            </a:r>
            <a:r>
              <a:rPr lang="en-IN" sz="2400" dirty="0"/>
              <a:t>, A</a:t>
            </a:r>
            <a:r>
              <a:rPr lang="en-IN" sz="2400" b="1" dirty="0"/>
              <a:t>[</a:t>
            </a:r>
            <a:r>
              <a:rPr lang="en-IN" sz="2400" dirty="0"/>
              <a:t>max</a:t>
            </a:r>
            <a:r>
              <a:rPr lang="en-IN" sz="2400" b="1" dirty="0"/>
              <a:t>])</a:t>
            </a:r>
            <a:endParaRPr lang="en-IN" sz="2400" dirty="0"/>
          </a:p>
          <a:p>
            <a:pPr>
              <a:defRPr/>
            </a:pPr>
            <a:r>
              <a:rPr lang="en-IN" sz="2400" dirty="0" err="1"/>
              <a:t>Heapify</a:t>
            </a:r>
            <a:r>
              <a:rPr lang="en-IN" sz="2400" b="1" dirty="0"/>
              <a:t>(</a:t>
            </a:r>
            <a:r>
              <a:rPr lang="en-IN" sz="2400" dirty="0"/>
              <a:t>A, n, max</a:t>
            </a:r>
            <a:r>
              <a:rPr lang="en-IN" sz="2400" b="1" dirty="0"/>
              <a:t>)</a:t>
            </a:r>
            <a:endParaRPr lang="en-IN" sz="2400" dirty="0"/>
          </a:p>
          <a:p>
            <a:pPr>
              <a:defRPr/>
            </a:pPr>
            <a:r>
              <a:rPr lang="en-IN" sz="2400" b="1" dirty="0"/>
              <a:t>}</a:t>
            </a:r>
            <a:endParaRPr lang="en-IN" sz="2400" dirty="0"/>
          </a:p>
          <a:p>
            <a:pPr marL="342900" indent="-342900">
              <a:buFont typeface="Arial" pitchFamily="34" charset="0"/>
              <a:buChar char="•"/>
              <a:defRPr/>
            </a:pPr>
            <a:endParaRPr lang="en-IN" sz="2200" dirty="0">
              <a:solidFill>
                <a:srgbClr val="000000"/>
              </a:solidFill>
              <a:latin typeface="Century Schoolbook"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7" dur="500"/>
                                        <p:tgtEl>
                                          <p:spTgt spid="51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12" dur="500"/>
                                        <p:tgtEl>
                                          <p:spTgt spid="51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7" dur="500"/>
                                        <p:tgtEl>
                                          <p:spTgt spid="512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52" dur="500"/>
                                        <p:tgtEl>
                                          <p:spTgt spid="512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additive="repl">
                                        <p:cTn id="56" dur="1" fill="hold">
                                          <p:stCondLst>
                                            <p:cond delay="0"/>
                                          </p:stCondLst>
                                        </p:cTn>
                                        <p:tgtEl>
                                          <p:spTgt spid="5122">
                                            <p:txEl>
                                              <p:pRg st="10" end="10"/>
                                            </p:txEl>
                                          </p:spTgt>
                                        </p:tgtEl>
                                        <p:attrNameLst>
                                          <p:attrName>style.visibility</p:attrName>
                                        </p:attrNameLst>
                                      </p:cBhvr>
                                      <p:to>
                                        <p:strVal val="visible"/>
                                      </p:to>
                                    </p:set>
                                    <p:animEffect transition="in" filter="box(in)">
                                      <p:cBhvr additive="repl">
                                        <p:cTn id="57" dur="500"/>
                                        <p:tgtEl>
                                          <p:spTgt spid="512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additive="repl">
                                        <p:cTn id="61" dur="1" fill="hold">
                                          <p:stCondLst>
                                            <p:cond delay="0"/>
                                          </p:stCondLst>
                                        </p:cTn>
                                        <p:tgtEl>
                                          <p:spTgt spid="5122">
                                            <p:txEl>
                                              <p:pRg st="11" end="11"/>
                                            </p:txEl>
                                          </p:spTgt>
                                        </p:tgtEl>
                                        <p:attrNameLst>
                                          <p:attrName>style.visibility</p:attrName>
                                        </p:attrNameLst>
                                      </p:cBhvr>
                                      <p:to>
                                        <p:strVal val="visible"/>
                                      </p:to>
                                    </p:set>
                                    <p:animEffect transition="in" filter="box(in)">
                                      <p:cBhvr additive="repl">
                                        <p:cTn id="62" dur="500"/>
                                        <p:tgtEl>
                                          <p:spTgt spid="512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additive="repl">
                                        <p:cTn id="66" dur="1" fill="hold">
                                          <p:stCondLst>
                                            <p:cond delay="0"/>
                                          </p:stCondLst>
                                        </p:cTn>
                                        <p:tgtEl>
                                          <p:spTgt spid="5122">
                                            <p:txEl>
                                              <p:pRg st="12" end="12"/>
                                            </p:txEl>
                                          </p:spTgt>
                                        </p:tgtEl>
                                        <p:attrNameLst>
                                          <p:attrName>style.visibility</p:attrName>
                                        </p:attrNameLst>
                                      </p:cBhvr>
                                      <p:to>
                                        <p:strVal val="visible"/>
                                      </p:to>
                                    </p:set>
                                    <p:animEffect transition="in" filter="box(in)">
                                      <p:cBhvr additive="repl">
                                        <p:cTn id="67" dur="500"/>
                                        <p:tgtEl>
                                          <p:spTgt spid="5122">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additive="repl">
                                        <p:cTn id="71" dur="1" fill="hold">
                                          <p:stCondLst>
                                            <p:cond delay="0"/>
                                          </p:stCondLst>
                                        </p:cTn>
                                        <p:tgtEl>
                                          <p:spTgt spid="5122">
                                            <p:txEl>
                                              <p:pRg st="13" end="13"/>
                                            </p:txEl>
                                          </p:spTgt>
                                        </p:tgtEl>
                                        <p:attrNameLst>
                                          <p:attrName>style.visibility</p:attrName>
                                        </p:attrNameLst>
                                      </p:cBhvr>
                                      <p:to>
                                        <p:strVal val="visible"/>
                                      </p:to>
                                    </p:set>
                                    <p:animEffect transition="in" filter="box(in)">
                                      <p:cBhvr additive="repl">
                                        <p:cTn id="72" dur="500"/>
                                        <p:tgtEl>
                                          <p:spTgt spid="512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additive="repl">
                                        <p:cTn id="76" dur="1" fill="hold">
                                          <p:stCondLst>
                                            <p:cond delay="0"/>
                                          </p:stCondLst>
                                        </p:cTn>
                                        <p:tgtEl>
                                          <p:spTgt spid="5122">
                                            <p:txEl>
                                              <p:pRg st="14" end="14"/>
                                            </p:txEl>
                                          </p:spTgt>
                                        </p:tgtEl>
                                        <p:attrNameLst>
                                          <p:attrName>style.visibility</p:attrName>
                                        </p:attrNameLst>
                                      </p:cBhvr>
                                      <p:to>
                                        <p:strVal val="visible"/>
                                      </p:to>
                                    </p:set>
                                    <p:animEffect transition="in" filter="box(in)">
                                      <p:cBhvr additive="repl">
                                        <p:cTn id="77" dur="500"/>
                                        <p:tgtEl>
                                          <p:spTgt spid="5122">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additive="repl">
                                        <p:cTn id="81" dur="1" fill="hold">
                                          <p:stCondLst>
                                            <p:cond delay="0"/>
                                          </p:stCondLst>
                                        </p:cTn>
                                        <p:tgtEl>
                                          <p:spTgt spid="5122">
                                            <p:txEl>
                                              <p:pRg st="15" end="15"/>
                                            </p:txEl>
                                          </p:spTgt>
                                        </p:tgtEl>
                                        <p:attrNameLst>
                                          <p:attrName>style.visibility</p:attrName>
                                        </p:attrNameLst>
                                      </p:cBhvr>
                                      <p:to>
                                        <p:strVal val="visible"/>
                                      </p:to>
                                    </p:set>
                                    <p:animEffect transition="in" filter="box(in)">
                                      <p:cBhvr additive="repl">
                                        <p:cTn id="82" dur="500"/>
                                        <p:tgtEl>
                                          <p:spTgt spid="512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CB623ADB-63D9-62BA-32EC-2B19FF0450B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F8CEB284-91C7-C928-03EF-D2926FF7C8A7}"/>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9pPr>
          </a:lstStyle>
          <a:p>
            <a:pPr>
              <a:defRPr/>
            </a:pPr>
            <a:r>
              <a:rPr lang="en-IN" sz="2400" dirty="0" err="1"/>
              <a:t>Heapsort</a:t>
            </a:r>
            <a:r>
              <a:rPr lang="en-IN" sz="2400" b="1" dirty="0"/>
              <a:t>(</a:t>
            </a:r>
            <a:r>
              <a:rPr lang="en-IN" sz="2400" dirty="0"/>
              <a:t>A as array</a:t>
            </a:r>
            <a:r>
              <a:rPr lang="en-IN" sz="2400" b="1" dirty="0"/>
              <a:t>)</a:t>
            </a:r>
            <a:r>
              <a:rPr lang="en-IN" sz="2400" dirty="0"/>
              <a:t> </a:t>
            </a:r>
          </a:p>
          <a:p>
            <a:pPr>
              <a:defRPr/>
            </a:pPr>
            <a:r>
              <a:rPr lang="en-IN" sz="2400" b="1" dirty="0"/>
              <a:t>{</a:t>
            </a:r>
            <a:endParaRPr lang="en-IN" sz="2400" dirty="0"/>
          </a:p>
          <a:p>
            <a:pPr>
              <a:defRPr/>
            </a:pPr>
            <a:r>
              <a:rPr lang="en-IN" sz="2400" dirty="0"/>
              <a:t>n = length</a:t>
            </a:r>
            <a:r>
              <a:rPr lang="en-IN" sz="2400" b="1" dirty="0"/>
              <a:t>(</a:t>
            </a:r>
            <a:r>
              <a:rPr lang="en-IN" sz="2400" dirty="0"/>
              <a:t>A</a:t>
            </a:r>
            <a:r>
              <a:rPr lang="en-IN" sz="2400" b="1" dirty="0"/>
              <a:t>)</a:t>
            </a:r>
            <a:endParaRPr lang="en-IN" sz="2400" dirty="0"/>
          </a:p>
          <a:p>
            <a:pPr>
              <a:defRPr/>
            </a:pPr>
            <a:r>
              <a:rPr lang="en-IN" sz="2400" b="1" dirty="0"/>
              <a:t>for</a:t>
            </a:r>
            <a:r>
              <a:rPr lang="en-IN" sz="2400" dirty="0"/>
              <a:t> i = n/2 </a:t>
            </a:r>
            <a:r>
              <a:rPr lang="en-IN" sz="2400" dirty="0" err="1"/>
              <a:t>downto</a:t>
            </a:r>
            <a:r>
              <a:rPr lang="en-IN" sz="2400" dirty="0"/>
              <a:t> 1 </a:t>
            </a:r>
          </a:p>
          <a:p>
            <a:pPr>
              <a:defRPr/>
            </a:pPr>
            <a:r>
              <a:rPr lang="en-IN" sz="2400" dirty="0" err="1"/>
              <a:t>Heapify</a:t>
            </a:r>
            <a:r>
              <a:rPr lang="en-IN" sz="2400" b="1" dirty="0"/>
              <a:t>(</a:t>
            </a:r>
            <a:r>
              <a:rPr lang="en-IN" sz="2400" dirty="0"/>
              <a:t>A, n ,i</a:t>
            </a:r>
            <a:r>
              <a:rPr lang="en-IN" sz="2400" b="1" dirty="0"/>
              <a:t>)</a:t>
            </a:r>
            <a:endParaRPr lang="en-IN" sz="2400" dirty="0"/>
          </a:p>
          <a:p>
            <a:pPr>
              <a:defRPr/>
            </a:pPr>
            <a:r>
              <a:rPr lang="en-IN" sz="2400" b="1" dirty="0"/>
              <a:t>for</a:t>
            </a:r>
            <a:r>
              <a:rPr lang="en-IN" sz="2400" dirty="0"/>
              <a:t> i = n </a:t>
            </a:r>
            <a:r>
              <a:rPr lang="en-IN" sz="2400" dirty="0" err="1"/>
              <a:t>downto</a:t>
            </a:r>
            <a:r>
              <a:rPr lang="en-IN" sz="2400" dirty="0"/>
              <a:t> 2</a:t>
            </a:r>
          </a:p>
          <a:p>
            <a:pPr>
              <a:defRPr/>
            </a:pPr>
            <a:r>
              <a:rPr lang="en-IN" sz="2400" dirty="0"/>
              <a:t>exchange A</a:t>
            </a:r>
            <a:r>
              <a:rPr lang="en-IN" sz="2400" b="1" dirty="0"/>
              <a:t>[</a:t>
            </a:r>
            <a:r>
              <a:rPr lang="en-IN" sz="2400" dirty="0"/>
              <a:t>1</a:t>
            </a:r>
            <a:r>
              <a:rPr lang="en-IN" sz="2400" b="1" dirty="0"/>
              <a:t>]</a:t>
            </a:r>
            <a:r>
              <a:rPr lang="en-IN" sz="2400" dirty="0"/>
              <a:t> with A</a:t>
            </a:r>
            <a:r>
              <a:rPr lang="en-IN" sz="2400" b="1" dirty="0"/>
              <a:t>[</a:t>
            </a:r>
            <a:r>
              <a:rPr lang="en-IN" sz="2400" dirty="0"/>
              <a:t>i</a:t>
            </a:r>
            <a:r>
              <a:rPr lang="en-IN" sz="2400" b="1" dirty="0"/>
              <a:t>]</a:t>
            </a:r>
            <a:endParaRPr lang="en-IN" sz="2400" dirty="0"/>
          </a:p>
          <a:p>
            <a:pPr>
              <a:defRPr/>
            </a:pPr>
            <a:r>
              <a:rPr lang="en-IN" sz="2400" dirty="0" err="1"/>
              <a:t>A.heapsize</a:t>
            </a:r>
            <a:r>
              <a:rPr lang="en-IN" sz="2400" dirty="0"/>
              <a:t> = </a:t>
            </a:r>
            <a:r>
              <a:rPr lang="en-IN" sz="2400" dirty="0" err="1"/>
              <a:t>A.heapsize</a:t>
            </a:r>
            <a:r>
              <a:rPr lang="en-IN" sz="2400" dirty="0"/>
              <a:t> - 1</a:t>
            </a:r>
          </a:p>
          <a:p>
            <a:pPr>
              <a:defRPr/>
            </a:pPr>
            <a:r>
              <a:rPr lang="en-IN" sz="2400" dirty="0" err="1"/>
              <a:t>Heapify</a:t>
            </a:r>
            <a:r>
              <a:rPr lang="en-IN" sz="2400" b="1" dirty="0"/>
              <a:t>(</a:t>
            </a:r>
            <a:r>
              <a:rPr lang="en-IN" sz="2400" dirty="0"/>
              <a:t>A, i, 0</a:t>
            </a:r>
            <a:r>
              <a:rPr lang="en-IN" sz="2400" b="1" dirty="0"/>
              <a:t>)</a:t>
            </a:r>
            <a:endParaRPr lang="en-IN" sz="2400" dirty="0"/>
          </a:p>
          <a:p>
            <a:pPr>
              <a:defRPr/>
            </a:pPr>
            <a:r>
              <a:rPr lang="en-IN" sz="2400" b="1" dirty="0"/>
              <a:t>}</a:t>
            </a:r>
            <a:endParaRPr lang="en-IN" sz="2400" dirty="0"/>
          </a:p>
          <a:p>
            <a:pPr marL="342900" indent="-342900">
              <a:buFont typeface="Arial" pitchFamily="34" charset="0"/>
              <a:buChar char="•"/>
              <a:defRPr/>
            </a:pPr>
            <a:endParaRPr lang="en-IN" sz="2200" dirty="0">
              <a:solidFill>
                <a:srgbClr val="000000"/>
              </a:solidFill>
              <a:latin typeface="Century Schoolbook"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7" dur="500"/>
                                        <p:tgtEl>
                                          <p:spTgt spid="512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52" dur="500"/>
                                        <p:tgtEl>
                                          <p:spTgt spid="51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a:extLst>
              <a:ext uri="{FF2B5EF4-FFF2-40B4-BE49-F238E27FC236}">
                <a16:creationId xmlns:a16="http://schemas.microsoft.com/office/drawing/2014/main" id="{539FDAB8-C4C9-3D8B-65FF-4648B1C9B393}"/>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2195D0BF-7E05-2628-E7F3-7BCD435ADDCB}"/>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solidFill>
                  <a:srgbClr val="000000"/>
                </a:solidFill>
                <a:latin typeface="Century Schoolbook" panose="02040604050505020304" pitchFamily="18" charset="0"/>
                <a:cs typeface="Noto Sans SC Regular" charset="0"/>
              </a:rPr>
              <a:t>Consider the array.</a:t>
            </a: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r>
              <a:rPr lang="en-IN" altLang="en-US" sz="2200"/>
              <a:t>First, we have to construct a heap from the given array and convert it into max heap.</a:t>
            </a: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2164" name="Picture 2" descr="E:\Jain_2022\Jain_2022\T2\DS\Study Material\Jain_Temp\M4\img\13.png">
            <a:extLst>
              <a:ext uri="{FF2B5EF4-FFF2-40B4-BE49-F238E27FC236}">
                <a16:creationId xmlns:a16="http://schemas.microsoft.com/office/drawing/2014/main" id="{66A6B3A4-DDBD-8881-9815-EBC756E88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5575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3" descr="E:\Jain_2022\Jain_2022\T2\DS\Study Material\Jain_Temp\M4\img\14.png">
            <a:extLst>
              <a:ext uri="{FF2B5EF4-FFF2-40B4-BE49-F238E27FC236}">
                <a16:creationId xmlns:a16="http://schemas.microsoft.com/office/drawing/2014/main" id="{0803D9E6-D110-2162-353B-BC3CA404A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3406775"/>
            <a:ext cx="52387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2"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F1AAA972-1B83-502D-8092-02C65A1B1B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FBC2F12B-7316-DAC3-A19B-069944DB373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en-US" altLang="en-US" sz="1700">
              <a:latin typeface="Times New Roman" panose="02020603050405020304" pitchFamily="18" charset="0"/>
              <a:hlinkClick r:id="rId6"/>
            </a:endParaRPr>
          </a:p>
        </p:txBody>
      </p:sp>
      <p:sp>
        <p:nvSpPr>
          <p:cNvPr id="8" name="Rectangle 7">
            <a:extLst>
              <a:ext uri="{FF2B5EF4-FFF2-40B4-BE49-F238E27FC236}">
                <a16:creationId xmlns:a16="http://schemas.microsoft.com/office/drawing/2014/main" id="{7448ED10-BCD9-0E34-2F22-7A3E3B96788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245" name="Title 1">
            <a:extLst>
              <a:ext uri="{FF2B5EF4-FFF2-40B4-BE49-F238E27FC236}">
                <a16:creationId xmlns:a16="http://schemas.microsoft.com/office/drawing/2014/main" id="{00D117AD-CCFD-430D-6455-3F9B33512EC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2800"/>
              <a:t>Bubble Sort Algorithm</a:t>
            </a:r>
          </a:p>
        </p:txBody>
      </p:sp>
      <p:sp>
        <p:nvSpPr>
          <p:cNvPr id="10246" name="Content Placeholder 2">
            <a:extLst>
              <a:ext uri="{FF2B5EF4-FFF2-40B4-BE49-F238E27FC236}">
                <a16:creationId xmlns:a16="http://schemas.microsoft.com/office/drawing/2014/main" id="{30C32F46-FAB2-940C-304E-172B2294757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en-US" sz="2200" b="1">
              <a:solidFill>
                <a:srgbClr val="FF0000"/>
              </a:solidFill>
            </a:endParaRPr>
          </a:p>
        </p:txBody>
      </p:sp>
      <p:sp>
        <p:nvSpPr>
          <p:cNvPr id="7" name="Rectangle 6">
            <a:extLst>
              <a:ext uri="{FF2B5EF4-FFF2-40B4-BE49-F238E27FC236}">
                <a16:creationId xmlns:a16="http://schemas.microsoft.com/office/drawing/2014/main" id="{5FE87D30-A095-0969-5BE6-0EA57E31A7F4}"/>
              </a:ext>
            </a:extLst>
          </p:cNvPr>
          <p:cNvSpPr>
            <a:spLocks noChangeArrowheads="1"/>
          </p:cNvSpPr>
          <p:nvPr>
            <p:custDataLst>
              <p:tags r:id="rId1"/>
            </p:custDataLst>
          </p:nvPr>
        </p:nvSpPr>
        <p:spPr bwMode="auto">
          <a:xfrm>
            <a:off x="214313" y="571500"/>
            <a:ext cx="5357812" cy="3500438"/>
          </a:xfrm>
          <a:prstGeom prst="rect">
            <a:avLst/>
          </a:prstGeom>
          <a:solidFill>
            <a:srgbClr val="FFFFFF"/>
          </a:solidFill>
          <a:ln w="25400" algn="ctr">
            <a:solidFill>
              <a:srgbClr val="777C84"/>
            </a:solidFill>
            <a:round/>
            <a:headEnd/>
            <a:tailEnd/>
          </a:ln>
        </p:spPr>
        <p:txBody>
          <a:bodyPr anchor="ct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BubbleSort(A,n)</a:t>
            </a:r>
          </a:p>
          <a:p>
            <a:pPr>
              <a:buFontTx/>
              <a:buAutoNum type="arabicPeriod"/>
            </a:pPr>
            <a:r>
              <a:rPr lang="en-US" altLang="en-US"/>
              <a:t>Current = 0</a:t>
            </a:r>
          </a:p>
          <a:p>
            <a:pPr>
              <a:buFontTx/>
              <a:buAutoNum type="arabicPeriod"/>
            </a:pPr>
            <a:r>
              <a:rPr lang="en-US" altLang="en-US"/>
              <a:t>While ( Current ≤ n-2 )</a:t>
            </a:r>
          </a:p>
          <a:p>
            <a:pPr>
              <a:buFontTx/>
              <a:buAutoNum type="arabicPeriod"/>
            </a:pPr>
            <a:r>
              <a:rPr lang="en-US" altLang="en-US"/>
              <a:t>      Walk = n-1</a:t>
            </a:r>
          </a:p>
          <a:p>
            <a:pPr>
              <a:buFontTx/>
              <a:buAutoNum type="arabicPeriod"/>
            </a:pPr>
            <a:r>
              <a:rPr lang="en-US" altLang="en-US"/>
              <a:t>       While (Walk &gt; Current)</a:t>
            </a:r>
          </a:p>
          <a:p>
            <a:pPr>
              <a:buFontTx/>
              <a:buAutoNum type="arabicPeriod"/>
            </a:pPr>
            <a:r>
              <a:rPr lang="en-US" altLang="en-US"/>
              <a:t>             If ( A[Walk] &lt; A[Walk -1) then</a:t>
            </a:r>
          </a:p>
          <a:p>
            <a:pPr>
              <a:buFontTx/>
              <a:buAutoNum type="arabicPeriod"/>
            </a:pPr>
            <a:r>
              <a:rPr lang="en-US" altLang="en-US"/>
              <a:t>                  Exchange A[Walk] and A[Walk-1]</a:t>
            </a:r>
          </a:p>
          <a:p>
            <a:pPr>
              <a:buFontTx/>
              <a:buAutoNum type="arabicPeriod"/>
            </a:pPr>
            <a:r>
              <a:rPr lang="en-US" altLang="en-US"/>
              <a:t>             EndIf</a:t>
            </a:r>
          </a:p>
          <a:p>
            <a:pPr>
              <a:buFontTx/>
              <a:buAutoNum type="arabicPeriod"/>
            </a:pPr>
            <a:r>
              <a:rPr lang="en-US" altLang="en-US"/>
              <a:t>              Decrement Walk</a:t>
            </a:r>
          </a:p>
          <a:p>
            <a:pPr>
              <a:buFontTx/>
              <a:buAutoNum type="arabicPeriod"/>
            </a:pPr>
            <a:r>
              <a:rPr lang="en-US" altLang="en-US"/>
              <a:t>       EndWhile</a:t>
            </a:r>
          </a:p>
          <a:p>
            <a:pPr>
              <a:buFontTx/>
              <a:buAutoNum type="arabicPeriod"/>
            </a:pPr>
            <a:r>
              <a:rPr lang="en-US" altLang="en-US"/>
              <a:t>       Increment Current</a:t>
            </a:r>
          </a:p>
          <a:p>
            <a:pPr>
              <a:buFontTx/>
              <a:buAutoNum type="arabicPeriod"/>
            </a:pPr>
            <a:r>
              <a:rPr lang="en-US" altLang="en-US"/>
              <a:t>   EndWhile</a:t>
            </a:r>
          </a:p>
          <a:p>
            <a:pPr>
              <a:buFontTx/>
              <a:buAutoNum type="arabicPeriod"/>
            </a:pPr>
            <a:r>
              <a:rPr lang="en-US" altLang="en-US"/>
              <a:t>Stop    </a:t>
            </a:r>
          </a:p>
        </p:txBody>
      </p:sp>
      <p:sp>
        <p:nvSpPr>
          <p:cNvPr id="9" name="Rectangle 8">
            <a:extLst>
              <a:ext uri="{FF2B5EF4-FFF2-40B4-BE49-F238E27FC236}">
                <a16:creationId xmlns:a16="http://schemas.microsoft.com/office/drawing/2014/main" id="{14B0E8A7-FF21-AD6B-5F1A-0D76D1533856}"/>
              </a:ext>
            </a:extLst>
          </p:cNvPr>
          <p:cNvSpPr>
            <a:spLocks noChangeArrowheads="1"/>
          </p:cNvSpPr>
          <p:nvPr>
            <p:custDataLst>
              <p:tags r:id="rId2"/>
            </p:custDataLst>
          </p:nvPr>
        </p:nvSpPr>
        <p:spPr bwMode="auto">
          <a:xfrm>
            <a:off x="3505200" y="3494088"/>
            <a:ext cx="5357813" cy="3214687"/>
          </a:xfrm>
          <a:prstGeom prst="rect">
            <a:avLst/>
          </a:prstGeom>
          <a:solidFill>
            <a:srgbClr val="FFFFFF"/>
          </a:solidFill>
          <a:ln w="25400" algn="ctr">
            <a:solidFill>
              <a:srgbClr val="777C84"/>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cs typeface="Arial" panose="020B0604020202020204" pitchFamily="34" charset="0"/>
                <a:sym typeface="Wingdings" panose="05000000000000000000" pitchFamily="2" charset="2"/>
              </a:rPr>
              <a:t>BubbleSort(A,n)  </a:t>
            </a:r>
            <a:r>
              <a:rPr lang="en-US" altLang="en-US" b="1">
                <a:solidFill>
                  <a:srgbClr val="FF0000"/>
                </a:solidFill>
                <a:cs typeface="Arial" panose="020B0604020202020204" pitchFamily="34" charset="0"/>
                <a:sym typeface="Wingdings" panose="05000000000000000000" pitchFamily="2" charset="2"/>
              </a:rPr>
              <a:t>{</a:t>
            </a:r>
          </a:p>
          <a:p>
            <a:r>
              <a:rPr lang="en-US" altLang="en-US">
                <a:solidFill>
                  <a:srgbClr val="000000"/>
                </a:solidFill>
                <a:cs typeface="Arial" panose="020B0604020202020204" pitchFamily="34" charset="0"/>
                <a:sym typeface="Wingdings" panose="05000000000000000000" pitchFamily="2" charset="2"/>
              </a:rPr>
              <a:t>   for ( current=0; current &lt;= n-2; current++) </a:t>
            </a:r>
            <a:r>
              <a:rPr lang="en-US" altLang="en-US" b="1">
                <a:solidFill>
                  <a:srgbClr val="00B050"/>
                </a:solidFill>
                <a:cs typeface="Arial" panose="020B0604020202020204" pitchFamily="34" charset="0"/>
                <a:sym typeface="Wingdings" panose="05000000000000000000" pitchFamily="2" charset="2"/>
              </a:rPr>
              <a:t>{</a:t>
            </a:r>
          </a:p>
          <a:p>
            <a:r>
              <a:rPr lang="en-US" altLang="en-US">
                <a:solidFill>
                  <a:srgbClr val="000000"/>
                </a:solidFill>
                <a:cs typeface="Arial" panose="020B0604020202020204" pitchFamily="34" charset="0"/>
                <a:sym typeface="Wingdings" panose="05000000000000000000" pitchFamily="2" charset="2"/>
              </a:rPr>
              <a:t>            for (walk= n-1; walk &gt; current; walk--) </a:t>
            </a:r>
            <a:r>
              <a:rPr lang="en-US" altLang="en-US" b="1">
                <a:solidFill>
                  <a:srgbClr val="FF0066"/>
                </a:solidFill>
                <a:cs typeface="Arial" panose="020B0604020202020204" pitchFamily="34" charset="0"/>
                <a:sym typeface="Wingdings" panose="05000000000000000000" pitchFamily="2" charset="2"/>
              </a:rPr>
              <a:t>{</a:t>
            </a:r>
          </a:p>
          <a:p>
            <a:r>
              <a:rPr lang="en-US" altLang="en-US">
                <a:solidFill>
                  <a:srgbClr val="000000"/>
                </a:solidFill>
                <a:cs typeface="Arial" panose="020B0604020202020204" pitchFamily="34" charset="0"/>
                <a:sym typeface="Wingdings" panose="05000000000000000000" pitchFamily="2" charset="2"/>
              </a:rPr>
              <a:t>                   if(A[walk]&lt;A[walk-1]) </a:t>
            </a:r>
            <a:r>
              <a:rPr lang="en-US" altLang="en-US" b="1">
                <a:solidFill>
                  <a:srgbClr val="000000"/>
                </a:solidFill>
                <a:cs typeface="Arial" panose="020B0604020202020204" pitchFamily="34" charset="0"/>
                <a:sym typeface="Wingdings" panose="05000000000000000000" pitchFamily="2" charset="2"/>
              </a:rPr>
              <a:t>{</a:t>
            </a:r>
          </a:p>
          <a:p>
            <a:r>
              <a:rPr lang="en-US" altLang="en-US">
                <a:solidFill>
                  <a:srgbClr val="000000"/>
                </a:solidFill>
                <a:cs typeface="Arial" panose="020B0604020202020204" pitchFamily="34" charset="0"/>
                <a:sym typeface="Wingdings" panose="05000000000000000000" pitchFamily="2" charset="2"/>
              </a:rPr>
              <a:t>                          temp=A[walk];</a:t>
            </a:r>
          </a:p>
          <a:p>
            <a:r>
              <a:rPr lang="en-US" altLang="en-US">
                <a:solidFill>
                  <a:srgbClr val="000000"/>
                </a:solidFill>
                <a:cs typeface="Arial" panose="020B0604020202020204" pitchFamily="34" charset="0"/>
                <a:sym typeface="Wingdings" panose="05000000000000000000" pitchFamily="2" charset="2"/>
              </a:rPr>
              <a:t>                          A[walk]= A[walk-1];</a:t>
            </a:r>
          </a:p>
          <a:p>
            <a:r>
              <a:rPr lang="en-US" altLang="en-US">
                <a:solidFill>
                  <a:srgbClr val="000000"/>
                </a:solidFill>
                <a:cs typeface="Arial" panose="020B0604020202020204" pitchFamily="34" charset="0"/>
                <a:sym typeface="Wingdings" panose="05000000000000000000" pitchFamily="2" charset="2"/>
              </a:rPr>
              <a:t>                          A[walk-1]= temp;</a:t>
            </a:r>
          </a:p>
          <a:p>
            <a:r>
              <a:rPr lang="en-US" altLang="en-US">
                <a:solidFill>
                  <a:srgbClr val="000000"/>
                </a:solidFill>
                <a:cs typeface="Arial" panose="020B0604020202020204" pitchFamily="34" charset="0"/>
                <a:sym typeface="Wingdings" panose="05000000000000000000" pitchFamily="2" charset="2"/>
              </a:rPr>
              <a:t>                      </a:t>
            </a:r>
            <a:r>
              <a:rPr lang="en-US" altLang="en-US" b="1">
                <a:solidFill>
                  <a:srgbClr val="000000"/>
                </a:solidFill>
                <a:cs typeface="Arial" panose="020B0604020202020204" pitchFamily="34" charset="0"/>
                <a:sym typeface="Wingdings" panose="05000000000000000000" pitchFamily="2" charset="2"/>
              </a:rPr>
              <a:t> }</a:t>
            </a:r>
          </a:p>
          <a:p>
            <a:r>
              <a:rPr lang="en-US" altLang="en-US">
                <a:solidFill>
                  <a:srgbClr val="000000"/>
                </a:solidFill>
                <a:cs typeface="Arial" panose="020B0604020202020204" pitchFamily="34" charset="0"/>
                <a:sym typeface="Wingdings" panose="05000000000000000000" pitchFamily="2" charset="2"/>
              </a:rPr>
              <a:t>               </a:t>
            </a:r>
            <a:r>
              <a:rPr lang="en-US" altLang="en-US" b="1">
                <a:solidFill>
                  <a:srgbClr val="FF0066"/>
                </a:solidFill>
                <a:cs typeface="Arial" panose="020B0604020202020204" pitchFamily="34" charset="0"/>
                <a:sym typeface="Wingdings" panose="05000000000000000000" pitchFamily="2" charset="2"/>
              </a:rPr>
              <a:t> }        </a:t>
            </a:r>
          </a:p>
          <a:p>
            <a:r>
              <a:rPr lang="en-US" altLang="en-US">
                <a:solidFill>
                  <a:srgbClr val="000000"/>
                </a:solidFill>
                <a:cs typeface="Arial" panose="020B0604020202020204" pitchFamily="34" charset="0"/>
                <a:sym typeface="Wingdings" panose="05000000000000000000" pitchFamily="2" charset="2"/>
              </a:rPr>
              <a:t>       </a:t>
            </a:r>
            <a:r>
              <a:rPr lang="en-US" altLang="en-US" b="1">
                <a:solidFill>
                  <a:srgbClr val="00B050"/>
                </a:solidFill>
                <a:cs typeface="Arial" panose="020B0604020202020204" pitchFamily="34" charset="0"/>
                <a:sym typeface="Wingdings" panose="05000000000000000000" pitchFamily="2" charset="2"/>
              </a:rPr>
              <a:t> }</a:t>
            </a:r>
          </a:p>
          <a:p>
            <a:r>
              <a:rPr lang="en-US" altLang="en-US" b="1">
                <a:solidFill>
                  <a:srgbClr val="FF0000"/>
                </a:solidFill>
                <a:cs typeface="Arial" panose="020B0604020202020204" pitchFamily="34" charset="0"/>
                <a:sym typeface="Wingdings" panose="05000000000000000000" pitchFamily="2" charset="2"/>
              </a:rPr>
              <a:t>} </a:t>
            </a:r>
            <a:r>
              <a:rPr lang="en-US" altLang="en-US">
                <a:solidFill>
                  <a:srgbClr val="000000"/>
                </a:solidFill>
                <a:cs typeface="Arial" panose="020B0604020202020204" pitchFamily="34" charset="0"/>
                <a:sym typeface="Wingdings" panose="05000000000000000000" pitchFamily="2" charset="2"/>
              </a:rPr>
              <a:t>  </a:t>
            </a:r>
            <a:endParaRPr lang="en-US" altLang="en-US"/>
          </a:p>
        </p:txBody>
      </p:sp>
      <p:sp>
        <p:nvSpPr>
          <p:cNvPr id="10" name="Rectangle 9">
            <a:extLst>
              <a:ext uri="{FF2B5EF4-FFF2-40B4-BE49-F238E27FC236}">
                <a16:creationId xmlns:a16="http://schemas.microsoft.com/office/drawing/2014/main" id="{569C72C3-F574-43FB-6803-9B1191A1B740}"/>
              </a:ext>
            </a:extLst>
          </p:cNvPr>
          <p:cNvSpPr>
            <a:spLocks noChangeArrowheads="1"/>
          </p:cNvSpPr>
          <p:nvPr>
            <p:custDataLst>
              <p:tags r:id="rId3"/>
            </p:custDataLst>
          </p:nvPr>
        </p:nvSpPr>
        <p:spPr bwMode="auto">
          <a:xfrm>
            <a:off x="6072188" y="1219200"/>
            <a:ext cx="2571750" cy="1571625"/>
          </a:xfrm>
          <a:prstGeom prst="rect">
            <a:avLst/>
          </a:prstGeom>
          <a:solidFill>
            <a:srgbClr val="FFFFFF"/>
          </a:solidFill>
          <a:ln w="25400" algn="ctr">
            <a:solidFill>
              <a:srgbClr val="777C84"/>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a:solidFill>
                  <a:srgbClr val="000000"/>
                </a:solidFill>
                <a:cs typeface="Arial" panose="020B0604020202020204" pitchFamily="34" charset="0"/>
                <a:sym typeface="Wingdings" panose="05000000000000000000" pitchFamily="2" charset="2"/>
              </a:rPr>
              <a:t>Time Complexity of Bubble Sort is </a:t>
            </a:r>
            <a:r>
              <a:rPr lang="en-US" altLang="en-US" sz="2400" b="1">
                <a:solidFill>
                  <a:srgbClr val="FF0066"/>
                </a:solidFill>
                <a:cs typeface="Arial" panose="020B0604020202020204" pitchFamily="34" charset="0"/>
                <a:sym typeface="Wingdings" panose="05000000000000000000" pitchFamily="2" charset="2"/>
              </a:rPr>
              <a:t>O(n</a:t>
            </a:r>
            <a:r>
              <a:rPr lang="en-US" altLang="en-US" sz="2400" b="1" baseline="30000">
                <a:solidFill>
                  <a:srgbClr val="FF0066"/>
                </a:solidFill>
                <a:cs typeface="Arial" panose="020B0604020202020204" pitchFamily="34" charset="0"/>
                <a:sym typeface="Wingdings" panose="05000000000000000000" pitchFamily="2" charset="2"/>
              </a:rPr>
              <a:t>2</a:t>
            </a:r>
            <a:r>
              <a:rPr lang="en-US" altLang="en-US" sz="2400" b="1">
                <a:solidFill>
                  <a:srgbClr val="FF0066"/>
                </a:solidFill>
                <a:cs typeface="Arial" panose="020B0604020202020204" pitchFamily="34" charset="0"/>
                <a:sym typeface="Wingdings" panose="05000000000000000000" pitchFamily="2" charset="2"/>
              </a:rPr>
              <a:t>)</a:t>
            </a:r>
            <a:endParaRPr lang="en-US" altLang="en-US" b="1">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10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D1F69EE1-9106-BEF6-C0BC-B7112A90208F}"/>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6DE731A9-E0F8-34F5-740A-53D8D9C7ABA0}"/>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73050"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1pPr>
            <a:lvl2pPr marL="639763" indent="-2730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2pPr>
            <a:lvl3pPr indent="-1809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itchFamily="34" charset="0"/>
              </a:defRPr>
            </a:lvl9pPr>
          </a:lstStyle>
          <a:p>
            <a:pPr marL="342900" indent="-342900">
              <a:buFont typeface="Arial" pitchFamily="34" charset="0"/>
              <a:buChar char="•"/>
              <a:defRPr/>
            </a:pPr>
            <a:r>
              <a:rPr lang="en-IN" sz="2200" dirty="0"/>
              <a:t>After converting the given heap into max heap, the array elements are –</a:t>
            </a:r>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endParaRPr lang="en-IN" sz="2200" dirty="0"/>
          </a:p>
          <a:p>
            <a:pPr marL="342900" indent="-342900">
              <a:buFont typeface="Arial" pitchFamily="34" charset="0"/>
              <a:buChar char="•"/>
              <a:defRPr/>
            </a:pPr>
            <a:r>
              <a:rPr lang="en-IN" sz="2200" dirty="0"/>
              <a:t>Next, we have to delete the root element </a:t>
            </a:r>
            <a:r>
              <a:rPr lang="en-IN" sz="2200" b="1" dirty="0"/>
              <a:t>(89)</a:t>
            </a:r>
            <a:r>
              <a:rPr lang="en-IN" sz="2200" dirty="0"/>
              <a:t> from the max heap.</a:t>
            </a:r>
          </a:p>
          <a:p>
            <a:pPr marL="342900" indent="-342900">
              <a:buFont typeface="Arial" pitchFamily="34" charset="0"/>
              <a:buChar char="•"/>
              <a:defRPr/>
            </a:pPr>
            <a:r>
              <a:rPr lang="en-IN" sz="2200" dirty="0"/>
              <a:t>To delete this node, we have to swap it with the last node, i.e. </a:t>
            </a:r>
            <a:r>
              <a:rPr lang="en-IN" sz="2200" b="1" dirty="0"/>
              <a:t>(11).</a:t>
            </a:r>
            <a:r>
              <a:rPr lang="en-IN" sz="2200" dirty="0"/>
              <a:t> </a:t>
            </a:r>
          </a:p>
          <a:p>
            <a:pPr marL="342900" indent="-342900">
              <a:buFont typeface="Arial" pitchFamily="34" charset="0"/>
              <a:buChar char="•"/>
              <a:defRPr/>
            </a:pPr>
            <a:r>
              <a:rPr lang="en-IN" sz="2200" dirty="0"/>
              <a:t>After deleting the root element, we again have to </a:t>
            </a:r>
            <a:r>
              <a:rPr lang="en-IN" sz="2200" dirty="0" err="1"/>
              <a:t>heapify</a:t>
            </a:r>
            <a:r>
              <a:rPr lang="en-IN" sz="2200" dirty="0"/>
              <a:t> it to convert it into max heap.</a:t>
            </a:r>
          </a:p>
          <a:p>
            <a:pPr marL="342900" indent="-342900">
              <a:buFont typeface="Arial" pitchFamily="34" charset="0"/>
              <a:buChar char="•"/>
              <a:defRPr/>
            </a:pPr>
            <a:endParaRPr lang="en-IN" sz="2200" dirty="0"/>
          </a:p>
          <a:p>
            <a:pPr>
              <a:defRPr/>
            </a:pPr>
            <a:br>
              <a:rPr lang="en-IN" sz="2200" dirty="0"/>
            </a:br>
            <a:endParaRPr lang="en-IN" sz="2200" dirty="0">
              <a:solidFill>
                <a:srgbClr val="000000"/>
              </a:solidFill>
              <a:latin typeface="Century Schoolbook" charset="0"/>
              <a:ea typeface="Noto Sans SC Regular" charset="0"/>
              <a:cs typeface="Noto Sans SC Regular" charset="0"/>
            </a:endParaRPr>
          </a:p>
        </p:txBody>
      </p:sp>
      <p:pic>
        <p:nvPicPr>
          <p:cNvPr id="93188" name="Picture 2" descr="E:\Jain_2022\Jain_2022\T2\DS\Study Material\Jain_Temp\M4\img\15.png">
            <a:extLst>
              <a:ext uri="{FF2B5EF4-FFF2-40B4-BE49-F238E27FC236}">
                <a16:creationId xmlns:a16="http://schemas.microsoft.com/office/drawing/2014/main" id="{2DE53958-279A-BEA6-C0DA-D4B5E003A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812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3" descr="E:\Jain_2022\Jain_2022\T2\DS\Study Material\Jain_Temp\M4\img\16.png">
            <a:extLst>
              <a:ext uri="{FF2B5EF4-FFF2-40B4-BE49-F238E27FC236}">
                <a16:creationId xmlns:a16="http://schemas.microsoft.com/office/drawing/2014/main" id="{A4E27352-35B4-523E-9C01-9312269C3E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4424363"/>
            <a:ext cx="52387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2" dur="500"/>
                                        <p:tgtEl>
                                          <p:spTgt spid="512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17" dur="500"/>
                                        <p:tgtEl>
                                          <p:spTgt spid="512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22" dur="500"/>
                                        <p:tgtEl>
                                          <p:spTgt spid="512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27" dur="500"/>
                                        <p:tgtEl>
                                          <p:spTgt spid="5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a:extLst>
              <a:ext uri="{FF2B5EF4-FFF2-40B4-BE49-F238E27FC236}">
                <a16:creationId xmlns:a16="http://schemas.microsoft.com/office/drawing/2014/main" id="{D7D0F732-391F-8D5E-4CDF-0601D327AD90}"/>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15591BE0-E24F-BAB3-A7AF-C4B4D9CC6079}"/>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89</a:t>
            </a:r>
            <a:r>
              <a:rPr lang="en-IN" altLang="en-US" sz="2200"/>
              <a:t> with </a:t>
            </a:r>
            <a:r>
              <a:rPr lang="en-IN" altLang="en-US" sz="2200" b="1"/>
              <a:t>11,</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again, we have to delete the root element </a:t>
            </a:r>
            <a:r>
              <a:rPr lang="en-IN" altLang="en-US" sz="2200" b="1"/>
              <a:t>(81)</a:t>
            </a:r>
            <a:r>
              <a:rPr lang="en-IN" altLang="en-US" sz="2200"/>
              <a:t> from the max heap.</a:t>
            </a:r>
          </a:p>
          <a:p>
            <a:pPr>
              <a:buFont typeface="Arial" panose="020B0604020202020204" pitchFamily="34" charset="0"/>
              <a:buChar char="•"/>
            </a:pPr>
            <a:r>
              <a:rPr lang="en-IN" altLang="en-US" sz="2200"/>
              <a:t>To delete this node, we have to swap it with the last node, i.e. </a:t>
            </a:r>
            <a:r>
              <a:rPr lang="en-IN" altLang="en-US" sz="2200" b="1"/>
              <a:t>(54).</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4212" name="Picture 2" descr="E:\Jain_2022\Jain_2022\T2\DS\Study Material\Jain_Temp\M4\img\17.png">
            <a:extLst>
              <a:ext uri="{FF2B5EF4-FFF2-40B4-BE49-F238E27FC236}">
                <a16:creationId xmlns:a16="http://schemas.microsoft.com/office/drawing/2014/main" id="{242F16EA-04C5-BD2A-BB21-F8D51E844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50" y="1600200"/>
            <a:ext cx="52387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3" descr="E:\Jain_2022\Jain_2022\T2\DS\Study Material\Jain_Temp\M4\img\18.png">
            <a:extLst>
              <a:ext uri="{FF2B5EF4-FFF2-40B4-BE49-F238E27FC236}">
                <a16:creationId xmlns:a16="http://schemas.microsoft.com/office/drawing/2014/main" id="{563F705C-A9FA-6B08-6F20-280919E17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4114800"/>
            <a:ext cx="52387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7DC26034-1355-04DE-FE61-095C676A16F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BABC14F2-8D2E-22BA-6DE0-82C8418BFBD5}"/>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81</a:t>
            </a:r>
            <a:r>
              <a:rPr lang="en-IN" altLang="en-US" sz="2200"/>
              <a:t> with </a:t>
            </a:r>
            <a:r>
              <a:rPr lang="en-IN" altLang="en-US" sz="2200" b="1"/>
              <a:t>54</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we have to delete the root element </a:t>
            </a:r>
            <a:r>
              <a:rPr lang="en-IN" altLang="en-US" sz="2200" b="1"/>
              <a:t>(76)</a:t>
            </a:r>
            <a:r>
              <a:rPr lang="en-IN" altLang="en-US" sz="2200"/>
              <a:t> from the max heap again. </a:t>
            </a:r>
          </a:p>
          <a:p>
            <a:pPr>
              <a:buFont typeface="Arial" panose="020B0604020202020204" pitchFamily="34" charset="0"/>
              <a:buChar char="•"/>
            </a:pPr>
            <a:r>
              <a:rPr lang="en-IN" altLang="en-US" sz="2200"/>
              <a:t>To delete this node, we have to swap it with the last node, i.e. </a:t>
            </a:r>
            <a:r>
              <a:rPr lang="en-IN" altLang="en-US" sz="2200" b="1"/>
              <a:t>(9).</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5236" name="Picture 2" descr="E:\Jain_2022\Jain_2022\T2\DS\Study Material\Jain_Temp\M4\img\19.png">
            <a:extLst>
              <a:ext uri="{FF2B5EF4-FFF2-40B4-BE49-F238E27FC236}">
                <a16:creationId xmlns:a16="http://schemas.microsoft.com/office/drawing/2014/main" id="{CE9F1E39-0D03-169F-F84E-460635E1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002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Picture 3" descr="E:\Jain_2022\Jain_2022\T2\DS\Study Material\Jain_Temp\M4\img\20.png">
            <a:extLst>
              <a:ext uri="{FF2B5EF4-FFF2-40B4-BE49-F238E27FC236}">
                <a16:creationId xmlns:a16="http://schemas.microsoft.com/office/drawing/2014/main" id="{E17AB533-4574-C117-01FD-01E545365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775" y="4038600"/>
            <a:ext cx="52387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a:extLst>
              <a:ext uri="{FF2B5EF4-FFF2-40B4-BE49-F238E27FC236}">
                <a16:creationId xmlns:a16="http://schemas.microsoft.com/office/drawing/2014/main" id="{0F9ABECC-AEBB-DA25-D843-08D762E8A37D}"/>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5E73B362-669A-0DF6-348F-72A2CE86EB96}"/>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76</a:t>
            </a:r>
            <a:r>
              <a:rPr lang="en-IN" altLang="en-US" sz="2200"/>
              <a:t> with </a:t>
            </a:r>
            <a:r>
              <a:rPr lang="en-IN" altLang="en-US" sz="2200" b="1"/>
              <a:t>9</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again we have to delete the root element </a:t>
            </a:r>
            <a:r>
              <a:rPr lang="en-IN" altLang="en-US" sz="2200" b="1"/>
              <a:t>(54)</a:t>
            </a:r>
            <a:r>
              <a:rPr lang="en-IN" altLang="en-US" sz="2200"/>
              <a:t> from the max heap. </a:t>
            </a:r>
          </a:p>
          <a:p>
            <a:pPr>
              <a:buFont typeface="Arial" panose="020B0604020202020204" pitchFamily="34" charset="0"/>
              <a:buChar char="•"/>
            </a:pPr>
            <a:r>
              <a:rPr lang="en-IN" altLang="en-US" sz="2200"/>
              <a:t>To delete this node, we have to swap it with the last node, i.e. </a:t>
            </a:r>
            <a:r>
              <a:rPr lang="en-IN" altLang="en-US" sz="2200" b="1"/>
              <a:t>(14).</a:t>
            </a:r>
            <a:r>
              <a:rPr lang="en-IN" altLang="en-US" sz="2200"/>
              <a:t> </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6260" name="Picture 2" descr="E:\Jain_2022\Jain_2022\T2\DS\Study Material\Jain_Temp\M4\img\21.png">
            <a:extLst>
              <a:ext uri="{FF2B5EF4-FFF2-40B4-BE49-F238E27FC236}">
                <a16:creationId xmlns:a16="http://schemas.microsoft.com/office/drawing/2014/main" id="{EBB8441F-D1C2-931C-8690-F077B5B3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3" descr="E:\Jain_2022\Jain_2022\T2\DS\Study Material\Jain_Temp\M4\img\22.png">
            <a:extLst>
              <a:ext uri="{FF2B5EF4-FFF2-40B4-BE49-F238E27FC236}">
                <a16:creationId xmlns:a16="http://schemas.microsoft.com/office/drawing/2014/main" id="{EA4F9CB0-C869-CEF2-DFE7-E21BA699C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0" y="4343400"/>
            <a:ext cx="52387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6C7E7B5F-A60B-7EE9-A8BA-32E125DF3ABE}"/>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5893FEFB-6426-5A75-587C-A8C00F4FD45A}"/>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54</a:t>
            </a:r>
            <a:r>
              <a:rPr lang="en-IN" altLang="en-US" sz="2200"/>
              <a:t> with </a:t>
            </a:r>
            <a:r>
              <a:rPr lang="en-IN" altLang="en-US" sz="2200" b="1"/>
              <a:t>14</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again we have to delete the root element </a:t>
            </a:r>
            <a:r>
              <a:rPr lang="en-IN" altLang="en-US" sz="2200" b="1"/>
              <a:t>(22)</a:t>
            </a:r>
            <a:r>
              <a:rPr lang="en-IN" altLang="en-US" sz="2200"/>
              <a:t> from the max heap.</a:t>
            </a:r>
          </a:p>
          <a:p>
            <a:pPr>
              <a:buFont typeface="Arial" panose="020B0604020202020204" pitchFamily="34" charset="0"/>
              <a:buChar char="•"/>
            </a:pPr>
            <a:r>
              <a:rPr lang="en-IN" altLang="en-US" sz="2200"/>
              <a:t>To delete this node, we have to swap it with the last node, i.e. </a:t>
            </a:r>
            <a:r>
              <a:rPr lang="en-IN" altLang="en-US" sz="2200" b="1"/>
              <a:t>(11).</a:t>
            </a:r>
            <a:r>
              <a:rPr lang="en-IN" altLang="en-US" sz="2200"/>
              <a:t> </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7284" name="Picture 2" descr="E:\Jain_2022\Jain_2022\T2\DS\Study Material\Jain_Temp\M4\img\23.png">
            <a:extLst>
              <a:ext uri="{FF2B5EF4-FFF2-40B4-BE49-F238E27FC236}">
                <a16:creationId xmlns:a16="http://schemas.microsoft.com/office/drawing/2014/main" id="{1003C351-2A11-3A4A-2142-744A9B603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3" descr="E:\Jain_2022\Jain_2022\T2\DS\Study Material\Jain_Temp\M4\img\24.png">
            <a:extLst>
              <a:ext uri="{FF2B5EF4-FFF2-40B4-BE49-F238E27FC236}">
                <a16:creationId xmlns:a16="http://schemas.microsoft.com/office/drawing/2014/main" id="{9B243D67-D229-9806-0A3A-67ECD68C2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419600"/>
            <a:ext cx="4800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a:extLst>
              <a:ext uri="{FF2B5EF4-FFF2-40B4-BE49-F238E27FC236}">
                <a16:creationId xmlns:a16="http://schemas.microsoft.com/office/drawing/2014/main" id="{9D533A28-1311-FF14-C75C-A51CBAC411C2}"/>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4A74FB79-EF51-5924-BEF7-05CFB79E10C8}"/>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22</a:t>
            </a:r>
            <a:r>
              <a:rPr lang="en-IN" altLang="en-US" sz="2200"/>
              <a:t> with </a:t>
            </a:r>
            <a:r>
              <a:rPr lang="en-IN" altLang="en-US" sz="2200" b="1"/>
              <a:t>11</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again we have to delete the root element </a:t>
            </a:r>
            <a:r>
              <a:rPr lang="en-IN" altLang="en-US" sz="2200" b="1"/>
              <a:t>(14)</a:t>
            </a:r>
            <a:r>
              <a:rPr lang="en-IN" altLang="en-US" sz="2200"/>
              <a:t> from the max heap.</a:t>
            </a:r>
          </a:p>
          <a:p>
            <a:pPr>
              <a:buFont typeface="Arial" panose="020B0604020202020204" pitchFamily="34" charset="0"/>
              <a:buChar char="•"/>
            </a:pPr>
            <a:r>
              <a:rPr lang="en-IN" altLang="en-US" sz="2200"/>
              <a:t>To delete this node, we have to swap it with the last node, i.e. </a:t>
            </a:r>
            <a:r>
              <a:rPr lang="en-IN" altLang="en-US" sz="2200" b="1"/>
              <a:t>(9).</a:t>
            </a:r>
            <a:r>
              <a:rPr lang="en-IN" altLang="en-US" sz="2200"/>
              <a:t> </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8308" name="Picture 2" descr="E:\Jain_2022\Jain_2022\T2\DS\Study Material\Jain_Temp\M4\img\25.png">
            <a:extLst>
              <a:ext uri="{FF2B5EF4-FFF2-40B4-BE49-F238E27FC236}">
                <a16:creationId xmlns:a16="http://schemas.microsoft.com/office/drawing/2014/main" id="{AC7BD785-2A5A-48EF-D017-A2A42F7C0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3" descr="E:\Jain_2022\Jain_2022\T2\DS\Study Material\Jain_Temp\M4\img\26.png">
            <a:extLst>
              <a:ext uri="{FF2B5EF4-FFF2-40B4-BE49-F238E27FC236}">
                <a16:creationId xmlns:a16="http://schemas.microsoft.com/office/drawing/2014/main" id="{C8E2E3CD-2B50-D556-CE2F-C80EFBB5D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4114800"/>
            <a:ext cx="52387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CE5743A7-E992-67E7-408F-6E639F17903B}"/>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Heap Sort</a:t>
            </a:r>
            <a:br>
              <a:rPr lang="en-IN" altLang="en-US" sz="3200"/>
            </a:br>
            <a:endParaRPr lang="en-US" altLang="en-US" sz="3000">
              <a:solidFill>
                <a:srgbClr val="575F6D"/>
              </a:solidFill>
            </a:endParaRPr>
          </a:p>
        </p:txBody>
      </p:sp>
      <p:sp>
        <p:nvSpPr>
          <p:cNvPr id="5122" name="Text Box 2">
            <a:extLst>
              <a:ext uri="{FF2B5EF4-FFF2-40B4-BE49-F238E27FC236}">
                <a16:creationId xmlns:a16="http://schemas.microsoft.com/office/drawing/2014/main" id="{8FA35F73-8B17-2F9F-343F-AFEF7FEA2369}"/>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200"/>
              <a:t>After swapping the array element </a:t>
            </a:r>
            <a:r>
              <a:rPr lang="en-IN" altLang="en-US" sz="2200" b="1"/>
              <a:t>14</a:t>
            </a:r>
            <a:r>
              <a:rPr lang="en-IN" altLang="en-US" sz="2200"/>
              <a:t> with </a:t>
            </a:r>
            <a:r>
              <a:rPr lang="en-IN" altLang="en-US" sz="2200" b="1"/>
              <a:t>9</a:t>
            </a:r>
            <a:r>
              <a:rPr lang="en-IN" altLang="en-US" sz="2200"/>
              <a:t> and converting the heap into max-heap, the elements of array are –</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p>
          <a:p>
            <a:pPr>
              <a:buFont typeface="Arial" panose="020B0604020202020204" pitchFamily="34" charset="0"/>
              <a:buChar char="•"/>
            </a:pPr>
            <a:r>
              <a:rPr lang="en-IN" altLang="en-US" sz="2200"/>
              <a:t>In the next step, again we have to delete the root element </a:t>
            </a:r>
            <a:r>
              <a:rPr lang="en-IN" altLang="en-US" sz="2200" b="1"/>
              <a:t>(11)</a:t>
            </a:r>
            <a:r>
              <a:rPr lang="en-IN" altLang="en-US" sz="2200"/>
              <a:t> from the max heap.</a:t>
            </a:r>
          </a:p>
          <a:p>
            <a:pPr>
              <a:buFont typeface="Arial" panose="020B0604020202020204" pitchFamily="34" charset="0"/>
              <a:buChar char="•"/>
            </a:pPr>
            <a:r>
              <a:rPr lang="en-IN" altLang="en-US" sz="2200"/>
              <a:t>To delete this node, we have to swap it with the last node, i.e. </a:t>
            </a:r>
            <a:r>
              <a:rPr lang="en-IN" altLang="en-US" sz="2200" b="1"/>
              <a:t>(9).</a:t>
            </a:r>
          </a:p>
          <a:p>
            <a:pPr>
              <a:buFont typeface="Arial" panose="020B0604020202020204" pitchFamily="34" charset="0"/>
              <a:buChar char="•"/>
            </a:pPr>
            <a:r>
              <a:rPr lang="en-IN" altLang="en-US" sz="2200"/>
              <a:t>After deleting the root element, we again have to heapify it to convert it into max heap.</a:t>
            </a:r>
          </a:p>
          <a:p>
            <a:pPr>
              <a:buFont typeface="Arial" panose="020B0604020202020204" pitchFamily="34" charset="0"/>
              <a:buChar char="•"/>
            </a:pPr>
            <a:endParaRPr lang="en-IN" altLang="en-US" sz="2200"/>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pic>
        <p:nvPicPr>
          <p:cNvPr id="99332" name="Picture 2" descr="E:\Jain_2022\Jain_2022\T2\DS\Study Material\Jain_Temp\M4\img\27.png">
            <a:extLst>
              <a:ext uri="{FF2B5EF4-FFF2-40B4-BE49-F238E27FC236}">
                <a16:creationId xmlns:a16="http://schemas.microsoft.com/office/drawing/2014/main" id="{CC76F85E-27DB-2E04-09EC-063E51473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6764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3" descr="E:\Jain_2022\Jain_2022\T2\DS\Study Material\Jain_Temp\M4\img\28.png">
            <a:extLst>
              <a:ext uri="{FF2B5EF4-FFF2-40B4-BE49-F238E27FC236}">
                <a16:creationId xmlns:a16="http://schemas.microsoft.com/office/drawing/2014/main" id="{5783947F-13A9-419D-19FD-53BC4A283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933825"/>
            <a:ext cx="5276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4" name="Picture 4" descr="E:\Jain_2022\Jain_2022\T2\DS\Study Material\Jain_Temp\M4\img\29.png">
            <a:extLst>
              <a:ext uri="{FF2B5EF4-FFF2-40B4-BE49-F238E27FC236}">
                <a16:creationId xmlns:a16="http://schemas.microsoft.com/office/drawing/2014/main" id="{44E4E485-4FCE-DE26-3CE9-93408AD6A4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334000"/>
            <a:ext cx="4762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12" dur="500"/>
                                        <p:tgtEl>
                                          <p:spTgt spid="51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17" dur="500"/>
                                        <p:tgtEl>
                                          <p:spTgt spid="51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2" dur="5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a:extLst>
              <a:ext uri="{FF2B5EF4-FFF2-40B4-BE49-F238E27FC236}">
                <a16:creationId xmlns:a16="http://schemas.microsoft.com/office/drawing/2014/main" id="{847C7AD2-170D-0C63-4556-074641A1CB4F}"/>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042BFAF8-9493-CCE6-4DF6-45FC32555165}"/>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Searching: </a:t>
            </a:r>
            <a:r>
              <a:rPr lang="en-IN" altLang="en-US" sz="2400"/>
              <a:t>Searching is the technique of finding desired data items that has been stored within some data structure. </a:t>
            </a:r>
          </a:p>
          <a:p>
            <a:pPr>
              <a:buFont typeface="Arial" panose="020B0604020202020204" pitchFamily="34" charset="0"/>
              <a:buChar char="•"/>
            </a:pPr>
            <a:r>
              <a:rPr lang="en-IN" altLang="en-US" sz="2400"/>
              <a:t>Data structures can include linked lists, arrays, search trees, hash tables, or various other storage methods. </a:t>
            </a:r>
          </a:p>
          <a:p>
            <a:pPr>
              <a:buFont typeface="Arial" panose="020B0604020202020204" pitchFamily="34" charset="0"/>
              <a:buChar char="•"/>
            </a:pPr>
            <a:r>
              <a:rPr lang="en-IN" altLang="en-US" sz="2400"/>
              <a:t>Search algorithms can be classified based on their mechanism of searching. They are </a:t>
            </a:r>
          </a:p>
          <a:p>
            <a:pPr lvl="1">
              <a:buFont typeface="Arial" panose="020B0604020202020204" pitchFamily="34" charset="0"/>
              <a:buChar char="•"/>
            </a:pPr>
            <a:r>
              <a:rPr lang="en-IN" altLang="en-US" sz="2200">
                <a:solidFill>
                  <a:srgbClr val="000000"/>
                </a:solidFill>
                <a:latin typeface="Century Schoolbook" panose="02040604050505020304" pitchFamily="18" charset="0"/>
                <a:cs typeface="Noto Sans SC Regular" charset="0"/>
              </a:rPr>
              <a:t>Linear Search</a:t>
            </a:r>
          </a:p>
          <a:p>
            <a:pPr lvl="1">
              <a:buFont typeface="Arial" panose="020B0604020202020204" pitchFamily="34" charset="0"/>
              <a:buChar char="•"/>
            </a:pPr>
            <a:r>
              <a:rPr lang="en-IN" altLang="en-US" sz="2200">
                <a:solidFill>
                  <a:srgbClr val="000000"/>
                </a:solidFill>
                <a:latin typeface="Century Schoolbook" panose="02040604050505020304" pitchFamily="18" charset="0"/>
                <a:cs typeface="Noto Sans SC Regular" charset="0"/>
              </a:rPr>
              <a:t>Binary Search</a:t>
            </a:r>
          </a:p>
          <a:p>
            <a:pPr>
              <a:buFont typeface="Arial" panose="020B0604020202020204" pitchFamily="34" charset="0"/>
              <a:buChar char="•"/>
            </a:pP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27"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a:extLst>
              <a:ext uri="{FF2B5EF4-FFF2-40B4-BE49-F238E27FC236}">
                <a16:creationId xmlns:a16="http://schemas.microsoft.com/office/drawing/2014/main" id="{19924A23-5FE7-1477-8938-6CAEB3AB1924}"/>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5845E7CC-910E-8527-EEF0-324CB8A59A96}"/>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b="1"/>
              <a:t>Linear or Sequential searching </a:t>
            </a:r>
          </a:p>
          <a:p>
            <a:pPr>
              <a:buFont typeface="Arial" panose="020B0604020202020204" pitchFamily="34" charset="0"/>
              <a:buChar char="•"/>
            </a:pPr>
            <a:r>
              <a:rPr lang="en-IN" altLang="en-US" sz="2400"/>
              <a:t>Linear Search is the most natural searching method and </a:t>
            </a:r>
          </a:p>
          <a:p>
            <a:r>
              <a:rPr lang="en-IN" altLang="en-US" sz="2400"/>
              <a:t>It is very simple but very poor in performance at times </a:t>
            </a:r>
          </a:p>
          <a:p>
            <a:pPr>
              <a:buFont typeface="Arial" panose="020B0604020202020204" pitchFamily="34" charset="0"/>
              <a:buChar char="•"/>
            </a:pPr>
            <a:r>
              <a:rPr lang="en-IN" altLang="en-US" sz="2400"/>
              <a:t>In this method, the searching begins with searching every element of the list till the required record is found. </a:t>
            </a:r>
          </a:p>
          <a:p>
            <a:pPr>
              <a:buFont typeface="Arial" panose="020B0604020202020204" pitchFamily="34" charset="0"/>
              <a:buChar char="•"/>
            </a:pPr>
            <a:r>
              <a:rPr lang="en-IN" altLang="en-US" sz="2400"/>
              <a:t>The elements in the list may be in any order. i.e. sorted or </a:t>
            </a:r>
          </a:p>
          <a:p>
            <a:r>
              <a:rPr lang="en-IN" altLang="en-US" sz="2400"/>
              <a:t>unsorted. </a:t>
            </a:r>
          </a:p>
          <a:p>
            <a:pPr>
              <a:buFont typeface="Arial" panose="020B0604020202020204" pitchFamily="34" charset="0"/>
              <a:buChar char="•"/>
            </a:pPr>
            <a:r>
              <a:rPr lang="en-IN" altLang="en-US" sz="2400"/>
              <a:t>We begin search by comparing the first element of the list with the target element. </a:t>
            </a:r>
          </a:p>
          <a:p>
            <a:pPr>
              <a:buFont typeface="Arial" panose="020B0604020202020204" pitchFamily="34" charset="0"/>
              <a:buChar char="•"/>
            </a:pPr>
            <a:r>
              <a:rPr lang="en-IN" altLang="en-US" sz="2400"/>
              <a:t>If it matches, the search ends and position of the element </a:t>
            </a:r>
          </a:p>
          <a:p>
            <a:r>
              <a:rPr lang="en-IN" altLang="en-US" sz="2400"/>
              <a:t>is returned. </a:t>
            </a:r>
          </a:p>
          <a:p>
            <a:pPr>
              <a:buFont typeface="Arial" panose="020B0604020202020204" pitchFamily="34" charset="0"/>
              <a:buChar char="•"/>
            </a:pPr>
            <a:r>
              <a:rPr lang="en-IN" altLang="en-US" sz="2400"/>
              <a:t>Otherwise, we will move to next element and compare. In this way, the target element is compared with all the elements until a match occurs. </a:t>
            </a:r>
            <a:endParaRPr lang="en-IN" altLang="en-US" sz="2200">
              <a:solidFill>
                <a:srgbClr val="00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27" dur="500"/>
                                        <p:tgtEl>
                                          <p:spTgt spid="512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32" dur="500"/>
                                        <p:tgtEl>
                                          <p:spTgt spid="512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37" dur="500"/>
                                        <p:tgtEl>
                                          <p:spTgt spid="512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42" dur="500"/>
                                        <p:tgtEl>
                                          <p:spTgt spid="5122">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47" dur="500"/>
                                        <p:tgtEl>
                                          <p:spTgt spid="5122">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52"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a:extLst>
              <a:ext uri="{FF2B5EF4-FFF2-40B4-BE49-F238E27FC236}">
                <a16:creationId xmlns:a16="http://schemas.microsoft.com/office/drawing/2014/main" id="{D80E8B00-34A0-6BF6-5FE9-06686B4096DA}"/>
              </a:ext>
            </a:extLst>
          </p:cNvPr>
          <p:cNvSpPr>
            <a:spLocks noGrp="1" noChangeArrowheads="1"/>
          </p:cNvSpPr>
          <p:nvPr>
            <p:ph type="title"/>
          </p:nvPr>
        </p:nvSpPr>
        <p:spPr bwMode="auto">
          <a:xfrm>
            <a:off x="457200" y="274638"/>
            <a:ext cx="7467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IN" altLang="en-US" sz="3200"/>
              <a:t>Searching</a:t>
            </a:r>
            <a:endParaRPr lang="en-US" altLang="en-US" sz="3000">
              <a:solidFill>
                <a:srgbClr val="575F6D"/>
              </a:solidFill>
            </a:endParaRPr>
          </a:p>
        </p:txBody>
      </p:sp>
      <p:sp>
        <p:nvSpPr>
          <p:cNvPr id="5122" name="Text Box 2">
            <a:extLst>
              <a:ext uri="{FF2B5EF4-FFF2-40B4-BE49-F238E27FC236}">
                <a16:creationId xmlns:a16="http://schemas.microsoft.com/office/drawing/2014/main" id="{DFB973FA-4CE2-4A86-4D19-8ED6942323DE}"/>
              </a:ext>
            </a:extLst>
          </p:cNvPr>
          <p:cNvSpPr txBox="1">
            <a:spLocks noChangeArrowheads="1"/>
          </p:cNvSpPr>
          <p:nvPr/>
        </p:nvSpPr>
        <p:spPr bwMode="auto">
          <a:xfrm>
            <a:off x="457200" y="914400"/>
            <a:ext cx="81153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Calibri" panose="020F0502020204030204" pitchFamily="34" charset="0"/>
              </a:defRPr>
            </a:lvl9pPr>
          </a:lstStyle>
          <a:p>
            <a:pPr>
              <a:buFont typeface="Arial" panose="020B0604020202020204" pitchFamily="34" charset="0"/>
              <a:buChar char="•"/>
            </a:pPr>
            <a:r>
              <a:rPr lang="en-IN" altLang="en-US" sz="2400"/>
              <a:t>If the match do not occur and there are no more elements to be compared, we conclude that target element is absent in the list by returning position as -1. </a:t>
            </a:r>
          </a:p>
          <a:p>
            <a:pPr>
              <a:buFont typeface="Arial" panose="020B0604020202020204" pitchFamily="34" charset="0"/>
              <a:buChar char="•"/>
            </a:pPr>
            <a:r>
              <a:rPr lang="en-IN" altLang="en-US" sz="2400" b="1"/>
              <a:t>Algorithm for Linear search </a:t>
            </a:r>
          </a:p>
          <a:p>
            <a:r>
              <a:rPr lang="en-IN" altLang="en-US" sz="2400">
                <a:solidFill>
                  <a:srgbClr val="FF0000"/>
                </a:solidFill>
              </a:rPr>
              <a:t>Linear_Search (A[ ], N, val , pos ) </a:t>
            </a:r>
          </a:p>
          <a:p>
            <a:r>
              <a:rPr lang="en-IN" altLang="en-US" sz="2400">
                <a:solidFill>
                  <a:srgbClr val="FF0000"/>
                </a:solidFill>
              </a:rPr>
              <a:t>Step 1 : Set pos = -1 and k = 0 </a:t>
            </a:r>
          </a:p>
          <a:p>
            <a:r>
              <a:rPr lang="en-IN" altLang="en-US" sz="2400">
                <a:solidFill>
                  <a:srgbClr val="FF0000"/>
                </a:solidFill>
              </a:rPr>
              <a:t>Step 2 : Repeat while k &lt; N </a:t>
            </a:r>
          </a:p>
          <a:p>
            <a:r>
              <a:rPr lang="en-IN" altLang="en-US" sz="2400">
                <a:solidFill>
                  <a:srgbClr val="FF0000"/>
                </a:solidFill>
              </a:rPr>
              <a:t>			Begin </a:t>
            </a:r>
          </a:p>
          <a:p>
            <a:r>
              <a:rPr lang="en-IN" altLang="en-US" sz="2400">
                <a:solidFill>
                  <a:srgbClr val="FF0000"/>
                </a:solidFill>
              </a:rPr>
              <a:t>Step 3 : if A[ k ] = val </a:t>
            </a:r>
          </a:p>
          <a:p>
            <a:r>
              <a:rPr lang="en-IN" altLang="en-US" sz="2400">
                <a:solidFill>
                  <a:srgbClr val="FF0000"/>
                </a:solidFill>
              </a:rPr>
              <a:t>				Set pos = k </a:t>
            </a:r>
          </a:p>
          <a:p>
            <a:r>
              <a:rPr lang="en-IN" altLang="en-US" sz="2400">
                <a:solidFill>
                  <a:srgbClr val="FF0000"/>
                </a:solidFill>
              </a:rPr>
              <a:t>				print pos </a:t>
            </a:r>
          </a:p>
          <a:p>
            <a:r>
              <a:rPr lang="en-IN" altLang="en-US" sz="2400">
                <a:solidFill>
                  <a:srgbClr val="FF0000"/>
                </a:solidFill>
              </a:rPr>
              <a:t>				Goto step 5 </a:t>
            </a:r>
          </a:p>
          <a:p>
            <a:r>
              <a:rPr lang="en-IN" altLang="en-US" sz="2400">
                <a:solidFill>
                  <a:srgbClr val="FF0000"/>
                </a:solidFill>
              </a:rPr>
              <a:t>			End while </a:t>
            </a:r>
          </a:p>
          <a:p>
            <a:r>
              <a:rPr lang="en-IN" altLang="en-US" sz="2400">
                <a:solidFill>
                  <a:srgbClr val="FF0000"/>
                </a:solidFill>
              </a:rPr>
              <a:t>Step 4 : print “Value is not present” </a:t>
            </a:r>
          </a:p>
          <a:p>
            <a:r>
              <a:rPr lang="en-IN" altLang="en-US" sz="2400">
                <a:solidFill>
                  <a:srgbClr val="FF0000"/>
                </a:solidFill>
              </a:rPr>
              <a:t>Step 5 : Exit </a:t>
            </a:r>
            <a:endParaRPr lang="en-IN" altLang="en-US" sz="2200">
              <a:solidFill>
                <a:srgbClr val="FF0000"/>
              </a:solidFill>
              <a:latin typeface="Century Schoolbook" panose="02040604050505020304" pitchFamily="18" charset="0"/>
              <a:cs typeface="Noto Sans SC Regular"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animEffect transition="in" filter="box(in)">
                                      <p:cBhvr additive="repl">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5122">
                                            <p:txEl>
                                              <p:pRg st="1" end="1"/>
                                            </p:txEl>
                                          </p:spTgt>
                                        </p:tgtEl>
                                        <p:attrNameLst>
                                          <p:attrName>style.visibility</p:attrName>
                                        </p:attrNameLst>
                                      </p:cBhvr>
                                      <p:to>
                                        <p:strVal val="visible"/>
                                      </p:to>
                                    </p:set>
                                    <p:animEffect transition="in" filter="box(in)">
                                      <p:cBhvr additive="repl">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5122">
                                            <p:txEl>
                                              <p:pRg st="12" end="12"/>
                                            </p:txEl>
                                          </p:spTgt>
                                        </p:tgtEl>
                                        <p:attrNameLst>
                                          <p:attrName>style.visibility</p:attrName>
                                        </p:attrNameLst>
                                      </p:cBhvr>
                                      <p:to>
                                        <p:strVal val="visible"/>
                                      </p:to>
                                    </p:set>
                                    <p:animEffect transition="in" filter="box(in)">
                                      <p:cBhvr additive="repl">
                                        <p:cTn id="17" dur="500"/>
                                        <p:tgtEl>
                                          <p:spTgt spid="5122">
                                            <p:txEl>
                                              <p:pRg st="12" end="1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5122">
                                            <p:txEl>
                                              <p:pRg st="2" end="2"/>
                                            </p:txEl>
                                          </p:spTgt>
                                        </p:tgtEl>
                                        <p:attrNameLst>
                                          <p:attrName>style.visibility</p:attrName>
                                        </p:attrNameLst>
                                      </p:cBhvr>
                                      <p:to>
                                        <p:strVal val="visible"/>
                                      </p:to>
                                    </p:set>
                                    <p:animEffect transition="in" filter="box(in)">
                                      <p:cBhvr additive="repl">
                                        <p:cTn id="22" dur="500"/>
                                        <p:tgtEl>
                                          <p:spTgt spid="512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5122">
                                            <p:txEl>
                                              <p:pRg st="3" end="3"/>
                                            </p:txEl>
                                          </p:spTgt>
                                        </p:tgtEl>
                                        <p:attrNameLst>
                                          <p:attrName>style.visibility</p:attrName>
                                        </p:attrNameLst>
                                      </p:cBhvr>
                                      <p:to>
                                        <p:strVal val="visible"/>
                                      </p:to>
                                    </p:set>
                                    <p:animEffect transition="in" filter="box(in)">
                                      <p:cBhvr additive="repl">
                                        <p:cTn id="27" dur="500"/>
                                        <p:tgtEl>
                                          <p:spTgt spid="512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5122">
                                            <p:txEl>
                                              <p:pRg st="4" end="4"/>
                                            </p:txEl>
                                          </p:spTgt>
                                        </p:tgtEl>
                                        <p:attrNameLst>
                                          <p:attrName>style.visibility</p:attrName>
                                        </p:attrNameLst>
                                      </p:cBhvr>
                                      <p:to>
                                        <p:strVal val="visible"/>
                                      </p:to>
                                    </p:set>
                                    <p:animEffect transition="in" filter="box(in)">
                                      <p:cBhvr additive="repl">
                                        <p:cTn id="32" dur="500"/>
                                        <p:tgtEl>
                                          <p:spTgt spid="512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5122">
                                            <p:txEl>
                                              <p:pRg st="5" end="5"/>
                                            </p:txEl>
                                          </p:spTgt>
                                        </p:tgtEl>
                                        <p:attrNameLst>
                                          <p:attrName>style.visibility</p:attrName>
                                        </p:attrNameLst>
                                      </p:cBhvr>
                                      <p:to>
                                        <p:strVal val="visible"/>
                                      </p:to>
                                    </p:set>
                                    <p:animEffect transition="in" filter="box(in)">
                                      <p:cBhvr additive="repl">
                                        <p:cTn id="37" dur="500"/>
                                        <p:tgtEl>
                                          <p:spTgt spid="512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5122">
                                            <p:txEl>
                                              <p:pRg st="6" end="6"/>
                                            </p:txEl>
                                          </p:spTgt>
                                        </p:tgtEl>
                                        <p:attrNameLst>
                                          <p:attrName>style.visibility</p:attrName>
                                        </p:attrNameLst>
                                      </p:cBhvr>
                                      <p:to>
                                        <p:strVal val="visible"/>
                                      </p:to>
                                    </p:set>
                                    <p:animEffect transition="in" filter="box(in)">
                                      <p:cBhvr additive="repl">
                                        <p:cTn id="42" dur="500"/>
                                        <p:tgtEl>
                                          <p:spTgt spid="512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additive="repl">
                                        <p:cTn id="46" dur="1" fill="hold">
                                          <p:stCondLst>
                                            <p:cond delay="0"/>
                                          </p:stCondLst>
                                        </p:cTn>
                                        <p:tgtEl>
                                          <p:spTgt spid="5122">
                                            <p:txEl>
                                              <p:pRg st="7" end="7"/>
                                            </p:txEl>
                                          </p:spTgt>
                                        </p:tgtEl>
                                        <p:attrNameLst>
                                          <p:attrName>style.visibility</p:attrName>
                                        </p:attrNameLst>
                                      </p:cBhvr>
                                      <p:to>
                                        <p:strVal val="visible"/>
                                      </p:to>
                                    </p:set>
                                    <p:animEffect transition="in" filter="box(in)">
                                      <p:cBhvr additive="repl">
                                        <p:cTn id="47" dur="500"/>
                                        <p:tgtEl>
                                          <p:spTgt spid="512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additive="repl">
                                        <p:cTn id="51" dur="1" fill="hold">
                                          <p:stCondLst>
                                            <p:cond delay="0"/>
                                          </p:stCondLst>
                                        </p:cTn>
                                        <p:tgtEl>
                                          <p:spTgt spid="5122">
                                            <p:txEl>
                                              <p:pRg st="8" end="8"/>
                                            </p:txEl>
                                          </p:spTgt>
                                        </p:tgtEl>
                                        <p:attrNameLst>
                                          <p:attrName>style.visibility</p:attrName>
                                        </p:attrNameLst>
                                      </p:cBhvr>
                                      <p:to>
                                        <p:strVal val="visible"/>
                                      </p:to>
                                    </p:set>
                                    <p:animEffect transition="in" filter="box(in)">
                                      <p:cBhvr additive="repl">
                                        <p:cTn id="52" dur="500"/>
                                        <p:tgtEl>
                                          <p:spTgt spid="512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additive="repl">
                                        <p:cTn id="56" dur="1" fill="hold">
                                          <p:stCondLst>
                                            <p:cond delay="0"/>
                                          </p:stCondLst>
                                        </p:cTn>
                                        <p:tgtEl>
                                          <p:spTgt spid="5122">
                                            <p:txEl>
                                              <p:pRg st="9" end="9"/>
                                            </p:txEl>
                                          </p:spTgt>
                                        </p:tgtEl>
                                        <p:attrNameLst>
                                          <p:attrName>style.visibility</p:attrName>
                                        </p:attrNameLst>
                                      </p:cBhvr>
                                      <p:to>
                                        <p:strVal val="visible"/>
                                      </p:to>
                                    </p:set>
                                    <p:animEffect transition="in" filter="box(in)">
                                      <p:cBhvr additive="repl">
                                        <p:cTn id="57" dur="500"/>
                                        <p:tgtEl>
                                          <p:spTgt spid="512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additive="repl">
                                        <p:cTn id="61" dur="1" fill="hold">
                                          <p:stCondLst>
                                            <p:cond delay="0"/>
                                          </p:stCondLst>
                                        </p:cTn>
                                        <p:tgtEl>
                                          <p:spTgt spid="5122">
                                            <p:txEl>
                                              <p:pRg st="10" end="10"/>
                                            </p:txEl>
                                          </p:spTgt>
                                        </p:tgtEl>
                                        <p:attrNameLst>
                                          <p:attrName>style.visibility</p:attrName>
                                        </p:attrNameLst>
                                      </p:cBhvr>
                                      <p:to>
                                        <p:strVal val="visible"/>
                                      </p:to>
                                    </p:set>
                                    <p:animEffect transition="in" filter="box(in)">
                                      <p:cBhvr additive="repl">
                                        <p:cTn id="62" dur="500"/>
                                        <p:tgtEl>
                                          <p:spTgt spid="512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additive="repl">
                                        <p:cTn id="66" dur="1" fill="hold">
                                          <p:stCondLst>
                                            <p:cond delay="0"/>
                                          </p:stCondLst>
                                        </p:cTn>
                                        <p:tgtEl>
                                          <p:spTgt spid="5122">
                                            <p:txEl>
                                              <p:pRg st="11" end="11"/>
                                            </p:txEl>
                                          </p:spTgt>
                                        </p:tgtEl>
                                        <p:attrNameLst>
                                          <p:attrName>style.visibility</p:attrName>
                                        </p:attrNameLst>
                                      </p:cBhvr>
                                      <p:to>
                                        <p:strVal val="visible"/>
                                      </p:to>
                                    </p:set>
                                    <p:animEffect transition="in" filter="box(in)">
                                      <p:cBhvr additive="repl">
                                        <p:cTn id="67" dur="500"/>
                                        <p:tgtEl>
                                          <p:spTgt spid="51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UNIQUEID" val="104"/>
</p:tagLst>
</file>

<file path=ppt/tags/tag10.xml><?xml version="1.0" encoding="utf-8"?>
<p:tagLst xmlns:a="http://schemas.openxmlformats.org/drawingml/2006/main" xmlns:r="http://schemas.openxmlformats.org/officeDocument/2006/relationships" xmlns:p="http://schemas.openxmlformats.org/presentationml/2006/main">
  <p:tag name="AS_UNIQUEID" val="118"/>
</p:tagLst>
</file>

<file path=ppt/tags/tag11.xml><?xml version="1.0" encoding="utf-8"?>
<p:tagLst xmlns:a="http://schemas.openxmlformats.org/drawingml/2006/main" xmlns:r="http://schemas.openxmlformats.org/officeDocument/2006/relationships" xmlns:p="http://schemas.openxmlformats.org/presentationml/2006/main">
  <p:tag name="AS_UNIQUEID" val="119"/>
</p:tagLst>
</file>

<file path=ppt/tags/tag12.xml><?xml version="1.0" encoding="utf-8"?>
<p:tagLst xmlns:a="http://schemas.openxmlformats.org/drawingml/2006/main" xmlns:r="http://schemas.openxmlformats.org/officeDocument/2006/relationships" xmlns:p="http://schemas.openxmlformats.org/presentationml/2006/main">
  <p:tag name="AS_UNIQUEID" val="120"/>
</p:tagLst>
</file>

<file path=ppt/tags/tag13.xml><?xml version="1.0" encoding="utf-8"?>
<p:tagLst xmlns:a="http://schemas.openxmlformats.org/drawingml/2006/main" xmlns:r="http://schemas.openxmlformats.org/officeDocument/2006/relationships" xmlns:p="http://schemas.openxmlformats.org/presentationml/2006/main">
  <p:tag name="AS_UNIQUEID" val="121"/>
</p:tagLst>
</file>

<file path=ppt/tags/tag14.xml><?xml version="1.0" encoding="utf-8"?>
<p:tagLst xmlns:a="http://schemas.openxmlformats.org/drawingml/2006/main" xmlns:r="http://schemas.openxmlformats.org/officeDocument/2006/relationships" xmlns:p="http://schemas.openxmlformats.org/presentationml/2006/main">
  <p:tag name="AS_UNIQUEID" val="122"/>
</p:tagLst>
</file>

<file path=ppt/tags/tag15.xml><?xml version="1.0" encoding="utf-8"?>
<p:tagLst xmlns:a="http://schemas.openxmlformats.org/drawingml/2006/main" xmlns:r="http://schemas.openxmlformats.org/officeDocument/2006/relationships" xmlns:p="http://schemas.openxmlformats.org/presentationml/2006/main">
  <p:tag name="AS_UNIQUEID" val="123"/>
</p:tagLst>
</file>

<file path=ppt/tags/tag16.xml><?xml version="1.0" encoding="utf-8"?>
<p:tagLst xmlns:a="http://schemas.openxmlformats.org/drawingml/2006/main" xmlns:r="http://schemas.openxmlformats.org/officeDocument/2006/relationships" xmlns:p="http://schemas.openxmlformats.org/presentationml/2006/main">
  <p:tag name="AS_UNIQUEID" val="124"/>
</p:tagLst>
</file>

<file path=ppt/tags/tag17.xml><?xml version="1.0" encoding="utf-8"?>
<p:tagLst xmlns:a="http://schemas.openxmlformats.org/drawingml/2006/main" xmlns:r="http://schemas.openxmlformats.org/officeDocument/2006/relationships" xmlns:p="http://schemas.openxmlformats.org/presentationml/2006/main">
  <p:tag name="AS_UNIQUEID" val="125"/>
</p:tagLst>
</file>

<file path=ppt/tags/tag18.xml><?xml version="1.0" encoding="utf-8"?>
<p:tagLst xmlns:a="http://schemas.openxmlformats.org/drawingml/2006/main" xmlns:r="http://schemas.openxmlformats.org/officeDocument/2006/relationships" xmlns:p="http://schemas.openxmlformats.org/presentationml/2006/main">
  <p:tag name="AS_UNIQUEID" val="126"/>
</p:tagLst>
</file>

<file path=ppt/tags/tag2.xml><?xml version="1.0" encoding="utf-8"?>
<p:tagLst xmlns:a="http://schemas.openxmlformats.org/drawingml/2006/main" xmlns:r="http://schemas.openxmlformats.org/officeDocument/2006/relationships" xmlns:p="http://schemas.openxmlformats.org/presentationml/2006/main">
  <p:tag name="AS_UNIQUEID" val="108"/>
</p:tagLst>
</file>

<file path=ppt/tags/tag3.xml><?xml version="1.0" encoding="utf-8"?>
<p:tagLst xmlns:a="http://schemas.openxmlformats.org/drawingml/2006/main" xmlns:r="http://schemas.openxmlformats.org/officeDocument/2006/relationships" xmlns:p="http://schemas.openxmlformats.org/presentationml/2006/main">
  <p:tag name="AS_UNIQUEID" val="109"/>
</p:tagLst>
</file>

<file path=ppt/tags/tag4.xml><?xml version="1.0" encoding="utf-8"?>
<p:tagLst xmlns:a="http://schemas.openxmlformats.org/drawingml/2006/main" xmlns:r="http://schemas.openxmlformats.org/officeDocument/2006/relationships" xmlns:p="http://schemas.openxmlformats.org/presentationml/2006/main">
  <p:tag name="AS_UNIQUEID" val="110"/>
</p:tagLst>
</file>

<file path=ppt/tags/tag5.xml><?xml version="1.0" encoding="utf-8"?>
<p:tagLst xmlns:a="http://schemas.openxmlformats.org/drawingml/2006/main" xmlns:r="http://schemas.openxmlformats.org/officeDocument/2006/relationships" xmlns:p="http://schemas.openxmlformats.org/presentationml/2006/main">
  <p:tag name="AS_UNIQUEID" val="113"/>
</p:tagLst>
</file>

<file path=ppt/tags/tag6.xml><?xml version="1.0" encoding="utf-8"?>
<p:tagLst xmlns:a="http://schemas.openxmlformats.org/drawingml/2006/main" xmlns:r="http://schemas.openxmlformats.org/officeDocument/2006/relationships" xmlns:p="http://schemas.openxmlformats.org/presentationml/2006/main">
  <p:tag name="AS_UNIQUEID" val="114"/>
</p:tagLst>
</file>

<file path=ppt/tags/tag7.xml><?xml version="1.0" encoding="utf-8"?>
<p:tagLst xmlns:a="http://schemas.openxmlformats.org/drawingml/2006/main" xmlns:r="http://schemas.openxmlformats.org/officeDocument/2006/relationships" xmlns:p="http://schemas.openxmlformats.org/presentationml/2006/main">
  <p:tag name="AS_UNIQUEID" val="115"/>
</p:tagLst>
</file>

<file path=ppt/tags/tag8.xml><?xml version="1.0" encoding="utf-8"?>
<p:tagLst xmlns:a="http://schemas.openxmlformats.org/drawingml/2006/main" xmlns:r="http://schemas.openxmlformats.org/officeDocument/2006/relationships" xmlns:p="http://schemas.openxmlformats.org/presentationml/2006/main">
  <p:tag name="AS_UNIQUEID" val="116"/>
</p:tagLst>
</file>

<file path=ppt/tags/tag9.xml><?xml version="1.0" encoding="utf-8"?>
<p:tagLst xmlns:a="http://schemas.openxmlformats.org/drawingml/2006/main" xmlns:r="http://schemas.openxmlformats.org/officeDocument/2006/relationships" xmlns:p="http://schemas.openxmlformats.org/presentationml/2006/main">
  <p:tag name="AS_UNIQUEID" val="1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1993</TotalTime>
  <Words>6434</Words>
  <Application>Microsoft Office PowerPoint</Application>
  <PresentationFormat>On-screen Show (4:3)</PresentationFormat>
  <Paragraphs>2644</Paragraphs>
  <Slides>132</Slides>
  <Notes>57</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Bubble Sort Example </vt:lpstr>
      <vt:lpstr>Bubble Sort Example </vt:lpstr>
      <vt:lpstr>Bubble Sort Example </vt:lpstr>
      <vt:lpstr>Selecion Sort</vt:lpstr>
      <vt:lpstr>Selection  Sort Concept</vt:lpstr>
      <vt:lpstr>Selecion Sort Concept</vt:lpstr>
      <vt:lpstr>Selecion Sort Example</vt:lpstr>
      <vt:lpstr>Selection Sort Algorithm</vt:lpstr>
      <vt:lpstr>Selection Sort Analysis</vt:lpstr>
      <vt:lpstr>Selection Sort Example </vt:lpstr>
      <vt:lpstr>Selection Sort Example </vt:lpstr>
      <vt:lpstr>Selection Sort Example </vt:lpstr>
      <vt:lpstr>Selection Sort Example </vt:lpstr>
      <vt:lpstr>Insertion Sort</vt:lpstr>
      <vt:lpstr>Insertion   Sort Concept</vt:lpstr>
      <vt:lpstr>Insertion  Sort Concept</vt:lpstr>
      <vt:lpstr>Insertion Sort Example</vt:lpstr>
      <vt:lpstr>Insertion Sort Algorithm</vt:lpstr>
      <vt:lpstr>Insertion Sort Example </vt:lpstr>
      <vt:lpstr>Insertion Sort Example </vt:lpstr>
      <vt:lpstr>Insertion Sort Example </vt:lpstr>
      <vt:lpstr>Insertion Sort Example </vt:lpstr>
      <vt:lpstr>Merge Sort</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Heap Sort </vt:lpstr>
      <vt:lpstr>Heap Sort </vt:lpstr>
      <vt:lpstr>Heap Sort </vt:lpstr>
      <vt:lpstr>Heap Sort </vt:lpstr>
      <vt:lpstr>Heap Sort </vt:lpstr>
      <vt:lpstr>Heap Sort </vt:lpstr>
      <vt:lpstr>Heap Sort </vt:lpstr>
      <vt:lpstr>Heap Sort </vt:lpstr>
      <vt:lpstr>Heap Sort </vt:lpstr>
      <vt:lpstr>Heap Sort </vt:lpstr>
      <vt:lpstr>Heap Sort </vt:lpstr>
      <vt:lpstr>Searching</vt:lpstr>
      <vt:lpstr>Searching</vt:lpstr>
      <vt:lpstr>Searching</vt:lpstr>
      <vt:lpstr>Searching</vt:lpstr>
      <vt:lpstr>Searching</vt:lpstr>
      <vt:lpstr>Searching</vt:lpstr>
      <vt:lpstr>Radix Sort</vt:lpstr>
      <vt:lpstr>Radix Sort</vt:lpstr>
      <vt:lpstr>Radix Sort</vt:lpstr>
      <vt:lpstr>Radix Sort</vt:lpstr>
      <vt:lpstr>Radix Sort</vt:lpstr>
      <vt:lpstr>Radix Sort</vt:lpstr>
      <vt:lpstr>Radix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Sony</dc:creator>
  <cp:keywords/>
  <cp:lastModifiedBy>PCB</cp:lastModifiedBy>
  <cp:revision>311</cp:revision>
  <dcterms:modified xsi:type="dcterms:W3CDTF">2023-02-12T17:53:22Z</dcterms:modified>
</cp:coreProperties>
</file>