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7"/>
  </p:notesMasterIdLst>
  <p:sldIdLst>
    <p:sldId id="366" r:id="rId2"/>
    <p:sldId id="368" r:id="rId3"/>
    <p:sldId id="379" r:id="rId4"/>
    <p:sldId id="370" r:id="rId5"/>
    <p:sldId id="369" r:id="rId6"/>
  </p:sldIdLst>
  <p:sldSz cx="9144000" cy="6858000" type="screen4x3"/>
  <p:notesSz cx="6858000" cy="9144000"/>
  <p:defaultTextStyle>
    <a:defPPr>
      <a:defRPr lang="en-I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00000"/>
    <a:srgbClr val="9900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94660"/>
  </p:normalViewPr>
  <p:slideViewPr>
    <p:cSldViewPr>
      <p:cViewPr varScale="1">
        <p:scale>
          <a:sx n="49" d="100"/>
          <a:sy n="49" d="100"/>
        </p:scale>
        <p:origin x="-1243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B75803-1834-48FF-85E0-EAD064CB3B38}" type="datetimeFigureOut">
              <a:rPr lang="en-US" smtClean="0"/>
              <a:pPr/>
              <a:t>1/17/2023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E69AD8-3573-4C43-9D8F-9C2CEB94632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="" xmlns:a16="http://schemas.microsoft.com/office/drawing/2014/main" id="{FF636D4D-D4C2-4420-BC7B-0FBD38191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IN" altLang="en-US" noProof="0"/>
              <a:t>Click to edit Master title style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IN" altLang="en-US" noProof="0"/>
              <a:t>Click to edit Master subtitle style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="" xmlns:a16="http://schemas.microsoft.com/office/drawing/2014/main" id="{08B62502-1CEF-4C31-BF9E-E38E16E494E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6" name="Rectangle 6">
            <a:extLst>
              <a:ext uri="{FF2B5EF4-FFF2-40B4-BE49-F238E27FC236}">
                <a16:creationId xmlns="" xmlns:a16="http://schemas.microsoft.com/office/drawing/2014/main" id="{EA238A8F-4C9E-4DBE-9928-5E26AF6A4D0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7" name="Rectangle 7">
            <a:extLst>
              <a:ext uri="{FF2B5EF4-FFF2-40B4-BE49-F238E27FC236}">
                <a16:creationId xmlns="" xmlns:a16="http://schemas.microsoft.com/office/drawing/2014/main" id="{5B62174A-D024-497D-A469-CE2489E51C9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047F3E-FCD0-4ABA-AFF2-ED65D0003351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="" xmlns:p14="http://schemas.microsoft.com/office/powerpoint/2010/main" val="3524717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5">
            <a:extLst>
              <a:ext uri="{FF2B5EF4-FFF2-40B4-BE49-F238E27FC236}">
                <a16:creationId xmlns="" xmlns:a16="http://schemas.microsoft.com/office/drawing/2014/main" id="{CCD5771B-CBC5-4CE8-A4E4-60F971788B0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5" name="Rectangle 6">
            <a:extLst>
              <a:ext uri="{FF2B5EF4-FFF2-40B4-BE49-F238E27FC236}">
                <a16:creationId xmlns="" xmlns:a16="http://schemas.microsoft.com/office/drawing/2014/main" id="{B4751C71-6A4E-4BE4-A4DF-15F6A97A2AD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6" name="Rectangle 7">
            <a:extLst>
              <a:ext uri="{FF2B5EF4-FFF2-40B4-BE49-F238E27FC236}">
                <a16:creationId xmlns="" xmlns:a16="http://schemas.microsoft.com/office/drawing/2014/main" id="{4D170F7E-9C81-4C40-AE58-804613FE4D0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5B8816-7ADF-4CA3-A3C5-014F0EA51635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="" xmlns:p14="http://schemas.microsoft.com/office/powerpoint/2010/main" val="178237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79438"/>
            <a:ext cx="2057400" cy="52117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79438"/>
            <a:ext cx="6019800" cy="52117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5">
            <a:extLst>
              <a:ext uri="{FF2B5EF4-FFF2-40B4-BE49-F238E27FC236}">
                <a16:creationId xmlns="" xmlns:a16="http://schemas.microsoft.com/office/drawing/2014/main" id="{64414D75-3B5F-4976-A9D9-9F187EF997C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5" name="Rectangle 6">
            <a:extLst>
              <a:ext uri="{FF2B5EF4-FFF2-40B4-BE49-F238E27FC236}">
                <a16:creationId xmlns="" xmlns:a16="http://schemas.microsoft.com/office/drawing/2014/main" id="{863CB175-4CFB-428E-97F8-328803FDC97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6" name="Rectangle 7">
            <a:extLst>
              <a:ext uri="{FF2B5EF4-FFF2-40B4-BE49-F238E27FC236}">
                <a16:creationId xmlns="" xmlns:a16="http://schemas.microsoft.com/office/drawing/2014/main" id="{2F3853AD-FDA9-4AC6-8A28-87FEFFA9D84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25E0B9-CBF1-48D6-BC24-B6EB26871620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="" xmlns:p14="http://schemas.microsoft.com/office/powerpoint/2010/main" val="2218873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5">
            <a:extLst>
              <a:ext uri="{FF2B5EF4-FFF2-40B4-BE49-F238E27FC236}">
                <a16:creationId xmlns="" xmlns:a16="http://schemas.microsoft.com/office/drawing/2014/main" id="{8C016004-DBD5-4D0A-B560-824CEB435D2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5" name="Rectangle 6">
            <a:extLst>
              <a:ext uri="{FF2B5EF4-FFF2-40B4-BE49-F238E27FC236}">
                <a16:creationId xmlns="" xmlns:a16="http://schemas.microsoft.com/office/drawing/2014/main" id="{4B410DF1-B239-40DF-B2CF-03B46F600DC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6" name="Rectangle 7">
            <a:extLst>
              <a:ext uri="{FF2B5EF4-FFF2-40B4-BE49-F238E27FC236}">
                <a16:creationId xmlns="" xmlns:a16="http://schemas.microsoft.com/office/drawing/2014/main" id="{8B838248-9DD0-4FDF-9E33-76E5FDEB9A9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4DC7DC-AFCA-4F10-9785-4FC92B4F7A74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="" xmlns:p14="http://schemas.microsoft.com/office/powerpoint/2010/main" val="1911462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="" xmlns:a16="http://schemas.microsoft.com/office/drawing/2014/main" id="{432F9396-9FCA-4853-AC98-9B0B3D6C366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5" name="Rectangle 6">
            <a:extLst>
              <a:ext uri="{FF2B5EF4-FFF2-40B4-BE49-F238E27FC236}">
                <a16:creationId xmlns="" xmlns:a16="http://schemas.microsoft.com/office/drawing/2014/main" id="{FB3211C2-3815-410A-A63E-577AA2AAF97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6" name="Rectangle 7">
            <a:extLst>
              <a:ext uri="{FF2B5EF4-FFF2-40B4-BE49-F238E27FC236}">
                <a16:creationId xmlns="" xmlns:a16="http://schemas.microsoft.com/office/drawing/2014/main" id="{6DFF545A-AA60-4975-B7F9-31C0B63FEE1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7F9928-C08E-4A7A-8409-6743F99131BA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="" xmlns:p14="http://schemas.microsoft.com/office/powerpoint/2010/main" val="978679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05000"/>
            <a:ext cx="40386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05000"/>
            <a:ext cx="40386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Rectangle 5">
            <a:extLst>
              <a:ext uri="{FF2B5EF4-FFF2-40B4-BE49-F238E27FC236}">
                <a16:creationId xmlns="" xmlns:a16="http://schemas.microsoft.com/office/drawing/2014/main" id="{BF19C97E-7CB6-418A-B6B6-3EBECFE72DC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6" name="Rectangle 6">
            <a:extLst>
              <a:ext uri="{FF2B5EF4-FFF2-40B4-BE49-F238E27FC236}">
                <a16:creationId xmlns="" xmlns:a16="http://schemas.microsoft.com/office/drawing/2014/main" id="{CFC10302-8EA1-4197-8E89-534A1822CC5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7" name="Rectangle 7">
            <a:extLst>
              <a:ext uri="{FF2B5EF4-FFF2-40B4-BE49-F238E27FC236}">
                <a16:creationId xmlns="" xmlns:a16="http://schemas.microsoft.com/office/drawing/2014/main" id="{8DF2E082-C6BA-48BE-9CA2-DE362A0D75F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C367A2-A260-4891-A5CB-5EA9BECCDA99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="" xmlns:p14="http://schemas.microsoft.com/office/powerpoint/2010/main" val="3257965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Rectangle 5">
            <a:extLst>
              <a:ext uri="{FF2B5EF4-FFF2-40B4-BE49-F238E27FC236}">
                <a16:creationId xmlns="" xmlns:a16="http://schemas.microsoft.com/office/drawing/2014/main" id="{3E66A70E-7DE0-463B-8FE6-EEC2E3B27A5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8" name="Rectangle 6">
            <a:extLst>
              <a:ext uri="{FF2B5EF4-FFF2-40B4-BE49-F238E27FC236}">
                <a16:creationId xmlns="" xmlns:a16="http://schemas.microsoft.com/office/drawing/2014/main" id="{6634383D-87A9-49A5-A989-F6A8303CC02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9" name="Rectangle 7">
            <a:extLst>
              <a:ext uri="{FF2B5EF4-FFF2-40B4-BE49-F238E27FC236}">
                <a16:creationId xmlns="" xmlns:a16="http://schemas.microsoft.com/office/drawing/2014/main" id="{F08C16FD-F3B8-4892-AD77-2C77F2191DA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C94FE5-425C-4BE0-959E-96C5C9393E59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="" xmlns:p14="http://schemas.microsoft.com/office/powerpoint/2010/main" val="3768524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Rectangle 5">
            <a:extLst>
              <a:ext uri="{FF2B5EF4-FFF2-40B4-BE49-F238E27FC236}">
                <a16:creationId xmlns="" xmlns:a16="http://schemas.microsoft.com/office/drawing/2014/main" id="{C7BD6117-EE74-4B66-B0C4-6C8F998F098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4" name="Rectangle 6">
            <a:extLst>
              <a:ext uri="{FF2B5EF4-FFF2-40B4-BE49-F238E27FC236}">
                <a16:creationId xmlns="" xmlns:a16="http://schemas.microsoft.com/office/drawing/2014/main" id="{E49E5BDD-CCC0-4F40-88B9-A9D7AC53844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5" name="Rectangle 7">
            <a:extLst>
              <a:ext uri="{FF2B5EF4-FFF2-40B4-BE49-F238E27FC236}">
                <a16:creationId xmlns="" xmlns:a16="http://schemas.microsoft.com/office/drawing/2014/main" id="{79BE65AE-91B2-401D-B498-F0C1BF5F9E5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FAA2A5-0D8C-453A-A9CC-536366F7B8C7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="" xmlns:p14="http://schemas.microsoft.com/office/powerpoint/2010/main" val="636789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="" xmlns:a16="http://schemas.microsoft.com/office/drawing/2014/main" id="{BF689E00-5089-4707-BD38-B97D5598D84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3" name="Rectangle 6">
            <a:extLst>
              <a:ext uri="{FF2B5EF4-FFF2-40B4-BE49-F238E27FC236}">
                <a16:creationId xmlns="" xmlns:a16="http://schemas.microsoft.com/office/drawing/2014/main" id="{A2CF00FD-6290-421B-92CA-813A2C14527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4" name="Rectangle 7">
            <a:extLst>
              <a:ext uri="{FF2B5EF4-FFF2-40B4-BE49-F238E27FC236}">
                <a16:creationId xmlns="" xmlns:a16="http://schemas.microsoft.com/office/drawing/2014/main" id="{CF1D117E-FACA-4DF9-869E-CE342F3B75A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6B5B5F-6271-404F-8ECB-D050E63B106C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="" xmlns:p14="http://schemas.microsoft.com/office/powerpoint/2010/main" val="3165544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="" xmlns:a16="http://schemas.microsoft.com/office/drawing/2014/main" id="{F9149A69-9D32-446E-94E5-A56755F01BD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6" name="Rectangle 6">
            <a:extLst>
              <a:ext uri="{FF2B5EF4-FFF2-40B4-BE49-F238E27FC236}">
                <a16:creationId xmlns="" xmlns:a16="http://schemas.microsoft.com/office/drawing/2014/main" id="{7875FB04-7256-4B56-AD4C-A0340426769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7" name="Rectangle 7">
            <a:extLst>
              <a:ext uri="{FF2B5EF4-FFF2-40B4-BE49-F238E27FC236}">
                <a16:creationId xmlns="" xmlns:a16="http://schemas.microsoft.com/office/drawing/2014/main" id="{AC820EFC-C136-45D1-ACFD-7206DFFB2BF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0C5F8F-EC83-4722-B360-50FA55D3A2FB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="" xmlns:p14="http://schemas.microsoft.com/office/powerpoint/2010/main" val="431350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="" xmlns:a16="http://schemas.microsoft.com/office/drawing/2014/main" id="{F22EF94E-DC94-4A8F-AD72-6785212E643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6" name="Rectangle 6">
            <a:extLst>
              <a:ext uri="{FF2B5EF4-FFF2-40B4-BE49-F238E27FC236}">
                <a16:creationId xmlns="" xmlns:a16="http://schemas.microsoft.com/office/drawing/2014/main" id="{8E6C640E-D5A9-42CA-9940-A441A06C672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7" name="Rectangle 7">
            <a:extLst>
              <a:ext uri="{FF2B5EF4-FFF2-40B4-BE49-F238E27FC236}">
                <a16:creationId xmlns="" xmlns:a16="http://schemas.microsoft.com/office/drawing/2014/main" id="{3F6954CC-A098-4A65-91FF-61153B8D988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C0DB2B-7B6D-4710-9350-27149E2E67B7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="" xmlns:p14="http://schemas.microsoft.com/office/powerpoint/2010/main" val="2361646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="" xmlns:a16="http://schemas.microsoft.com/office/drawing/2014/main" id="{61ACF99B-3D64-4B0A-8EF5-3CCE22A4A6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>
            <a:extLst>
              <a:ext uri="{FF2B5EF4-FFF2-40B4-BE49-F238E27FC236}">
                <a16:creationId xmlns="" xmlns:a16="http://schemas.microsoft.com/office/drawing/2014/main" id="{95E30B85-5D77-40FC-9E55-CF9D42FD50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5794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IN" altLang="en-US"/>
              <a:t>Click to edit Master title style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="" xmlns:a16="http://schemas.microsoft.com/office/drawing/2014/main" id="{EC22A42B-38C5-4A74-A36F-BBAF4472AD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050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IN" altLang="en-US"/>
              <a:t>Click to edit Master text styles</a:t>
            </a:r>
          </a:p>
          <a:p>
            <a:pPr lvl="1"/>
            <a:r>
              <a:rPr lang="en-IN" altLang="en-US"/>
              <a:t>Second level</a:t>
            </a:r>
          </a:p>
          <a:p>
            <a:pPr lvl="2"/>
            <a:r>
              <a:rPr lang="en-IN" altLang="en-US"/>
              <a:t>Third level</a:t>
            </a:r>
          </a:p>
          <a:p>
            <a:pPr lvl="3"/>
            <a:r>
              <a:rPr lang="en-IN" altLang="en-US"/>
              <a:t>Fourth level</a:t>
            </a:r>
          </a:p>
          <a:p>
            <a:pPr lvl="4"/>
            <a:r>
              <a:rPr lang="en-IN" altLang="en-US"/>
              <a:t>Fifth level</a:t>
            </a:r>
          </a:p>
        </p:txBody>
      </p:sp>
      <p:sp>
        <p:nvSpPr>
          <p:cNvPr id="4101" name="Rectangle 5">
            <a:extLst>
              <a:ext uri="{FF2B5EF4-FFF2-40B4-BE49-F238E27FC236}">
                <a16:creationId xmlns="" xmlns:a16="http://schemas.microsoft.com/office/drawing/2014/main" id="{8F52620E-E2C5-4A5B-81A0-66AF0521D664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4102" name="Rectangle 6">
            <a:extLst>
              <a:ext uri="{FF2B5EF4-FFF2-40B4-BE49-F238E27FC236}">
                <a16:creationId xmlns="" xmlns:a16="http://schemas.microsoft.com/office/drawing/2014/main" id="{7FAB74AD-A715-4A6A-AC2B-E04FFED823B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4103" name="Rectangle 7">
            <a:extLst>
              <a:ext uri="{FF2B5EF4-FFF2-40B4-BE49-F238E27FC236}">
                <a16:creationId xmlns="" xmlns:a16="http://schemas.microsoft.com/office/drawing/2014/main" id="{65ECCFFB-E828-4F5D-88D6-BEAC596842D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21ED67DC-D667-4160-8113-6B2DC6D2B294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8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anose="020B060403050404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anose="020B060403050404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anose="020B060403050404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anose="020B060403050404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anose="020B060403050404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anose="020B060403050404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anose="020B060403050404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anose="020B060403050404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0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5">
            <a:extLst>
              <a:ext uri="{FF2B5EF4-FFF2-40B4-BE49-F238E27FC236}">
                <a16:creationId xmlns="" xmlns:a16="http://schemas.microsoft.com/office/drawing/2014/main" id="{BC5E8CA1-F978-4363-BC05-05E9829C5CA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539750" y="2205038"/>
            <a:ext cx="7843838" cy="1584325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Insertion </a:t>
            </a:r>
            <a:r>
              <a:rPr lang="en-US" sz="2800" b="1" dirty="0"/>
              <a:t>Sort and its </a:t>
            </a:r>
            <a:r>
              <a:rPr lang="en-US" sz="2800" b="1" dirty="0" smtClean="0"/>
              <a:t>Analysis</a:t>
            </a:r>
            <a:endParaRPr lang="en-IN" altLang="en-US" sz="3200" b="1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="" xmlns:a16="http://schemas.microsoft.com/office/drawing/2014/main" id="{26E14C71-8121-41BF-BF04-BE56D70626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N" altLang="en-US" b="1" dirty="0">
                <a:solidFill>
                  <a:srgbClr val="000000"/>
                </a:solidFill>
              </a:rPr>
              <a:t>Insertion sort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="" xmlns:a16="http://schemas.microsoft.com/office/drawing/2014/main" id="{2D025CA1-B60B-4580-8EC4-E4AB4545D1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9750" y="1557338"/>
            <a:ext cx="8075613" cy="45481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IN" altLang="en-US" sz="2100">
                <a:solidFill>
                  <a:srgbClr val="000000"/>
                </a:solidFill>
              </a:rPr>
              <a:t>A good algorithm for sorting a small number of elements.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IN" altLang="en-US" sz="2100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IN" altLang="en-US" sz="2100">
                <a:solidFill>
                  <a:srgbClr val="000000"/>
                </a:solidFill>
              </a:rPr>
              <a:t>It works the way you might sort a hand of playing cards: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IN" altLang="en-US" sz="2100">
              <a:solidFill>
                <a:srgbClr val="000000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en-IN" altLang="en-US" sz="2000">
                <a:solidFill>
                  <a:srgbClr val="000000"/>
                </a:solidFill>
              </a:rPr>
              <a:t>Start with an empty left hand and the cards face down on the table.</a:t>
            </a:r>
          </a:p>
          <a:p>
            <a:pPr lvl="1" eaLnBrk="1" hangingPunct="1">
              <a:lnSpc>
                <a:spcPct val="90000"/>
              </a:lnSpc>
            </a:pPr>
            <a:r>
              <a:rPr lang="en-IN" altLang="en-US" sz="2000">
                <a:solidFill>
                  <a:srgbClr val="000000"/>
                </a:solidFill>
              </a:rPr>
              <a:t>Then remove one card at a time from the table, and insert it into the correct position in the left hand.</a:t>
            </a:r>
          </a:p>
          <a:p>
            <a:pPr lvl="1" eaLnBrk="1" hangingPunct="1">
              <a:lnSpc>
                <a:spcPct val="90000"/>
              </a:lnSpc>
            </a:pPr>
            <a:r>
              <a:rPr lang="en-IN" altLang="en-US" sz="2000">
                <a:solidFill>
                  <a:srgbClr val="000000"/>
                </a:solidFill>
              </a:rPr>
              <a:t>To find the correct position for a card, compare it with each of the cards already in the hand, from right to left.</a:t>
            </a:r>
          </a:p>
          <a:p>
            <a:pPr lvl="1" eaLnBrk="1" hangingPunct="1">
              <a:lnSpc>
                <a:spcPct val="90000"/>
              </a:lnSpc>
            </a:pPr>
            <a:r>
              <a:rPr lang="en-IN" altLang="en-US" sz="2000">
                <a:solidFill>
                  <a:srgbClr val="000000"/>
                </a:solidFill>
              </a:rPr>
              <a:t>At all times, the cards held in the left hand are sorted, and these cards were originally the top cards of the pile on the table.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IN" altLang="en-US" sz="2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71B92C0-13D0-4E69-A12A-D66F43738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b="1" dirty="0">
                <a:solidFill>
                  <a:srgbClr val="000000"/>
                </a:solidFill>
              </a:rPr>
              <a:t>Insertion sort (Example)</a:t>
            </a:r>
            <a:endParaRPr lang="en-IN" dirty="0"/>
          </a:p>
        </p:txBody>
      </p:sp>
      <p:pic>
        <p:nvPicPr>
          <p:cNvPr id="1028" name="Picture 4" descr="Java-Latte: Insertion Sort Algorithm in Java">
            <a:extLst>
              <a:ext uri="{FF2B5EF4-FFF2-40B4-BE49-F238E27FC236}">
                <a16:creationId xmlns="" xmlns:a16="http://schemas.microsoft.com/office/drawing/2014/main" id="{AA522F7D-F9E0-4B0E-9FAE-0C91DDC6C1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8627" y="1783630"/>
            <a:ext cx="5766746" cy="329073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186917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="" xmlns:a16="http://schemas.microsoft.com/office/drawing/2014/main" id="{525BCB96-CBB3-4F8C-B7F7-AE5D556BEA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N" altLang="en-US" b="1" dirty="0">
                <a:solidFill>
                  <a:srgbClr val="000000"/>
                </a:solidFill>
              </a:rPr>
              <a:t>Insertion sort (Example)</a:t>
            </a:r>
          </a:p>
        </p:txBody>
      </p:sp>
      <p:pic>
        <p:nvPicPr>
          <p:cNvPr id="28675" name="Picture 4">
            <a:extLst>
              <a:ext uri="{FF2B5EF4-FFF2-40B4-BE49-F238E27FC236}">
                <a16:creationId xmlns="" xmlns:a16="http://schemas.microsoft.com/office/drawing/2014/main" id="{B8419EB3-8F12-4217-959C-4AD724D971DA}"/>
              </a:ext>
            </a:extLst>
          </p:cNvPr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55650" y="2667000"/>
            <a:ext cx="7931150" cy="2362200"/>
          </a:xfr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="" xmlns:a16="http://schemas.microsoft.com/office/drawing/2014/main" id="{DAC7DCC1-B91E-4254-BEAF-75A7E55465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908050"/>
            <a:ext cx="8229600" cy="814388"/>
          </a:xfrm>
        </p:spPr>
        <p:txBody>
          <a:bodyPr/>
          <a:lstStyle/>
          <a:p>
            <a:pPr eaLnBrk="1" hangingPunct="1"/>
            <a:r>
              <a:rPr lang="en-IN" altLang="en-US" b="1" dirty="0">
                <a:solidFill>
                  <a:srgbClr val="000000"/>
                </a:solidFill>
              </a:rPr>
              <a:t>Insertion sort (Algorithm)</a:t>
            </a:r>
            <a:endParaRPr lang="en-IN" altLang="en-US" dirty="0">
              <a:solidFill>
                <a:srgbClr val="000000"/>
              </a:solidFill>
            </a:endParaRPr>
          </a:p>
        </p:txBody>
      </p:sp>
      <p:pic>
        <p:nvPicPr>
          <p:cNvPr id="27651" name="Picture 4">
            <a:extLst>
              <a:ext uri="{FF2B5EF4-FFF2-40B4-BE49-F238E27FC236}">
                <a16:creationId xmlns="" xmlns:a16="http://schemas.microsoft.com/office/drawing/2014/main" id="{D49C9393-0217-4EAF-99C6-ABB2932ED91A}"/>
              </a:ext>
            </a:extLst>
          </p:cNvPr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42988" y="2276475"/>
            <a:ext cx="7345362" cy="3009900"/>
          </a:xfr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10069045">
  <a:themeElements>
    <a:clrScheme name="10069045 13">
      <a:dk1>
        <a:srgbClr val="003300"/>
      </a:dk1>
      <a:lt1>
        <a:srgbClr val="FFFFFF"/>
      </a:lt1>
      <a:dk2>
        <a:srgbClr val="3A566E"/>
      </a:dk2>
      <a:lt2>
        <a:srgbClr val="808080"/>
      </a:lt2>
      <a:accent1>
        <a:srgbClr val="A6BF73"/>
      </a:accent1>
      <a:accent2>
        <a:srgbClr val="FFFFCC"/>
      </a:accent2>
      <a:accent3>
        <a:srgbClr val="FFFFFF"/>
      </a:accent3>
      <a:accent4>
        <a:srgbClr val="002A00"/>
      </a:accent4>
      <a:accent5>
        <a:srgbClr val="D0DCBC"/>
      </a:accent5>
      <a:accent6>
        <a:srgbClr val="E7E7B9"/>
      </a:accent6>
      <a:hlink>
        <a:srgbClr val="7EA0BC"/>
      </a:hlink>
      <a:folHlink>
        <a:srgbClr val="BF848A"/>
      </a:folHlink>
    </a:clrScheme>
    <a:fontScheme name="10069045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10069045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069045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069045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069045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069045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069045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069045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069045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069045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069045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069045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069045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069045 13">
        <a:dk1>
          <a:srgbClr val="003300"/>
        </a:dk1>
        <a:lt1>
          <a:srgbClr val="FFFFFF"/>
        </a:lt1>
        <a:dk2>
          <a:srgbClr val="3A566E"/>
        </a:dk2>
        <a:lt2>
          <a:srgbClr val="808080"/>
        </a:lt2>
        <a:accent1>
          <a:srgbClr val="A6BF73"/>
        </a:accent1>
        <a:accent2>
          <a:srgbClr val="FFFFCC"/>
        </a:accent2>
        <a:accent3>
          <a:srgbClr val="FFFFFF"/>
        </a:accent3>
        <a:accent4>
          <a:srgbClr val="002A00"/>
        </a:accent4>
        <a:accent5>
          <a:srgbClr val="D0DCBC"/>
        </a:accent5>
        <a:accent6>
          <a:srgbClr val="E7E7B9"/>
        </a:accent6>
        <a:hlink>
          <a:srgbClr val="7EA0BC"/>
        </a:hlink>
        <a:folHlink>
          <a:srgbClr val="BF848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10069045</Template>
  <TotalTime>495</TotalTime>
  <Words>139</Words>
  <Application>Microsoft Office PowerPoint</Application>
  <PresentationFormat>On-screen Show (4:3)</PresentationFormat>
  <Paragraphs>13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10069045</vt:lpstr>
      <vt:lpstr>Insertion Sort and its Analysis</vt:lpstr>
      <vt:lpstr>Insertion sort</vt:lpstr>
      <vt:lpstr>Insertion sort (Example)</vt:lpstr>
      <vt:lpstr>Insertion sort (Example)</vt:lpstr>
      <vt:lpstr>Insertion sort (Algorithm)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dell</dc:creator>
  <cp:lastModifiedBy>moon</cp:lastModifiedBy>
  <cp:revision>54</cp:revision>
  <dcterms:created xsi:type="dcterms:W3CDTF">2008-04-22T09:26:06Z</dcterms:created>
  <dcterms:modified xsi:type="dcterms:W3CDTF">2023-01-17T03:54:17Z</dcterms:modified>
</cp:coreProperties>
</file>