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anendra Tiwary" userId="b2b66c31f346f89d" providerId="LiveId" clId="{DA6AAB0B-B6DC-4C87-B7F2-C550C84D1772}"/>
    <pc:docChg chg="modSld">
      <pc:chgData name="Gyanendra Tiwary" userId="b2b66c31f346f89d" providerId="LiveId" clId="{DA6AAB0B-B6DC-4C87-B7F2-C550C84D1772}" dt="2023-01-24T09:18:31.298" v="52" actId="20577"/>
      <pc:docMkLst>
        <pc:docMk/>
      </pc:docMkLst>
      <pc:sldChg chg="modSp mod">
        <pc:chgData name="Gyanendra Tiwary" userId="b2b66c31f346f89d" providerId="LiveId" clId="{DA6AAB0B-B6DC-4C87-B7F2-C550C84D1772}" dt="2023-01-24T09:18:31.298" v="52" actId="20577"/>
        <pc:sldMkLst>
          <pc:docMk/>
          <pc:sldMk cId="0" sldId="299"/>
        </pc:sldMkLst>
        <pc:spChg chg="mod">
          <ac:chgData name="Gyanendra Tiwary" userId="b2b66c31f346f89d" providerId="LiveId" clId="{DA6AAB0B-B6DC-4C87-B7F2-C550C84D1772}" dt="2023-01-24T09:18:31.298" v="52" actId="20577"/>
          <ac:spMkLst>
            <pc:docMk/>
            <pc:sldMk cId="0" sldId="299"/>
            <ac:spMk id="110595" creationId="{0169AFB5-330B-4496-AED6-7BF322B2D5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07B6-73DF-4F59-B758-C2BCE50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0B2DB70B-BC03-4C28-906C-6B8E10077D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8252CF2-1B57-4FD6-9B49-8EA0C405F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B1989C8-403D-4A3F-8067-B7263BF517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4CBD8E-AD1D-4371-8EF7-D4AD4006E9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B3E7030-E7AC-4AEF-BA96-71860DD506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E30109-3037-4BC7-B199-8C90B978C86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C626-8B06-4B39-AB6D-18B0D544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DC0F-3021-4210-8C2D-BA7EF728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1E69-93E2-4151-ACB7-8A050CB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DBC-0937-4B60-94FD-BE2B6341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2E4D-97B7-413A-8665-DA62D9E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907A2-1677-4BE4-ABCF-A59DA356DD6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807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8A79D-DF8F-4DBE-BDA1-BDBEF4DC3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DC8-9803-4B21-BB85-06DC6136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C85F-5176-4960-976D-4B1B476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FE6D-AED9-418C-9505-1FAD189F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98A7-4ED9-48ED-A327-BCD5D71A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9068-A0AA-4EC7-A2A0-8023E0B91F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603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633-3B42-4FE1-80D4-58C5E676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D9BB-3883-4E52-9F9D-B9168459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7115-669A-4C30-B5E3-7840EAE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C958-C5BF-4BE1-BF61-E5C41C2E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A97-7564-4302-A289-7F185DA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CB083-BBB0-49FA-B1CC-3EA112EEBBB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65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4943-57B6-48F6-986B-B2C08A07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64C1-4CA1-4ABE-9C39-7CD54382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2D00-4211-408D-9518-38550A9A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3A10-C24A-4FE3-92B2-E0C316E4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2ED8-3E89-4C93-B647-C74684BE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2D80D-D72C-43F8-A91F-50ECC01177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03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A40E-4F13-49BC-BF4A-9208D42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F868-952D-47CC-ADF6-85FC31E9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09B27-91A3-45A3-9003-11617371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5CBE-56B2-4056-A369-B28BAB6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6F89-D311-4F61-A098-66AE9837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751C-28EF-49DC-B60D-D364F52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0EC0-611E-446A-96C8-F817E89A8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82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EBD-21D9-49CA-8FC1-0AD8C46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273E-E89C-4183-9047-8C13F883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8D4B0-9743-4937-B275-B05D7568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0A560-7234-47BE-AB4D-78564719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3B384-2873-4901-9D6E-B756F29C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FC38-43B1-43BF-A554-3DCF1C82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81E33-621E-4FCB-91ED-AE906484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1332C-5CB9-40BC-9950-E9C1C4C7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348BD-40E2-4B3D-AB06-4AE35ED6D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8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92ED-5B80-4CA2-8DB8-4E416EE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94A50-6E8B-42F6-8668-D1D9338A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E7DC-BDBB-4181-A125-0BF8F298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02857-DB9A-402D-88BD-B68B674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CF094-C708-46E1-86F6-D76495BBB8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151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7113-4B48-445B-A476-23D484A6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3AA27-9DFD-4CA1-A0D4-32464FB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6C59-F955-4599-8FED-0939A31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58E6D-C38B-40DF-9D67-4DA8B4AF7B5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881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FB9-E3BA-4992-9B04-30AB9DA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35E-4983-4882-B025-B26AD08E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51B4-4CC9-4467-BB1C-ED93401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0564-F067-4E90-9BFF-DB62BF5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C95A-DBCA-4B13-90D9-785B5B5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79B0-9213-4CD7-8156-CE4CB36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28773-8C67-4B07-8D61-3F82EA1A01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42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B80E-8E65-4DD0-B891-4AFFEADC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BA2A0-3B04-419D-B26A-A923425D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2AE7-DEBD-4C1E-A8D6-15D49D98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EFE6-FD1C-43AD-B946-08900B9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67AE-31A0-4C86-A959-7653C5E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C900-B49C-437B-B96B-31AF4F3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85D96-2726-467F-A6EF-117752F298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0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91FD89-2F4F-429B-8B97-CDB4F92F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22F34A9D-530D-4436-888D-2EC9E686F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CEB321F-8F12-4E48-8DE4-CC7D2E600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36AFFB-8990-42EC-A37C-895313B67E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0308993-4C4E-40F4-BD9A-D097687F6D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511C9DA-863C-431D-B3B7-A7545A8741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5394FC4-6D79-4E4F-8E1C-F6DC0A07CF6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204864"/>
            <a:ext cx="7843837" cy="1584325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(Quick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851676A-E18F-4008-B404-AF5BD46C9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Performance of quicksort</a:t>
            </a: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17F929B-7316-4200-B0F1-F52C8748A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The running time of quicksort depends on the partitioning of the subarrays: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	• If the subarrays are balanced, then 		  quicksort can run as fast as mergesort.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	• If they are unbalanced, then quicksort 	  can run as slowly as insertion sort.</a:t>
            </a:r>
          </a:p>
          <a:p>
            <a:pPr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0" name="Picture 4">
            <a:extLst>
              <a:ext uri="{FF2B5EF4-FFF2-40B4-BE49-F238E27FC236}">
                <a16:creationId xmlns:a16="http://schemas.microsoft.com/office/drawing/2014/main" id="{30C73EEF-9F79-4308-893E-C3875AE2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7561262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>
            <a:extLst>
              <a:ext uri="{FF2B5EF4-FFF2-40B4-BE49-F238E27FC236}">
                <a16:creationId xmlns:a16="http://schemas.microsoft.com/office/drawing/2014/main" id="{5B40DB05-475D-4AE3-955C-E168EE76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69850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>
            <a:extLst>
              <a:ext uri="{FF2B5EF4-FFF2-40B4-BE49-F238E27FC236}">
                <a16:creationId xmlns:a16="http://schemas.microsoft.com/office/drawing/2014/main" id="{B8DDAB15-AD66-4CC9-80A7-1549B4B7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7716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>
            <a:extLst>
              <a:ext uri="{FF2B5EF4-FFF2-40B4-BE49-F238E27FC236}">
                <a16:creationId xmlns:a16="http://schemas.microsoft.com/office/drawing/2014/main" id="{7BFAB4BA-B21B-451E-B935-42F2E9A6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77716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altLang="en-US" b="1"/>
          </a:p>
          <a:p>
            <a:pPr>
              <a:lnSpc>
                <a:spcPct val="110000"/>
              </a:lnSpc>
            </a:pPr>
            <a:r>
              <a:rPr lang="en-IN" altLang="en-US"/>
              <a:t>• </a:t>
            </a:r>
            <a:r>
              <a:rPr lang="en-IN" altLang="en-US" sz="2000"/>
              <a:t>We have assumed that all input permutations are equally likely.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This is not always true.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To correct this, we add randomization to quicksort.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We could randomly permute the input array.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Instead, we use </a:t>
            </a:r>
            <a:r>
              <a:rPr lang="en-IN" altLang="en-US" sz="2000" b="1" i="1"/>
              <a:t>random sampling</a:t>
            </a:r>
            <a:r>
              <a:rPr lang="en-IN" altLang="en-US" sz="2000"/>
              <a:t>, or picking one element at random.</a:t>
            </a:r>
          </a:p>
          <a:p>
            <a:pPr>
              <a:lnSpc>
                <a:spcPct val="120000"/>
              </a:lnSpc>
            </a:pPr>
            <a:r>
              <a:rPr lang="en-IN" altLang="en-US" sz="2000"/>
              <a:t>• Don’t always use </a:t>
            </a:r>
            <a:r>
              <a:rPr lang="en-IN" altLang="en-US" sz="2000" i="1"/>
              <a:t>A</a:t>
            </a:r>
            <a:r>
              <a:rPr lang="en-IN" altLang="en-US" sz="2000"/>
              <a:t>[</a:t>
            </a:r>
            <a:r>
              <a:rPr lang="en-IN" altLang="en-US" sz="2000" i="1"/>
              <a:t>r </a:t>
            </a:r>
            <a:r>
              <a:rPr lang="en-IN" altLang="en-US" sz="2000"/>
              <a:t>] as the pivot. Instead, randomly pick an element from the subarray that is being sorted.</a:t>
            </a:r>
          </a:p>
          <a:p>
            <a:pPr>
              <a:lnSpc>
                <a:spcPct val="120000"/>
              </a:lnSpc>
            </a:pPr>
            <a:endParaRPr lang="en-IN" altLang="en-US" sz="2000"/>
          </a:p>
          <a:p>
            <a:pPr>
              <a:lnSpc>
                <a:spcPct val="110000"/>
              </a:lnSpc>
            </a:pPr>
            <a:r>
              <a:rPr lang="en-IN" altLang="en-US" sz="2000"/>
              <a:t>We add this randomization by not always using </a:t>
            </a:r>
            <a:r>
              <a:rPr lang="en-IN" altLang="en-US" sz="2000" i="1"/>
              <a:t>A</a:t>
            </a:r>
            <a:r>
              <a:rPr lang="en-IN" altLang="en-US" sz="2000"/>
              <a:t>[</a:t>
            </a:r>
            <a:r>
              <a:rPr lang="en-IN" altLang="en-US" sz="2000" i="1"/>
              <a:t>r </a:t>
            </a:r>
            <a:r>
              <a:rPr lang="en-IN" altLang="en-US" sz="2000"/>
              <a:t>] as the pivot, but instead randomly picking an element from the subarray that is being sorted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2924D934-27D1-4068-8E08-FF7A9097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687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3200" b="1"/>
              <a:t>Randomized version of quicksort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>
            <a:extLst>
              <a:ext uri="{FF2B5EF4-FFF2-40B4-BE49-F238E27FC236}">
                <a16:creationId xmlns:a16="http://schemas.microsoft.com/office/drawing/2014/main" id="{B68ED968-5780-4E7B-80FF-605DE354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705725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5">
            <a:extLst>
              <a:ext uri="{FF2B5EF4-FFF2-40B4-BE49-F238E27FC236}">
                <a16:creationId xmlns:a16="http://schemas.microsoft.com/office/drawing/2014/main" id="{107A06BB-D627-474A-AE38-1C0FD50E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16338"/>
            <a:ext cx="64389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AD979DC-223E-492B-8BE7-7486A8FC9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Analysis of quicksort</a:t>
            </a: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169AFB5-330B-4496-AED6-7BF322B2D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altLang="en-US" dirty="0">
                <a:solidFill>
                  <a:srgbClr val="000000"/>
                </a:solidFill>
              </a:rPr>
              <a:t>We will </a:t>
            </a:r>
            <a:r>
              <a:rPr lang="en-IN" altLang="en-US" dirty="0" err="1">
                <a:solidFill>
                  <a:srgbClr val="000000"/>
                </a:solidFill>
              </a:rPr>
              <a:t>analyze</a:t>
            </a:r>
            <a:endParaRPr lang="en-IN" altLang="en-US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IN" altLang="en-US" dirty="0">
                <a:solidFill>
                  <a:srgbClr val="000000"/>
                </a:solidFill>
              </a:rPr>
              <a:t>• the worst-case running time of RANDOMIZED-QUICKSORT is average-case running time of </a:t>
            </a:r>
            <a:r>
              <a:rPr lang="en-IN" altLang="en-US">
                <a:solidFill>
                  <a:srgbClr val="000000"/>
                </a:solidFill>
              </a:rPr>
              <a:t>QUICKSORT that </a:t>
            </a:r>
            <a:r>
              <a:rPr lang="en-IN" altLang="en-US" dirty="0">
                <a:solidFill>
                  <a:srgbClr val="000000"/>
                </a:solidFill>
              </a:rPr>
              <a:t>is O(n </a:t>
            </a:r>
            <a:r>
              <a:rPr lang="en-IN" altLang="en-US" dirty="0" err="1">
                <a:solidFill>
                  <a:srgbClr val="000000"/>
                </a:solidFill>
              </a:rPr>
              <a:t>lg</a:t>
            </a:r>
            <a:r>
              <a:rPr lang="en-IN" altLang="en-US" dirty="0">
                <a:solidFill>
                  <a:srgbClr val="000000"/>
                </a:solidFill>
              </a:rPr>
              <a:t> n)</a:t>
            </a:r>
            <a:r>
              <a:rPr lang="en-IN" altLang="en-US" i="1" dirty="0">
                <a:solidFill>
                  <a:srgbClr val="000000"/>
                </a:solidFill>
              </a:rPr>
              <a:t> .</a:t>
            </a:r>
            <a:endParaRPr lang="en-IN" altLang="en-US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E38EA130-768C-488D-8A1C-FEA60FFAA9B0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Worst-case running time: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Expected running time: 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Constants hidden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altLang="en-US" dirty="0">
                    <a:solidFill>
                      <a:srgbClr val="000000"/>
                    </a:solidFill>
                  </a:rPr>
                  <a:t> are small.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Sorts in place.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xmlns="" id="{E38EA130-768C-488D-8A1C-FEA60FFAA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  <a:blipFill>
                <a:blip r:embed="rId3" cstate="print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6E787-E1CF-4B3D-8346-5F9B30239C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B364B036-7FA1-4D7F-A9A5-00ADF3C32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">
                  <p:embed/>
                </p:oleObj>
              </mc:Choice>
              <mc:Fallback>
                <p:oleObj name="Equation" r:id="rId4" imgW="114151" imgH="215619" progId="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B364B036-7FA1-4D7F-A9A5-00ADF3C32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897" name="Object 9">
                <a:extLst>
                  <a:ext uri="{FF2B5EF4-FFF2-40B4-BE49-F238E27FC236}">
                    <a16:creationId xmlns:a16="http://schemas.microsoft.com/office/drawing/2014/main" id="{CC5FC175-DA4F-46C6-A87B-E63E0CD43095}"/>
                  </a:ext>
                </a:extLst>
              </p:cNvPr>
              <p:cNvSpPr txBox="1"/>
              <p:nvPr/>
            </p:nvSpPr>
            <p:spPr bwMode="auto">
              <a:xfrm>
                <a:off x="5795963" y="1989138"/>
                <a:ext cx="936625" cy="59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897" name="Object 9">
                <a:extLst>
                  <a:ext uri="{FF2B5EF4-FFF2-40B4-BE49-F238E27FC236}">
                    <a16:creationId xmlns:a16="http://schemas.microsoft.com/office/drawing/2014/main" xmlns="" id="{CC5FC175-DA4F-46C6-A87B-E63E0CD4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1989138"/>
                <a:ext cx="936625" cy="596900"/>
              </a:xfrm>
              <a:prstGeom prst="rect">
                <a:avLst/>
              </a:prstGeom>
              <a:blipFill>
                <a:blip r:embed="rId6" cstate="print"/>
                <a:stretch>
                  <a:fillRect l="-1961" r="-84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8B48D4-A122-42C5-BCC6-5EDFEB6BC416}"/>
                  </a:ext>
                </a:extLst>
              </p:cNvPr>
              <p:cNvSpPr txBox="1"/>
              <p:nvPr/>
            </p:nvSpPr>
            <p:spPr>
              <a:xfrm>
                <a:off x="5436096" y="2801938"/>
                <a:ext cx="14656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68B48D4-A122-42C5-BCC6-5EDFEB6BC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01938"/>
                <a:ext cx="1465658" cy="4308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Description of quicksort</a:t>
            </a:r>
            <a:br>
              <a:rPr lang="en-IN" altLang="en-US">
                <a:solidFill>
                  <a:srgbClr val="000000"/>
                </a:solidFill>
              </a:rPr>
            </a:b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BDC067F0-1348-4490-BD1C-6D160053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6840537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>
            <a:extLst>
              <a:ext uri="{FF2B5EF4-FFF2-40B4-BE49-F238E27FC236}">
                <a16:creationId xmlns:a16="http://schemas.microsoft.com/office/drawing/2014/main" id="{4EBD59CA-8CCF-4AA6-B35D-39F0CFD7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6624637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>
            <a:extLst>
              <a:ext uri="{FF2B5EF4-FFF2-40B4-BE49-F238E27FC236}">
                <a16:creationId xmlns:a16="http://schemas.microsoft.com/office/drawing/2014/main" id="{3559E625-D25E-4F9A-BE6B-FF1EB080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>
            <a:extLst>
              <a:ext uri="{FF2B5EF4-FFF2-40B4-BE49-F238E27FC236}">
                <a16:creationId xmlns:a16="http://schemas.microsoft.com/office/drawing/2014/main" id="{DF2EF319-41F6-40C7-A24A-F9A32060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7834312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>
            <a:extLst>
              <a:ext uri="{FF2B5EF4-FFF2-40B4-BE49-F238E27FC236}">
                <a16:creationId xmlns:a16="http://schemas.microsoft.com/office/drawing/2014/main" id="{531FAF94-C73E-45A9-84C8-D81B849A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696913"/>
            <a:ext cx="62484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>
            <a:extLst>
              <a:ext uri="{FF2B5EF4-FFF2-40B4-BE49-F238E27FC236}">
                <a16:creationId xmlns:a16="http://schemas.microsoft.com/office/drawing/2014/main" id="{BE9A528C-415B-49EB-9B04-513D72DA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4103688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>
            <a:extLst>
              <a:ext uri="{FF2B5EF4-FFF2-40B4-BE49-F238E27FC236}">
                <a16:creationId xmlns:a16="http://schemas.microsoft.com/office/drawing/2014/main" id="{EE8A9AD3-3F3E-481B-B1BE-323F981C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920037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967</TotalTime>
  <Words>249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Tahoma</vt:lpstr>
      <vt:lpstr>10069045</vt:lpstr>
      <vt:lpstr>Equation</vt:lpstr>
      <vt:lpstr>Divide and Conquer strategy  (Quick Sort) </vt:lpstr>
      <vt:lpstr>Overview</vt:lpstr>
      <vt:lpstr>Description of quicksort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of quicksort</vt:lpstr>
      <vt:lpstr>PowerPoint Presentation</vt:lpstr>
      <vt:lpstr>PowerPoint Presentation</vt:lpstr>
      <vt:lpstr>PowerPoint Presentation</vt:lpstr>
      <vt:lpstr>PowerPoint Presentation</vt:lpstr>
      <vt:lpstr>Analysis of quicksort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Gyanendra Tiwary</cp:lastModifiedBy>
  <cp:revision>26</cp:revision>
  <dcterms:created xsi:type="dcterms:W3CDTF">2008-04-22T09:26:06Z</dcterms:created>
  <dcterms:modified xsi:type="dcterms:W3CDTF">2023-01-24T09:18:38Z</dcterms:modified>
</cp:coreProperties>
</file>