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86" r:id="rId3"/>
    <p:sldId id="287" r:id="rId4"/>
    <p:sldId id="304" r:id="rId5"/>
    <p:sldId id="303" r:id="rId6"/>
    <p:sldId id="305" r:id="rId7"/>
    <p:sldId id="332" r:id="rId8"/>
    <p:sldId id="326" r:id="rId9"/>
    <p:sldId id="333" r:id="rId10"/>
    <p:sldId id="306" r:id="rId11"/>
    <p:sldId id="317" r:id="rId12"/>
    <p:sldId id="307" r:id="rId13"/>
    <p:sldId id="318" r:id="rId14"/>
    <p:sldId id="312" r:id="rId15"/>
    <p:sldId id="320" r:id="rId16"/>
    <p:sldId id="311" r:id="rId17"/>
    <p:sldId id="321" r:id="rId18"/>
    <p:sldId id="310" r:id="rId19"/>
    <p:sldId id="322" r:id="rId20"/>
    <p:sldId id="314" r:id="rId21"/>
    <p:sldId id="323" r:id="rId22"/>
    <p:sldId id="313" r:id="rId23"/>
    <p:sldId id="324" r:id="rId24"/>
    <p:sldId id="316" r:id="rId25"/>
    <p:sldId id="325" r:id="rId26"/>
    <p:sldId id="258" r:id="rId27"/>
    <p:sldId id="259" r:id="rId28"/>
    <p:sldId id="334" r:id="rId29"/>
    <p:sldId id="292" r:id="rId30"/>
    <p:sldId id="335" r:id="rId31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anendra Tiwary" userId="b2b66c31f346f89d" providerId="LiveId" clId="{F276280F-C790-4598-B375-D9ED18DFF683}"/>
    <pc:docChg chg="undo custSel addSld delSld modSld">
      <pc:chgData name="Gyanendra Tiwary" userId="b2b66c31f346f89d" providerId="LiveId" clId="{F276280F-C790-4598-B375-D9ED18DFF683}" dt="2023-01-24T09:40:57.981" v="5" actId="47"/>
      <pc:docMkLst>
        <pc:docMk/>
      </pc:docMkLst>
      <pc:sldChg chg="delSp add del mod">
        <pc:chgData name="Gyanendra Tiwary" userId="b2b66c31f346f89d" providerId="LiveId" clId="{F276280F-C790-4598-B375-D9ED18DFF683}" dt="2023-01-24T09:40:54.011" v="4" actId="2696"/>
        <pc:sldMkLst>
          <pc:docMk/>
          <pc:sldMk cId="0" sldId="256"/>
        </pc:sldMkLst>
        <pc:spChg chg="del">
          <ac:chgData name="Gyanendra Tiwary" userId="b2b66c31f346f89d" providerId="LiveId" clId="{F276280F-C790-4598-B375-D9ED18DFF683}" dt="2023-01-24T09:40:31.004" v="0" actId="478"/>
          <ac:spMkLst>
            <pc:docMk/>
            <pc:sldMk cId="0" sldId="256"/>
            <ac:spMk id="3" creationId="{8A03402F-5382-4DDE-92D1-E01D1FE5F249}"/>
          </ac:spMkLst>
        </pc:spChg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0" sldId="258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0" sldId="259"/>
        </pc:sldMkLst>
      </pc:sldChg>
      <pc:sldChg chg="add del">
        <pc:chgData name="Gyanendra Tiwary" userId="b2b66c31f346f89d" providerId="LiveId" clId="{F276280F-C790-4598-B375-D9ED18DFF683}" dt="2023-01-24T09:40:57.981" v="5" actId="47"/>
        <pc:sldMkLst>
          <pc:docMk/>
          <pc:sldMk cId="0" sldId="284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0" sldId="286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0" sldId="287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0" sldId="292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631056487" sldId="303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38651604" sldId="304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084290148" sldId="305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844687952" sldId="306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620446478" sldId="307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481390476" sldId="310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438931013" sldId="311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832632374" sldId="312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155078427" sldId="313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464264997" sldId="314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550505335" sldId="316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561776626" sldId="317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47365601" sldId="318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488933277" sldId="320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133363213" sldId="321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805429033" sldId="322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031486411" sldId="323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3394729856" sldId="324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105912033" sldId="325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501404994" sldId="326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2405105485" sldId="332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553881114" sldId="333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484111092" sldId="334"/>
        </pc:sldMkLst>
      </pc:sldChg>
      <pc:sldChg chg="add del">
        <pc:chgData name="Gyanendra Tiwary" userId="b2b66c31f346f89d" providerId="LiveId" clId="{F276280F-C790-4598-B375-D9ED18DFF683}" dt="2023-01-24T09:40:54.011" v="4" actId="2696"/>
        <pc:sldMkLst>
          <pc:docMk/>
          <pc:sldMk cId="1214861021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5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3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(Counting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4362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2A282-EDC3-456E-92B6-01374F253CD7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46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5183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38E219-5F9E-4108-A7F5-507C456E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32566"/>
              </p:ext>
            </p:extLst>
          </p:nvPr>
        </p:nvGraphicFramePr>
        <p:xfrm>
          <a:off x="2181809" y="357301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A80B19-5072-4651-B92B-EEBA08776C0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6177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7075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2A19D4-A8C6-47B2-A751-29763D8BE553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2044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88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922CED-9F78-4595-BEE7-1F410BE92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5163"/>
              </p:ext>
            </p:extLst>
          </p:nvPr>
        </p:nvGraphicFramePr>
        <p:xfrm>
          <a:off x="2204942" y="369859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057787-1771-41E7-A601-9116BA84DBD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73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27012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DA9AB6-8A01-42BD-8353-4F5B037914FF}"/>
              </a:ext>
            </a:extLst>
          </p:cNvPr>
          <p:cNvSpPr txBox="1"/>
          <p:nvPr/>
        </p:nvSpPr>
        <p:spPr>
          <a:xfrm>
            <a:off x="611560" y="1340768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263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8899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0A62D1-2904-4548-ABAE-69B7E4D3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52625"/>
              </p:ext>
            </p:extLst>
          </p:nvPr>
        </p:nvGraphicFramePr>
        <p:xfrm>
          <a:off x="221159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7DB5B4-D797-4D8E-863B-A9B680858D2B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8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38937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B0E8CC-6205-4451-8A9E-683C2893D44C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893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35953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08C35B-DC0E-4A2F-89AE-B7CA44DC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472"/>
              </p:ext>
            </p:extLst>
          </p:nvPr>
        </p:nvGraphicFramePr>
        <p:xfrm>
          <a:off x="2339752" y="3645024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B01E30-25DF-4585-91D7-E9C70D917E41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336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48171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122127-3F9E-401E-B236-376DAD886A3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13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13405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77298-545F-4751-9A24-C0F31886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3435"/>
              </p:ext>
            </p:extLst>
          </p:nvPr>
        </p:nvGraphicFramePr>
        <p:xfrm>
          <a:off x="233975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391370-45DE-4D83-82D7-574AD750548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054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73238"/>
            <a:ext cx="7560443" cy="29527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Running time of counting sort is </a:t>
            </a:r>
            <a:r>
              <a:rPr lang="en-IN" altLang="en-US" i="1" dirty="0">
                <a:solidFill>
                  <a:schemeClr val="tx1"/>
                </a:solidFill>
              </a:rPr>
              <a:t>O(</a:t>
            </a:r>
            <a:r>
              <a:rPr lang="en-IN" altLang="en-US" i="1" dirty="0" err="1">
                <a:solidFill>
                  <a:schemeClr val="tx1"/>
                </a:solidFill>
              </a:rPr>
              <a:t>n+k</a:t>
            </a:r>
            <a:r>
              <a:rPr lang="en-IN" altLang="en-US" i="1" dirty="0">
                <a:solidFill>
                  <a:schemeClr val="tx1"/>
                </a:solidFill>
              </a:rPr>
              <a:t>)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Required extra space for sorting.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Is a stable sorting.</a:t>
            </a: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02A14D03-7DF1-4051-89C9-33AED1194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1360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410FDA-A1A2-490C-9157-10DC09343E04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642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01846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E64A0-3E24-4AB8-B834-E0CD33B1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4297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B46E2D-FA59-41BB-916A-C3F0AB463A3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3148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5853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696624-9893-4899-A002-E6BA1E34150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507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14376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229CE7-522D-4E8F-BF32-F90D7A17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87716"/>
              </p:ext>
            </p:extLst>
          </p:nvPr>
        </p:nvGraphicFramePr>
        <p:xfrm>
          <a:off x="2196291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0F3815-D61A-473F-904A-C4454DA108B5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9472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9012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59B58-8230-460F-86E8-A1088EF6D97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5050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7908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11E72-7E83-49E2-8FA3-1B8E6F54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8905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50FA45-E726-4E40-B7D1-BCB180D4D8BE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0591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48696" y="1331246"/>
            <a:ext cx="7067720" cy="4146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C[i]=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 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893803-8FD9-4118-A2B8-84C84132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2370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1248696" y="1331246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D609593-1FF0-4FDA-91FA-34D236DB3721}"/>
              </a:ext>
            </a:extLst>
          </p:cNvPr>
          <p:cNvSpPr txBox="1"/>
          <p:nvPr/>
        </p:nvSpPr>
        <p:spPr>
          <a:xfrm>
            <a:off x="5220072" y="2138842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1]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357B2DE-AB34-44AC-AAE0-97E555C3F7FA}"/>
              </a:ext>
            </a:extLst>
          </p:cNvPr>
          <p:cNvSpPr txBox="1"/>
          <p:nvPr/>
        </p:nvSpPr>
        <p:spPr>
          <a:xfrm>
            <a:off x="5220072" y="2842259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2]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0E90BA3-584E-4E5B-A559-12D6C75BBBEE}"/>
              </a:ext>
            </a:extLst>
          </p:cNvPr>
          <p:cNvSpPr txBox="1"/>
          <p:nvPr/>
        </p:nvSpPr>
        <p:spPr>
          <a:xfrm>
            <a:off x="5220072" y="3601311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3]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C20FE955-E4EA-4BDD-92BC-453D5EEC9DDE}"/>
              </a:ext>
            </a:extLst>
          </p:cNvPr>
          <p:cNvSpPr txBox="1"/>
          <p:nvPr/>
        </p:nvSpPr>
        <p:spPr>
          <a:xfrm>
            <a:off x="5217787" y="4360363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4]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388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Complexity Analysis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891142" y="1268760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                                            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/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1]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  <a:blipFill>
                <a:blip r:embed="rId2"/>
                <a:stretch>
                  <a:fillRect l="-5009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/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  <a:blipFill>
                <a:blip r:embed="rId3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/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3]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  <a:blipFill>
                <a:blip r:embed="rId4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/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  <a:blipFill>
                <a:blip r:embed="rId5"/>
                <a:stretch>
                  <a:fillRect l="-4836" t="-22581" b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1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31631"/>
            <a:ext cx="6661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Complexity 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8119"/>
            <a:ext cx="7564452" cy="212878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 the counting sort takes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total time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of: </a:t>
            </a:r>
            <a:r>
              <a:rPr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Counting sort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called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</a:t>
            </a:r>
            <a:r>
              <a:rPr sz="2400" b="1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sort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755650" marR="5080" indent="-285750" algn="just">
              <a:lnSpc>
                <a:spcPct val="100000"/>
              </a:lnSpc>
              <a:spcBef>
                <a:spcPts val="690"/>
              </a:spcBef>
            </a:pPr>
            <a:r>
              <a:rPr lang="en-US" sz="2400" baseline="2976" dirty="0">
                <a:solidFill>
                  <a:srgbClr val="000000"/>
                </a:solidFill>
                <a:latin typeface="Arial"/>
                <a:cs typeface="Arial"/>
              </a:rPr>
              <a:t>(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sorting algorithm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when numbers</a:t>
            </a:r>
            <a:r>
              <a:rPr sz="2400" spc="-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with  the same values appear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output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same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order as they do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input</a:t>
            </a:r>
            <a:r>
              <a:rPr sz="24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array.</a:t>
            </a:r>
            <a:r>
              <a:rPr lang="en-US" sz="2400" spc="-10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Counting sort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is a type of sorting technique which is based on keys between a specific range. 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works by counting the number of objects having distinct key values (i.e. one kind of hashing).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93186"/>
            <a:ext cx="6661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3200" b="1" dirty="0">
                <a:solidFill>
                  <a:srgbClr val="000000"/>
                </a:solidFill>
              </a:rPr>
              <a:t>Pro’s and Con’s of Counting Sort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7584" y="1484784"/>
            <a:ext cx="7564452" cy="326499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Pro’s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400" spc="-5" dirty="0">
                <a:latin typeface="Cambria"/>
                <a:cs typeface="Cambria"/>
              </a:rPr>
              <a:t>Asymptotically</a:t>
            </a:r>
            <a:r>
              <a:rPr lang="en-IN" sz="2400" dirty="0">
                <a:latin typeface="Cambria"/>
                <a:cs typeface="Cambria"/>
              </a:rPr>
              <a:t> fast 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Fast -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Simple to code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Con’s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Doesn’t sort in place.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Requires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 extra storage space.</a:t>
            </a: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148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Consider the input set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: 4,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1, 3, 4, 3.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n=5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and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k=4.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Counting sort determines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for each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input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number of  elements less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than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. 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his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information is uses to place 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directly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 array.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For  example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if there exits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17 elements less that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placed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18</a:t>
                </a:r>
                <a:r>
                  <a:rPr lang="en-US" sz="2400" spc="-7" baseline="27777" dirty="0">
                    <a:solidFill>
                      <a:srgbClr val="000000"/>
                    </a:solidFill>
                    <a:latin typeface="Cambria"/>
                    <a:cs typeface="Cambria"/>
                  </a:rPr>
                  <a:t>th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</a:t>
                </a:r>
                <a:r>
                  <a:rPr lang="en-US" sz="2400" spc="-7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array.</a:t>
                </a: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70" t="-1185" r="-13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C508-E688-4A2B-8B0C-FD1962C8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D3A8-1B98-444D-A88E-C4CCC625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0768"/>
            <a:ext cx="7330008" cy="4464496"/>
          </a:xfrm>
        </p:spPr>
        <p:txBody>
          <a:bodyPr/>
          <a:lstStyle/>
          <a:p>
            <a:r>
              <a:rPr lang="en-US" sz="2400" b="0" i="0" dirty="0">
                <a:effectLst/>
                <a:latin typeface="Roboto"/>
              </a:rPr>
              <a:t> </a:t>
            </a:r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records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record contains keys or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keys are in the range of 0 to k, where k is the highest  key value of the array.</a:t>
            </a:r>
            <a:endParaRPr lang="en-US" altLang="en-US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Space:  </a:t>
            </a:r>
          </a:p>
          <a:p>
            <a:pPr marL="25400" indent="0">
              <a:lnSpc>
                <a:spcPct val="100000"/>
              </a:lnSpc>
              <a:spcBef>
                <a:spcPts val="700"/>
              </a:spcBef>
              <a:buNone/>
              <a:tabLst>
                <a:tab pos="367665" algn="l"/>
                <a:tab pos="368300" algn="l"/>
              </a:tabLst>
            </a:pP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	 For coding this algorithm uses three</a:t>
            </a:r>
            <a:r>
              <a:rPr lang="en-IN" sz="2400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endParaRPr lang="en-IN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9350" algn="l"/>
                <a:tab pos="3538538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Input Array: A[1..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input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data , where 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is the 	length of the array.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Output</a:t>
            </a:r>
            <a:r>
              <a:rPr lang="en-IN" sz="2000" b="1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r>
              <a:rPr lang="en-IN" sz="2000" b="1" spc="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B[1..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	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finally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the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sorted data </a:t>
            </a: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Temporary Array:  C[0..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data temporarily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0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39414"/>
              </p:ext>
            </p:extLst>
          </p:nvPr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9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Let us illustrate the counting sort with an example. Apply the concept of counting sort on the given array.</a:t>
            </a: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mbria"/>
              </a:rPr>
              <a:t>First create a new array  </a:t>
            </a:r>
            <a:r>
              <a:rPr lang="en-US" sz="2000" spc="-5" dirty="0">
                <a:solidFill>
                  <a:srgbClr val="000000"/>
                </a:solidFill>
                <a:latin typeface="+mj-lt"/>
                <a:cs typeface="Cambria"/>
              </a:rPr>
              <a:t>C[0…..k] , where k is the highest                   	key value. And initialize with 0(i.e. zero)</a:t>
            </a:r>
            <a:endParaRPr lang="en-US" sz="2000" dirty="0">
              <a:solidFill>
                <a:srgbClr val="000000"/>
              </a:solidFill>
              <a:latin typeface="+mj-lt"/>
              <a:cs typeface="Cambria"/>
            </a:endParaRPr>
          </a:p>
          <a:p>
            <a:pPr marL="0" marR="2312670" indent="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			 for </a:t>
            </a:r>
            <a:r>
              <a:rPr lang="en-US" sz="2000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=0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</a:p>
          <a:p>
            <a:pPr marL="0" marR="2312670" indent="0" defTabSz="80645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		              C[</a:t>
            </a:r>
            <a:r>
              <a:rPr lang="en-US" sz="2000" spc="-5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]=</a:t>
            </a:r>
            <a:r>
              <a:rPr lang="en-US"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18357"/>
              </p:ext>
            </p:extLst>
          </p:nvPr>
        </p:nvGraphicFramePr>
        <p:xfrm>
          <a:off x="3023829" y="213238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FD66A-D9E0-460E-988D-021E9042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6061"/>
              </p:ext>
            </p:extLst>
          </p:nvPr>
        </p:nvGraphicFramePr>
        <p:xfrm>
          <a:off x="4427984" y="3706268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/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07295"/>
              </p:ext>
            </p:extLst>
          </p:nvPr>
        </p:nvGraphicFramePr>
        <p:xfrm>
          <a:off x="5297249" y="42114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522000" y="3868436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50140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692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196752"/>
            <a:ext cx="7560840" cy="475252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And then cumulatively add C array.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for i=1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nn-NO" sz="18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			     C[i] = C[i] +</a:t>
            </a:r>
            <a:r>
              <a:rPr lang="nn-NO" sz="18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C[i-1];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59536"/>
              </p:ext>
            </p:extLst>
          </p:nvPr>
        </p:nvGraphicFramePr>
        <p:xfrm>
          <a:off x="3023829" y="2220116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25780"/>
              </p:ext>
            </p:extLst>
          </p:nvPr>
        </p:nvGraphicFramePr>
        <p:xfrm>
          <a:off x="5338426" y="3942654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475656" y="3672805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BBF74-D3AD-4228-B630-18003905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83244"/>
              </p:ext>
            </p:extLst>
          </p:nvPr>
        </p:nvGraphicFramePr>
        <p:xfrm>
          <a:off x="5338426" y="51570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81114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1560</TotalTime>
  <Words>3082</Words>
  <Application>Microsoft Office PowerPoint</Application>
  <PresentationFormat>On-screen Show (4:3)</PresentationFormat>
  <Paragraphs>1451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Roboto</vt:lpstr>
      <vt:lpstr>Tahoma</vt:lpstr>
      <vt:lpstr>Times New Roman</vt:lpstr>
      <vt:lpstr>10069045</vt:lpstr>
      <vt:lpstr>Equation</vt:lpstr>
      <vt:lpstr>Algorithm Analysis and Design   Linear Time Sorting  (Counting Sort)</vt:lpstr>
      <vt:lpstr>Overview</vt:lpstr>
      <vt:lpstr>Counting Sort </vt:lpstr>
      <vt:lpstr>Counting Sort 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Complexity Analysis</vt:lpstr>
      <vt:lpstr>Complexity Analysis</vt:lpstr>
      <vt:lpstr>Pro’s and Con’s of 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85</cp:revision>
  <dcterms:created xsi:type="dcterms:W3CDTF">2008-04-22T09:26:06Z</dcterms:created>
  <dcterms:modified xsi:type="dcterms:W3CDTF">2023-01-24T09:41:03Z</dcterms:modified>
</cp:coreProperties>
</file>