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</p:sldMasterIdLst>
  <p:notesMasterIdLst>
    <p:notesMasterId r:id="rId25"/>
  </p:notesMasterIdLst>
  <p:sldIdLst>
    <p:sldId id="256" r:id="rId2"/>
    <p:sldId id="286" r:id="rId3"/>
    <p:sldId id="996" r:id="rId4"/>
    <p:sldId id="985" r:id="rId5"/>
    <p:sldId id="986" r:id="rId6"/>
    <p:sldId id="984" r:id="rId7"/>
    <p:sldId id="987" r:id="rId8"/>
    <p:sldId id="988" r:id="rId9"/>
    <p:sldId id="989" r:id="rId10"/>
    <p:sldId id="990" r:id="rId11"/>
    <p:sldId id="991" r:id="rId12"/>
    <p:sldId id="992" r:id="rId13"/>
    <p:sldId id="993" r:id="rId14"/>
    <p:sldId id="994" r:id="rId15"/>
    <p:sldId id="995" r:id="rId16"/>
    <p:sldId id="997" r:id="rId17"/>
    <p:sldId id="998" r:id="rId18"/>
    <p:sldId id="999" r:id="rId19"/>
    <p:sldId id="1000" r:id="rId20"/>
    <p:sldId id="1001" r:id="rId21"/>
    <p:sldId id="1002" r:id="rId22"/>
    <p:sldId id="1003" r:id="rId23"/>
    <p:sldId id="1004" r:id="rId24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1635" autoAdjust="0"/>
  </p:normalViewPr>
  <p:slideViewPr>
    <p:cSldViewPr>
      <p:cViewPr varScale="1">
        <p:scale>
          <a:sx n="75" d="100"/>
          <a:sy n="75" d="100"/>
        </p:scale>
        <p:origin x="155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yanendra Tiwary" userId="b2b66c31f346f89d" providerId="LiveId" clId="{05E91809-E1D9-431D-B654-F4AC3E4E602E}"/>
    <pc:docChg chg="delSld">
      <pc:chgData name="Gyanendra Tiwary" userId="b2b66c31f346f89d" providerId="LiveId" clId="{05E91809-E1D9-431D-B654-F4AC3E4E602E}" dt="2023-01-28T03:07:01.620" v="2" actId="47"/>
      <pc:docMkLst>
        <pc:docMk/>
      </pc:docMkLst>
      <pc:sldChg chg="del">
        <pc:chgData name="Gyanendra Tiwary" userId="b2b66c31f346f89d" providerId="LiveId" clId="{05E91809-E1D9-431D-B654-F4AC3E4E602E}" dt="2023-01-28T03:07:01.620" v="2" actId="47"/>
        <pc:sldMkLst>
          <pc:docMk/>
          <pc:sldMk cId="0" sldId="284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1110682740" sldId="1005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891499663" sldId="1006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2885083607" sldId="1007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1519540005" sldId="1009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2648430523" sldId="1010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3990141097" sldId="1011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3942103361" sldId="1012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2339042428" sldId="1013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1053161247" sldId="1014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2250420538" sldId="1015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2449437783" sldId="1016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3833759617" sldId="1017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4027493420" sldId="1018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4013353275" sldId="1019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526067155" sldId="1020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1625781114" sldId="1021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3616758409" sldId="1022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4090743232" sldId="1023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764320873" sldId="1024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3872930198" sldId="1025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1328887630" sldId="1026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2955658157" sldId="1027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3316733027" sldId="1028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2891906594" sldId="1029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2154941805" sldId="1030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3858557304" sldId="1031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868272720" sldId="1033"/>
        </pc:sldMkLst>
      </pc:sldChg>
      <pc:sldChg chg="del">
        <pc:chgData name="Gyanendra Tiwary" userId="b2b66c31f346f89d" providerId="LiveId" clId="{05E91809-E1D9-431D-B654-F4AC3E4E602E}" dt="2023-01-28T03:06:41.954" v="0" actId="47"/>
        <pc:sldMkLst>
          <pc:docMk/>
          <pc:sldMk cId="1113197403" sldId="1034"/>
        </pc:sldMkLst>
      </pc:sldChg>
      <pc:sldChg chg="del">
        <pc:chgData name="Gyanendra Tiwary" userId="b2b66c31f346f89d" providerId="LiveId" clId="{05E91809-E1D9-431D-B654-F4AC3E4E602E}" dt="2023-01-28T03:06:52.005" v="1" actId="47"/>
        <pc:sldMkLst>
          <pc:docMk/>
          <pc:sldMk cId="2710570570" sldId="1035"/>
        </pc:sldMkLst>
      </pc:sldChg>
      <pc:sldChg chg="del">
        <pc:chgData name="Gyanendra Tiwary" userId="b2b66c31f346f89d" providerId="LiveId" clId="{05E91809-E1D9-431D-B654-F4AC3E4E602E}" dt="2023-01-28T03:06:52.005" v="1" actId="47"/>
        <pc:sldMkLst>
          <pc:docMk/>
          <pc:sldMk cId="3822379429" sldId="1036"/>
        </pc:sldMkLst>
      </pc:sldChg>
      <pc:sldChg chg="del">
        <pc:chgData name="Gyanendra Tiwary" userId="b2b66c31f346f89d" providerId="LiveId" clId="{05E91809-E1D9-431D-B654-F4AC3E4E602E}" dt="2023-01-28T03:06:52.005" v="1" actId="47"/>
        <pc:sldMkLst>
          <pc:docMk/>
          <pc:sldMk cId="3706654467" sldId="1037"/>
        </pc:sldMkLst>
      </pc:sldChg>
      <pc:sldChg chg="del">
        <pc:chgData name="Gyanendra Tiwary" userId="b2b66c31f346f89d" providerId="LiveId" clId="{05E91809-E1D9-431D-B654-F4AC3E4E602E}" dt="2023-01-28T03:06:52.005" v="1" actId="47"/>
        <pc:sldMkLst>
          <pc:docMk/>
          <pc:sldMk cId="3587108835" sldId="1038"/>
        </pc:sldMkLst>
      </pc:sldChg>
      <pc:sldChg chg="del">
        <pc:chgData name="Gyanendra Tiwary" userId="b2b66c31f346f89d" providerId="LiveId" clId="{05E91809-E1D9-431D-B654-F4AC3E4E602E}" dt="2023-01-28T03:06:52.005" v="1" actId="47"/>
        <pc:sldMkLst>
          <pc:docMk/>
          <pc:sldMk cId="3190250811" sldId="1039"/>
        </pc:sldMkLst>
      </pc:sldChg>
      <pc:sldChg chg="del">
        <pc:chgData name="Gyanendra Tiwary" userId="b2b66c31f346f89d" providerId="LiveId" clId="{05E91809-E1D9-431D-B654-F4AC3E4E602E}" dt="2023-01-28T03:06:52.005" v="1" actId="47"/>
        <pc:sldMkLst>
          <pc:docMk/>
          <pc:sldMk cId="51673344" sldId="1040"/>
        </pc:sldMkLst>
      </pc:sldChg>
      <pc:sldChg chg="del">
        <pc:chgData name="Gyanendra Tiwary" userId="b2b66c31f346f89d" providerId="LiveId" clId="{05E91809-E1D9-431D-B654-F4AC3E4E602E}" dt="2023-01-28T03:06:52.005" v="1" actId="47"/>
        <pc:sldMkLst>
          <pc:docMk/>
          <pc:sldMk cId="317117961" sldId="1041"/>
        </pc:sldMkLst>
      </pc:sldChg>
      <pc:sldChg chg="del">
        <pc:chgData name="Gyanendra Tiwary" userId="b2b66c31f346f89d" providerId="LiveId" clId="{05E91809-E1D9-431D-B654-F4AC3E4E602E}" dt="2023-01-28T03:06:52.005" v="1" actId="47"/>
        <pc:sldMkLst>
          <pc:docMk/>
          <pc:sldMk cId="3466329257" sldId="1042"/>
        </pc:sldMkLst>
      </pc:sldChg>
      <pc:sldChg chg="del">
        <pc:chgData name="Gyanendra Tiwary" userId="b2b66c31f346f89d" providerId="LiveId" clId="{05E91809-E1D9-431D-B654-F4AC3E4E602E}" dt="2023-01-28T03:06:52.005" v="1" actId="47"/>
        <pc:sldMkLst>
          <pc:docMk/>
          <pc:sldMk cId="2417372920" sldId="1043"/>
        </pc:sldMkLst>
      </pc:sldChg>
      <pc:sldChg chg="del">
        <pc:chgData name="Gyanendra Tiwary" userId="b2b66c31f346f89d" providerId="LiveId" clId="{05E91809-E1D9-431D-B654-F4AC3E4E602E}" dt="2023-01-28T03:06:52.005" v="1" actId="47"/>
        <pc:sldMkLst>
          <pc:docMk/>
          <pc:sldMk cId="3133835396" sldId="1044"/>
        </pc:sldMkLst>
      </pc:sldChg>
      <pc:sldChg chg="del">
        <pc:chgData name="Gyanendra Tiwary" userId="b2b66c31f346f89d" providerId="LiveId" clId="{05E91809-E1D9-431D-B654-F4AC3E4E602E}" dt="2023-01-28T03:06:52.005" v="1" actId="47"/>
        <pc:sldMkLst>
          <pc:docMk/>
          <pc:sldMk cId="981095213" sldId="10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0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altLang="en-US" sz="32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Matching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2000" b="1" dirty="0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8500-ADD4-497B-AEE6-96E07D15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D560-3CE4-4A56-AF09-21DE921C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46B3B7B-7B16-4F02-B104-7E15E727974D}"/>
              </a:ext>
            </a:extLst>
          </p:cNvPr>
          <p:cNvSpPr>
            <a:spLocks/>
          </p:cNvSpPr>
          <p:nvPr/>
        </p:nvSpPr>
        <p:spPr bwMode="auto">
          <a:xfrm>
            <a:off x="1371600" y="2743200"/>
            <a:ext cx="647700" cy="457200"/>
          </a:xfrm>
          <a:custGeom>
            <a:avLst/>
            <a:gdLst>
              <a:gd name="T0" fmla="*/ 0 w 647700"/>
              <a:gd name="T1" fmla="*/ 457199 h 457200"/>
              <a:gd name="T2" fmla="*/ 647699 w 647700"/>
              <a:gd name="T3" fmla="*/ 457199 h 457200"/>
              <a:gd name="T4" fmla="*/ 647699 w 647700"/>
              <a:gd name="T5" fmla="*/ 0 h 457200"/>
              <a:gd name="T6" fmla="*/ 0 w 647700"/>
              <a:gd name="T7" fmla="*/ 0 h 457200"/>
              <a:gd name="T8" fmla="*/ 0 w 6477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700" h="457200">
                <a:moveTo>
                  <a:pt x="0" y="457199"/>
                </a:moveTo>
                <a:lnTo>
                  <a:pt x="647699" y="457199"/>
                </a:lnTo>
                <a:lnTo>
                  <a:pt x="6476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6F26FAD-815E-4EBF-A7FC-4F4A2EAB9F89}"/>
              </a:ext>
            </a:extLst>
          </p:cNvPr>
          <p:cNvSpPr>
            <a:spLocks/>
          </p:cNvSpPr>
          <p:nvPr/>
        </p:nvSpPr>
        <p:spPr bwMode="auto">
          <a:xfrm>
            <a:off x="2019300" y="2743200"/>
            <a:ext cx="647700" cy="457200"/>
          </a:xfrm>
          <a:custGeom>
            <a:avLst/>
            <a:gdLst>
              <a:gd name="T0" fmla="*/ 0 w 647700"/>
              <a:gd name="T1" fmla="*/ 457199 h 457200"/>
              <a:gd name="T2" fmla="*/ 647699 w 647700"/>
              <a:gd name="T3" fmla="*/ 457199 h 457200"/>
              <a:gd name="T4" fmla="*/ 647699 w 647700"/>
              <a:gd name="T5" fmla="*/ 0 h 457200"/>
              <a:gd name="T6" fmla="*/ 0 w 647700"/>
              <a:gd name="T7" fmla="*/ 0 h 457200"/>
              <a:gd name="T8" fmla="*/ 0 w 6477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700" h="457200">
                <a:moveTo>
                  <a:pt x="0" y="457199"/>
                </a:moveTo>
                <a:lnTo>
                  <a:pt x="647699" y="457199"/>
                </a:lnTo>
                <a:lnTo>
                  <a:pt x="6476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E794241-0545-4C1B-A6E9-234955F79B90}"/>
              </a:ext>
            </a:extLst>
          </p:cNvPr>
          <p:cNvSpPr>
            <a:spLocks/>
          </p:cNvSpPr>
          <p:nvPr/>
        </p:nvSpPr>
        <p:spPr bwMode="auto">
          <a:xfrm>
            <a:off x="2667000" y="2743200"/>
            <a:ext cx="647700" cy="457200"/>
          </a:xfrm>
          <a:custGeom>
            <a:avLst/>
            <a:gdLst>
              <a:gd name="T0" fmla="*/ 0 w 647700"/>
              <a:gd name="T1" fmla="*/ 457199 h 457200"/>
              <a:gd name="T2" fmla="*/ 647699 w 647700"/>
              <a:gd name="T3" fmla="*/ 457199 h 457200"/>
              <a:gd name="T4" fmla="*/ 647699 w 647700"/>
              <a:gd name="T5" fmla="*/ 0 h 457200"/>
              <a:gd name="T6" fmla="*/ 0 w 647700"/>
              <a:gd name="T7" fmla="*/ 0 h 457200"/>
              <a:gd name="T8" fmla="*/ 0 w 6477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700" h="457200">
                <a:moveTo>
                  <a:pt x="0" y="457199"/>
                </a:moveTo>
                <a:lnTo>
                  <a:pt x="647699" y="457199"/>
                </a:lnTo>
                <a:lnTo>
                  <a:pt x="6476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EF8964B-4BA2-41D1-A22E-35BF64DA0A1B}"/>
              </a:ext>
            </a:extLst>
          </p:cNvPr>
          <p:cNvSpPr>
            <a:spLocks/>
          </p:cNvSpPr>
          <p:nvPr/>
        </p:nvSpPr>
        <p:spPr bwMode="auto">
          <a:xfrm>
            <a:off x="3314700" y="2743200"/>
            <a:ext cx="647700" cy="457200"/>
          </a:xfrm>
          <a:custGeom>
            <a:avLst/>
            <a:gdLst>
              <a:gd name="T0" fmla="*/ 0 w 647700"/>
              <a:gd name="T1" fmla="*/ 457199 h 457200"/>
              <a:gd name="T2" fmla="*/ 647699 w 647700"/>
              <a:gd name="T3" fmla="*/ 457199 h 457200"/>
              <a:gd name="T4" fmla="*/ 647699 w 647700"/>
              <a:gd name="T5" fmla="*/ 0 h 457200"/>
              <a:gd name="T6" fmla="*/ 0 w 647700"/>
              <a:gd name="T7" fmla="*/ 0 h 457200"/>
              <a:gd name="T8" fmla="*/ 0 w 6477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700" h="457200">
                <a:moveTo>
                  <a:pt x="0" y="457199"/>
                </a:moveTo>
                <a:lnTo>
                  <a:pt x="647699" y="457199"/>
                </a:lnTo>
                <a:lnTo>
                  <a:pt x="6476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C554869-0E66-47C4-83E6-D84CFA48A099}"/>
              </a:ext>
            </a:extLst>
          </p:cNvPr>
          <p:cNvSpPr>
            <a:spLocks/>
          </p:cNvSpPr>
          <p:nvPr/>
        </p:nvSpPr>
        <p:spPr bwMode="auto">
          <a:xfrm>
            <a:off x="3962400" y="2743200"/>
            <a:ext cx="647700" cy="457200"/>
          </a:xfrm>
          <a:custGeom>
            <a:avLst/>
            <a:gdLst>
              <a:gd name="T0" fmla="*/ 0 w 647700"/>
              <a:gd name="T1" fmla="*/ 457199 h 457200"/>
              <a:gd name="T2" fmla="*/ 647699 w 647700"/>
              <a:gd name="T3" fmla="*/ 457199 h 457200"/>
              <a:gd name="T4" fmla="*/ 647699 w 647700"/>
              <a:gd name="T5" fmla="*/ 0 h 457200"/>
              <a:gd name="T6" fmla="*/ 0 w 647700"/>
              <a:gd name="T7" fmla="*/ 0 h 457200"/>
              <a:gd name="T8" fmla="*/ 0 w 6477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700" h="457200">
                <a:moveTo>
                  <a:pt x="0" y="457199"/>
                </a:moveTo>
                <a:lnTo>
                  <a:pt x="647699" y="457199"/>
                </a:lnTo>
                <a:lnTo>
                  <a:pt x="6476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B398D6C-45CF-406D-B103-725587E1C3A0}"/>
              </a:ext>
            </a:extLst>
          </p:cNvPr>
          <p:cNvSpPr>
            <a:spLocks/>
          </p:cNvSpPr>
          <p:nvPr/>
        </p:nvSpPr>
        <p:spPr bwMode="auto">
          <a:xfrm>
            <a:off x="4610100" y="2743200"/>
            <a:ext cx="647700" cy="457200"/>
          </a:xfrm>
          <a:custGeom>
            <a:avLst/>
            <a:gdLst>
              <a:gd name="T0" fmla="*/ 0 w 647700"/>
              <a:gd name="T1" fmla="*/ 457199 h 457200"/>
              <a:gd name="T2" fmla="*/ 647699 w 647700"/>
              <a:gd name="T3" fmla="*/ 457199 h 457200"/>
              <a:gd name="T4" fmla="*/ 647699 w 647700"/>
              <a:gd name="T5" fmla="*/ 0 h 457200"/>
              <a:gd name="T6" fmla="*/ 0 w 647700"/>
              <a:gd name="T7" fmla="*/ 0 h 457200"/>
              <a:gd name="T8" fmla="*/ 0 w 6477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700" h="457200">
                <a:moveTo>
                  <a:pt x="0" y="457199"/>
                </a:moveTo>
                <a:lnTo>
                  <a:pt x="647699" y="457199"/>
                </a:lnTo>
                <a:lnTo>
                  <a:pt x="6476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8B16A91C-813A-49AA-BE42-57137184B07D}"/>
              </a:ext>
            </a:extLst>
          </p:cNvPr>
          <p:cNvSpPr>
            <a:spLocks/>
          </p:cNvSpPr>
          <p:nvPr/>
        </p:nvSpPr>
        <p:spPr bwMode="auto">
          <a:xfrm>
            <a:off x="5257800" y="2743200"/>
            <a:ext cx="647700" cy="457200"/>
          </a:xfrm>
          <a:custGeom>
            <a:avLst/>
            <a:gdLst>
              <a:gd name="T0" fmla="*/ 0 w 647700"/>
              <a:gd name="T1" fmla="*/ 457199 h 457200"/>
              <a:gd name="T2" fmla="*/ 647699 w 647700"/>
              <a:gd name="T3" fmla="*/ 457199 h 457200"/>
              <a:gd name="T4" fmla="*/ 647699 w 647700"/>
              <a:gd name="T5" fmla="*/ 0 h 457200"/>
              <a:gd name="T6" fmla="*/ 0 w 647700"/>
              <a:gd name="T7" fmla="*/ 0 h 457200"/>
              <a:gd name="T8" fmla="*/ 0 w 6477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700" h="457200">
                <a:moveTo>
                  <a:pt x="0" y="457199"/>
                </a:moveTo>
                <a:lnTo>
                  <a:pt x="647699" y="457199"/>
                </a:lnTo>
                <a:lnTo>
                  <a:pt x="6476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8E41ACB2-C562-4080-9F0E-5BF361A47F86}"/>
              </a:ext>
            </a:extLst>
          </p:cNvPr>
          <p:cNvSpPr>
            <a:spLocks/>
          </p:cNvSpPr>
          <p:nvPr/>
        </p:nvSpPr>
        <p:spPr bwMode="auto">
          <a:xfrm>
            <a:off x="5905500" y="2743200"/>
            <a:ext cx="647700" cy="457200"/>
          </a:xfrm>
          <a:custGeom>
            <a:avLst/>
            <a:gdLst>
              <a:gd name="T0" fmla="*/ 0 w 647700"/>
              <a:gd name="T1" fmla="*/ 457199 h 457200"/>
              <a:gd name="T2" fmla="*/ 647699 w 647700"/>
              <a:gd name="T3" fmla="*/ 457199 h 457200"/>
              <a:gd name="T4" fmla="*/ 647699 w 647700"/>
              <a:gd name="T5" fmla="*/ 0 h 457200"/>
              <a:gd name="T6" fmla="*/ 0 w 647700"/>
              <a:gd name="T7" fmla="*/ 0 h 457200"/>
              <a:gd name="T8" fmla="*/ 0 w 6477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700" h="457200">
                <a:moveTo>
                  <a:pt x="0" y="457199"/>
                </a:moveTo>
                <a:lnTo>
                  <a:pt x="647699" y="457199"/>
                </a:lnTo>
                <a:lnTo>
                  <a:pt x="6476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7B8E6EEB-7E39-4790-8BA8-D88BE4804F7C}"/>
              </a:ext>
            </a:extLst>
          </p:cNvPr>
          <p:cNvSpPr>
            <a:spLocks/>
          </p:cNvSpPr>
          <p:nvPr/>
        </p:nvSpPr>
        <p:spPr bwMode="auto">
          <a:xfrm>
            <a:off x="6553200" y="2743200"/>
            <a:ext cx="647700" cy="457200"/>
          </a:xfrm>
          <a:custGeom>
            <a:avLst/>
            <a:gdLst>
              <a:gd name="T0" fmla="*/ 0 w 647700"/>
              <a:gd name="T1" fmla="*/ 457199 h 457200"/>
              <a:gd name="T2" fmla="*/ 647699 w 647700"/>
              <a:gd name="T3" fmla="*/ 457199 h 457200"/>
              <a:gd name="T4" fmla="*/ 647699 w 647700"/>
              <a:gd name="T5" fmla="*/ 0 h 457200"/>
              <a:gd name="T6" fmla="*/ 0 w 647700"/>
              <a:gd name="T7" fmla="*/ 0 h 457200"/>
              <a:gd name="T8" fmla="*/ 0 w 6477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700" h="457200">
                <a:moveTo>
                  <a:pt x="0" y="457199"/>
                </a:moveTo>
                <a:lnTo>
                  <a:pt x="647699" y="457199"/>
                </a:lnTo>
                <a:lnTo>
                  <a:pt x="6476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704FD8E3-E85C-45B9-B4FC-B6B0375DCAEC}"/>
              </a:ext>
            </a:extLst>
          </p:cNvPr>
          <p:cNvSpPr>
            <a:spLocks/>
          </p:cNvSpPr>
          <p:nvPr/>
        </p:nvSpPr>
        <p:spPr bwMode="auto">
          <a:xfrm>
            <a:off x="7200900" y="2743200"/>
            <a:ext cx="647700" cy="457200"/>
          </a:xfrm>
          <a:custGeom>
            <a:avLst/>
            <a:gdLst>
              <a:gd name="T0" fmla="*/ 0 w 647700"/>
              <a:gd name="T1" fmla="*/ 457199 h 457200"/>
              <a:gd name="T2" fmla="*/ 647699 w 647700"/>
              <a:gd name="T3" fmla="*/ 457199 h 457200"/>
              <a:gd name="T4" fmla="*/ 647699 w 647700"/>
              <a:gd name="T5" fmla="*/ 0 h 457200"/>
              <a:gd name="T6" fmla="*/ 0 w 647700"/>
              <a:gd name="T7" fmla="*/ 0 h 457200"/>
              <a:gd name="T8" fmla="*/ 0 w 6477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700" h="457200">
                <a:moveTo>
                  <a:pt x="0" y="457199"/>
                </a:moveTo>
                <a:lnTo>
                  <a:pt x="647699" y="457199"/>
                </a:lnTo>
                <a:lnTo>
                  <a:pt x="6476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8B886F51-AB34-4F45-9DA8-F809D89676FA}"/>
              </a:ext>
            </a:extLst>
          </p:cNvPr>
          <p:cNvSpPr>
            <a:spLocks/>
          </p:cNvSpPr>
          <p:nvPr/>
        </p:nvSpPr>
        <p:spPr bwMode="auto">
          <a:xfrm>
            <a:off x="2019300" y="2736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97631CD-E7D7-4FCA-9C4D-DF1B0A96DAA9}"/>
              </a:ext>
            </a:extLst>
          </p:cNvPr>
          <p:cNvSpPr>
            <a:spLocks/>
          </p:cNvSpPr>
          <p:nvPr/>
        </p:nvSpPr>
        <p:spPr bwMode="auto">
          <a:xfrm>
            <a:off x="2667000" y="2736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904B7728-B53A-463A-861B-65F88DE44C7E}"/>
              </a:ext>
            </a:extLst>
          </p:cNvPr>
          <p:cNvSpPr>
            <a:spLocks/>
          </p:cNvSpPr>
          <p:nvPr/>
        </p:nvSpPr>
        <p:spPr bwMode="auto">
          <a:xfrm>
            <a:off x="3314700" y="2736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BF3C70BD-AF1C-4E15-A654-E0460988C83E}"/>
              </a:ext>
            </a:extLst>
          </p:cNvPr>
          <p:cNvSpPr>
            <a:spLocks/>
          </p:cNvSpPr>
          <p:nvPr/>
        </p:nvSpPr>
        <p:spPr bwMode="auto">
          <a:xfrm>
            <a:off x="3962400" y="2736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98549303-99E2-4F47-B6DC-918A32862E4D}"/>
              </a:ext>
            </a:extLst>
          </p:cNvPr>
          <p:cNvSpPr>
            <a:spLocks/>
          </p:cNvSpPr>
          <p:nvPr/>
        </p:nvSpPr>
        <p:spPr bwMode="auto">
          <a:xfrm>
            <a:off x="4610100" y="2736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27AE2F1B-D746-43E6-A353-F7DB2EB604B0}"/>
              </a:ext>
            </a:extLst>
          </p:cNvPr>
          <p:cNvSpPr>
            <a:spLocks/>
          </p:cNvSpPr>
          <p:nvPr/>
        </p:nvSpPr>
        <p:spPr bwMode="auto">
          <a:xfrm>
            <a:off x="5257800" y="2736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E0D2CF2E-DDB7-4140-9041-0EC5466CA91B}"/>
              </a:ext>
            </a:extLst>
          </p:cNvPr>
          <p:cNvSpPr>
            <a:spLocks/>
          </p:cNvSpPr>
          <p:nvPr/>
        </p:nvSpPr>
        <p:spPr bwMode="auto">
          <a:xfrm>
            <a:off x="5905500" y="2736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BD24F13E-E22B-4DF1-B817-7DFA2B07ED57}"/>
              </a:ext>
            </a:extLst>
          </p:cNvPr>
          <p:cNvSpPr>
            <a:spLocks/>
          </p:cNvSpPr>
          <p:nvPr/>
        </p:nvSpPr>
        <p:spPr bwMode="auto">
          <a:xfrm>
            <a:off x="6553200" y="2736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680938A3-25C8-44DD-9719-7929BE0A0DA2}"/>
              </a:ext>
            </a:extLst>
          </p:cNvPr>
          <p:cNvSpPr>
            <a:spLocks/>
          </p:cNvSpPr>
          <p:nvPr/>
        </p:nvSpPr>
        <p:spPr bwMode="auto">
          <a:xfrm>
            <a:off x="7200900" y="2736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102799FA-E22C-4E85-A3F0-C0A43C809CF1}"/>
              </a:ext>
            </a:extLst>
          </p:cNvPr>
          <p:cNvSpPr>
            <a:spLocks/>
          </p:cNvSpPr>
          <p:nvPr/>
        </p:nvSpPr>
        <p:spPr bwMode="auto">
          <a:xfrm>
            <a:off x="1371600" y="2736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51A6529D-869C-48D0-8692-7BAE19FF674D}"/>
              </a:ext>
            </a:extLst>
          </p:cNvPr>
          <p:cNvSpPr>
            <a:spLocks/>
          </p:cNvSpPr>
          <p:nvPr/>
        </p:nvSpPr>
        <p:spPr bwMode="auto">
          <a:xfrm>
            <a:off x="7848600" y="2736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1DB760E3-E87B-489A-B470-A8A5A2223928}"/>
              </a:ext>
            </a:extLst>
          </p:cNvPr>
          <p:cNvSpPr>
            <a:spLocks/>
          </p:cNvSpPr>
          <p:nvPr/>
        </p:nvSpPr>
        <p:spPr bwMode="auto">
          <a:xfrm>
            <a:off x="1365250" y="2743200"/>
            <a:ext cx="6489700" cy="0"/>
          </a:xfrm>
          <a:custGeom>
            <a:avLst/>
            <a:gdLst>
              <a:gd name="T0" fmla="*/ 0 w 6489700"/>
              <a:gd name="T1" fmla="*/ 6489685 w 64897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489700">
                <a:moveTo>
                  <a:pt x="0" y="0"/>
                </a:moveTo>
                <a:lnTo>
                  <a:pt x="6489685" y="0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47C2C324-D70B-49F8-AF36-069717CD14C7}"/>
              </a:ext>
            </a:extLst>
          </p:cNvPr>
          <p:cNvSpPr>
            <a:spLocks/>
          </p:cNvSpPr>
          <p:nvPr/>
        </p:nvSpPr>
        <p:spPr bwMode="auto">
          <a:xfrm>
            <a:off x="1365250" y="3200400"/>
            <a:ext cx="6489700" cy="0"/>
          </a:xfrm>
          <a:custGeom>
            <a:avLst/>
            <a:gdLst>
              <a:gd name="T0" fmla="*/ 0 w 6489700"/>
              <a:gd name="T1" fmla="*/ 6489685 w 64897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489700">
                <a:moveTo>
                  <a:pt x="0" y="0"/>
                </a:moveTo>
                <a:lnTo>
                  <a:pt x="6489685" y="0"/>
                </a:lnTo>
              </a:path>
            </a:pathLst>
          </a:custGeom>
          <a:noFill/>
          <a:ln w="38099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24842045-D479-4A9B-8D99-52628499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2817813"/>
            <a:ext cx="1666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B319FEF6-9701-4C17-9CF4-6161484ED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3" y="2817813"/>
            <a:ext cx="1666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F75C25EA-EC57-4033-8A3F-7B0D7D711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2817813"/>
            <a:ext cx="1666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0002574F-6023-4029-902B-6FBCF7A54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3" y="2817813"/>
            <a:ext cx="1666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5F351BF1-3AF1-4EA3-9C68-4BE88D647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2817813"/>
            <a:ext cx="1682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00D9A7CE-2E1A-423F-A705-1DAB2A662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2817813"/>
            <a:ext cx="1682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EFEB0812-7EB0-434E-BC4A-ABA368842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2817813"/>
            <a:ext cx="1682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F3E60876-1980-4191-A27E-1194C61BF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2817813"/>
            <a:ext cx="1666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AE2012B1-8AD0-4405-8F2B-6B9B83CCD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2817813"/>
            <a:ext cx="1666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E822C2CE-9DA2-41A8-9A36-541EA260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2817813"/>
            <a:ext cx="1666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F37BAF34-F12B-4297-9DCD-48981F05276D}"/>
              </a:ext>
            </a:extLst>
          </p:cNvPr>
          <p:cNvSpPr>
            <a:spLocks/>
          </p:cNvSpPr>
          <p:nvPr/>
        </p:nvSpPr>
        <p:spPr bwMode="auto">
          <a:xfrm>
            <a:off x="3352800" y="3886200"/>
            <a:ext cx="635000" cy="371475"/>
          </a:xfrm>
          <a:custGeom>
            <a:avLst/>
            <a:gdLst>
              <a:gd name="T0" fmla="*/ 0 w 635000"/>
              <a:gd name="T1" fmla="*/ 370844 h 370839"/>
              <a:gd name="T2" fmla="*/ 634995 w 635000"/>
              <a:gd name="T3" fmla="*/ 370844 h 370839"/>
              <a:gd name="T4" fmla="*/ 634995 w 635000"/>
              <a:gd name="T5" fmla="*/ 0 h 370839"/>
              <a:gd name="T6" fmla="*/ 0 w 635000"/>
              <a:gd name="T7" fmla="*/ 0 h 370839"/>
              <a:gd name="T8" fmla="*/ 0 w 635000"/>
              <a:gd name="T9" fmla="*/ 370844 h 370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00" h="370839">
                <a:moveTo>
                  <a:pt x="0" y="370844"/>
                </a:moveTo>
                <a:lnTo>
                  <a:pt x="634995" y="370844"/>
                </a:lnTo>
                <a:lnTo>
                  <a:pt x="634995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A4A4E382-F15D-4533-85D7-BC2A470925F8}"/>
              </a:ext>
            </a:extLst>
          </p:cNvPr>
          <p:cNvSpPr>
            <a:spLocks/>
          </p:cNvSpPr>
          <p:nvPr/>
        </p:nvSpPr>
        <p:spPr bwMode="auto">
          <a:xfrm>
            <a:off x="3987800" y="3886200"/>
            <a:ext cx="635000" cy="371475"/>
          </a:xfrm>
          <a:custGeom>
            <a:avLst/>
            <a:gdLst>
              <a:gd name="T0" fmla="*/ 0 w 635000"/>
              <a:gd name="T1" fmla="*/ 370844 h 370839"/>
              <a:gd name="T2" fmla="*/ 635008 w 635000"/>
              <a:gd name="T3" fmla="*/ 370844 h 370839"/>
              <a:gd name="T4" fmla="*/ 635008 w 635000"/>
              <a:gd name="T5" fmla="*/ 0 h 370839"/>
              <a:gd name="T6" fmla="*/ 0 w 635000"/>
              <a:gd name="T7" fmla="*/ 0 h 370839"/>
              <a:gd name="T8" fmla="*/ 0 w 635000"/>
              <a:gd name="T9" fmla="*/ 370844 h 370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00" h="370839">
                <a:moveTo>
                  <a:pt x="0" y="370844"/>
                </a:moveTo>
                <a:lnTo>
                  <a:pt x="635008" y="370844"/>
                </a:lnTo>
                <a:lnTo>
                  <a:pt x="635008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49551870-601D-40C6-A41C-EB8E33AF5725}"/>
              </a:ext>
            </a:extLst>
          </p:cNvPr>
          <p:cNvSpPr>
            <a:spLocks/>
          </p:cNvSpPr>
          <p:nvPr/>
        </p:nvSpPr>
        <p:spPr bwMode="auto">
          <a:xfrm>
            <a:off x="4622800" y="3886200"/>
            <a:ext cx="635000" cy="371475"/>
          </a:xfrm>
          <a:custGeom>
            <a:avLst/>
            <a:gdLst>
              <a:gd name="T0" fmla="*/ 0 w 635000"/>
              <a:gd name="T1" fmla="*/ 370844 h 370839"/>
              <a:gd name="T2" fmla="*/ 634995 w 635000"/>
              <a:gd name="T3" fmla="*/ 370844 h 370839"/>
              <a:gd name="T4" fmla="*/ 634995 w 635000"/>
              <a:gd name="T5" fmla="*/ 0 h 370839"/>
              <a:gd name="T6" fmla="*/ 0 w 635000"/>
              <a:gd name="T7" fmla="*/ 0 h 370839"/>
              <a:gd name="T8" fmla="*/ 0 w 635000"/>
              <a:gd name="T9" fmla="*/ 370844 h 370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00" h="370839">
                <a:moveTo>
                  <a:pt x="0" y="370844"/>
                </a:moveTo>
                <a:lnTo>
                  <a:pt x="634995" y="370844"/>
                </a:lnTo>
                <a:lnTo>
                  <a:pt x="634995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72D2C76A-11E1-4BC6-AF94-D8DDD32C997D}"/>
              </a:ext>
            </a:extLst>
          </p:cNvPr>
          <p:cNvSpPr>
            <a:spLocks/>
          </p:cNvSpPr>
          <p:nvPr/>
        </p:nvSpPr>
        <p:spPr bwMode="auto">
          <a:xfrm>
            <a:off x="3987800" y="3879850"/>
            <a:ext cx="0" cy="396875"/>
          </a:xfrm>
          <a:custGeom>
            <a:avLst/>
            <a:gdLst>
              <a:gd name="T0" fmla="*/ 0 h 396239"/>
              <a:gd name="T1" fmla="*/ 396239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F3E141D8-C078-4BEF-82CC-5CD2F46D6A16}"/>
              </a:ext>
            </a:extLst>
          </p:cNvPr>
          <p:cNvSpPr>
            <a:spLocks/>
          </p:cNvSpPr>
          <p:nvPr/>
        </p:nvSpPr>
        <p:spPr bwMode="auto">
          <a:xfrm>
            <a:off x="4622800" y="3879850"/>
            <a:ext cx="0" cy="396875"/>
          </a:xfrm>
          <a:custGeom>
            <a:avLst/>
            <a:gdLst>
              <a:gd name="T0" fmla="*/ 0 h 396239"/>
              <a:gd name="T1" fmla="*/ 396239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DB9EA30B-5DE9-4AB5-AFAC-934C08CD0727}"/>
              </a:ext>
            </a:extLst>
          </p:cNvPr>
          <p:cNvSpPr>
            <a:spLocks/>
          </p:cNvSpPr>
          <p:nvPr/>
        </p:nvSpPr>
        <p:spPr bwMode="auto">
          <a:xfrm>
            <a:off x="3352800" y="3879850"/>
            <a:ext cx="0" cy="396875"/>
          </a:xfrm>
          <a:custGeom>
            <a:avLst/>
            <a:gdLst>
              <a:gd name="T0" fmla="*/ 0 h 396239"/>
              <a:gd name="T1" fmla="*/ 396239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ACF11589-D03B-4C03-920F-20B10B18F06D}"/>
              </a:ext>
            </a:extLst>
          </p:cNvPr>
          <p:cNvSpPr>
            <a:spLocks/>
          </p:cNvSpPr>
          <p:nvPr/>
        </p:nvSpPr>
        <p:spPr bwMode="auto">
          <a:xfrm>
            <a:off x="5257800" y="3879850"/>
            <a:ext cx="0" cy="396875"/>
          </a:xfrm>
          <a:custGeom>
            <a:avLst/>
            <a:gdLst>
              <a:gd name="T0" fmla="*/ 0 h 396239"/>
              <a:gd name="T1" fmla="*/ 396239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EBFC7946-28ED-4EF3-9E38-8A9E962B1852}"/>
              </a:ext>
            </a:extLst>
          </p:cNvPr>
          <p:cNvSpPr>
            <a:spLocks/>
          </p:cNvSpPr>
          <p:nvPr/>
        </p:nvSpPr>
        <p:spPr bwMode="auto">
          <a:xfrm>
            <a:off x="3346450" y="3886200"/>
            <a:ext cx="1917700" cy="0"/>
          </a:xfrm>
          <a:custGeom>
            <a:avLst/>
            <a:gdLst>
              <a:gd name="T0" fmla="*/ 0 w 1917700"/>
              <a:gd name="T1" fmla="*/ 1917679 w 19177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917700">
                <a:moveTo>
                  <a:pt x="0" y="0"/>
                </a:moveTo>
                <a:lnTo>
                  <a:pt x="1917679" y="0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C83F86D8-05CF-42C4-B4EA-78AFA3F37867}"/>
              </a:ext>
            </a:extLst>
          </p:cNvPr>
          <p:cNvSpPr>
            <a:spLocks/>
          </p:cNvSpPr>
          <p:nvPr/>
        </p:nvSpPr>
        <p:spPr bwMode="auto">
          <a:xfrm>
            <a:off x="3346450" y="4257675"/>
            <a:ext cx="1917700" cy="0"/>
          </a:xfrm>
          <a:custGeom>
            <a:avLst/>
            <a:gdLst>
              <a:gd name="T0" fmla="*/ 0 w 1917700"/>
              <a:gd name="T1" fmla="*/ 1917679 w 19177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917700">
                <a:moveTo>
                  <a:pt x="0" y="0"/>
                </a:moveTo>
                <a:lnTo>
                  <a:pt x="1917679" y="0"/>
                </a:lnTo>
              </a:path>
            </a:pathLst>
          </a:custGeom>
          <a:noFill/>
          <a:ln w="38099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03D63FF7-114C-4606-BB30-42804E2A8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3957638"/>
            <a:ext cx="1539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3DF8B170-9FC1-4DF3-9742-6BD98C0CD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3957638"/>
            <a:ext cx="1539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8E51CE30-A9E3-4E33-8533-B4FDA1F0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3957638"/>
            <a:ext cx="1539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DC13FF89-0DF2-4650-A15C-775CC28DFF12}"/>
              </a:ext>
            </a:extLst>
          </p:cNvPr>
          <p:cNvSpPr>
            <a:spLocks/>
          </p:cNvSpPr>
          <p:nvPr/>
        </p:nvSpPr>
        <p:spPr bwMode="auto">
          <a:xfrm>
            <a:off x="4267200" y="3200400"/>
            <a:ext cx="1588" cy="685800"/>
          </a:xfrm>
          <a:custGeom>
            <a:avLst/>
            <a:gdLst>
              <a:gd name="T0" fmla="*/ 1645 w 1904"/>
              <a:gd name="T1" fmla="*/ 0 h 685800"/>
              <a:gd name="T2" fmla="*/ 0 w 1904"/>
              <a:gd name="T3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4" h="685800">
                <a:moveTo>
                  <a:pt x="1645" y="0"/>
                </a:moveTo>
                <a:lnTo>
                  <a:pt x="0" y="685799"/>
                </a:lnTo>
              </a:path>
            </a:pathLst>
          </a:custGeom>
          <a:noFill/>
          <a:ln w="9143">
            <a:solidFill>
              <a:srgbClr val="702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A819488E-5633-4E3C-9635-4FF2FA0FDCC7}"/>
              </a:ext>
            </a:extLst>
          </p:cNvPr>
          <p:cNvSpPr>
            <a:spLocks/>
          </p:cNvSpPr>
          <p:nvPr/>
        </p:nvSpPr>
        <p:spPr bwMode="auto">
          <a:xfrm>
            <a:off x="3657600" y="3200400"/>
            <a:ext cx="1588" cy="685800"/>
          </a:xfrm>
          <a:custGeom>
            <a:avLst/>
            <a:gdLst>
              <a:gd name="T0" fmla="*/ 1645 w 1904"/>
              <a:gd name="T1" fmla="*/ 0 h 685800"/>
              <a:gd name="T2" fmla="*/ 0 w 1904"/>
              <a:gd name="T3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4" h="685800">
                <a:moveTo>
                  <a:pt x="1645" y="0"/>
                </a:moveTo>
                <a:lnTo>
                  <a:pt x="0" y="685799"/>
                </a:lnTo>
              </a:path>
            </a:pathLst>
          </a:custGeom>
          <a:noFill/>
          <a:ln w="9143">
            <a:solidFill>
              <a:srgbClr val="702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E7F95B6F-66E0-408B-A4BD-B722135EBF51}"/>
              </a:ext>
            </a:extLst>
          </p:cNvPr>
          <p:cNvSpPr>
            <a:spLocks/>
          </p:cNvSpPr>
          <p:nvPr/>
        </p:nvSpPr>
        <p:spPr bwMode="auto">
          <a:xfrm>
            <a:off x="4729163" y="3200400"/>
            <a:ext cx="371475" cy="685800"/>
          </a:xfrm>
          <a:custGeom>
            <a:avLst/>
            <a:gdLst>
              <a:gd name="T0" fmla="*/ 347837 w 372745"/>
              <a:gd name="T1" fmla="*/ 0 h 685800"/>
              <a:gd name="T2" fmla="*/ 295211 w 372745"/>
              <a:gd name="T3" fmla="*/ 34240 h 685800"/>
              <a:gd name="T4" fmla="*/ 243666 w 372745"/>
              <a:gd name="T5" fmla="*/ 68187 h 685800"/>
              <a:gd name="T6" fmla="*/ 194284 w 372745"/>
              <a:gd name="T7" fmla="*/ 101546 h 685800"/>
              <a:gd name="T8" fmla="*/ 148145 w 372745"/>
              <a:gd name="T9" fmla="*/ 134023 h 685800"/>
              <a:gd name="T10" fmla="*/ 106333 w 372745"/>
              <a:gd name="T11" fmla="*/ 165323 h 685800"/>
              <a:gd name="T12" fmla="*/ 69927 w 372745"/>
              <a:gd name="T13" fmla="*/ 195153 h 685800"/>
              <a:gd name="T14" fmla="*/ 40009 w 372745"/>
              <a:gd name="T15" fmla="*/ 223218 h 685800"/>
              <a:gd name="T16" fmla="*/ 9664 w 372745"/>
              <a:gd name="T17" fmla="*/ 261365 h 685800"/>
              <a:gd name="T18" fmla="*/ 0 w 372745"/>
              <a:gd name="T19" fmla="*/ 293888 h 685800"/>
              <a:gd name="T20" fmla="*/ 3221 w 372745"/>
              <a:gd name="T21" fmla="*/ 302983 h 685800"/>
              <a:gd name="T22" fmla="*/ 39916 w 372745"/>
              <a:gd name="T23" fmla="*/ 322909 h 685800"/>
              <a:gd name="T24" fmla="*/ 81501 w 372745"/>
              <a:gd name="T25" fmla="*/ 331531 h 685800"/>
              <a:gd name="T26" fmla="*/ 131736 w 372745"/>
              <a:gd name="T27" fmla="*/ 337798 h 685800"/>
              <a:gd name="T28" fmla="*/ 186297 w 372745"/>
              <a:gd name="T29" fmla="*/ 342888 h 685800"/>
              <a:gd name="T30" fmla="*/ 213848 w 372745"/>
              <a:gd name="T31" fmla="*/ 345360 h 685800"/>
              <a:gd name="T32" fmla="*/ 266789 w 372745"/>
              <a:gd name="T33" fmla="*/ 350893 h 685800"/>
              <a:gd name="T34" fmla="*/ 313243 w 372745"/>
              <a:gd name="T35" fmla="*/ 358194 h 685800"/>
              <a:gd name="T36" fmla="*/ 361301 w 372745"/>
              <a:gd name="T37" fmla="*/ 375037 h 685800"/>
              <a:gd name="T38" fmla="*/ 372617 w 372745"/>
              <a:gd name="T39" fmla="*/ 391911 h 685800"/>
              <a:gd name="T40" fmla="*/ 371915 w 372745"/>
              <a:gd name="T41" fmla="*/ 402066 h 685800"/>
              <a:gd name="T42" fmla="*/ 354941 w 372745"/>
              <a:gd name="T43" fmla="*/ 436574 h 685800"/>
              <a:gd name="T44" fmla="*/ 318505 w 372745"/>
              <a:gd name="T45" fmla="*/ 476374 h 685800"/>
              <a:gd name="T46" fmla="*/ 285205 w 372745"/>
              <a:gd name="T47" fmla="*/ 505359 h 685800"/>
              <a:gd name="T48" fmla="*/ 245958 w 372745"/>
              <a:gd name="T49" fmla="*/ 535961 h 685800"/>
              <a:gd name="T50" fmla="*/ 201846 w 372745"/>
              <a:gd name="T51" fmla="*/ 567886 h 685800"/>
              <a:gd name="T52" fmla="*/ 153950 w 372745"/>
              <a:gd name="T53" fmla="*/ 600840 h 685800"/>
              <a:gd name="T54" fmla="*/ 103351 w 372745"/>
              <a:gd name="T55" fmla="*/ 634530 h 685800"/>
              <a:gd name="T56" fmla="*/ 51130 w 372745"/>
              <a:gd name="T57" fmla="*/ 668661 h 685800"/>
              <a:gd name="T58" fmla="*/ 24749 w 372745"/>
              <a:gd name="T59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2745" h="685800">
                <a:moveTo>
                  <a:pt x="347837" y="0"/>
                </a:moveTo>
                <a:lnTo>
                  <a:pt x="295211" y="34240"/>
                </a:lnTo>
                <a:lnTo>
                  <a:pt x="243666" y="68187"/>
                </a:lnTo>
                <a:lnTo>
                  <a:pt x="194284" y="101546"/>
                </a:lnTo>
                <a:lnTo>
                  <a:pt x="148145" y="134023"/>
                </a:lnTo>
                <a:lnTo>
                  <a:pt x="106333" y="165323"/>
                </a:lnTo>
                <a:lnTo>
                  <a:pt x="69927" y="195153"/>
                </a:lnTo>
                <a:lnTo>
                  <a:pt x="40009" y="223218"/>
                </a:lnTo>
                <a:lnTo>
                  <a:pt x="9664" y="261365"/>
                </a:lnTo>
                <a:lnTo>
                  <a:pt x="0" y="293888"/>
                </a:lnTo>
                <a:lnTo>
                  <a:pt x="3221" y="302983"/>
                </a:lnTo>
                <a:lnTo>
                  <a:pt x="39916" y="322909"/>
                </a:lnTo>
                <a:lnTo>
                  <a:pt x="81501" y="331531"/>
                </a:lnTo>
                <a:lnTo>
                  <a:pt x="131736" y="337798"/>
                </a:lnTo>
                <a:lnTo>
                  <a:pt x="186297" y="342888"/>
                </a:lnTo>
                <a:lnTo>
                  <a:pt x="213848" y="345360"/>
                </a:lnTo>
                <a:lnTo>
                  <a:pt x="266789" y="350893"/>
                </a:lnTo>
                <a:lnTo>
                  <a:pt x="313243" y="358194"/>
                </a:lnTo>
                <a:lnTo>
                  <a:pt x="361301" y="375037"/>
                </a:lnTo>
                <a:lnTo>
                  <a:pt x="372617" y="391911"/>
                </a:lnTo>
                <a:lnTo>
                  <a:pt x="371915" y="402066"/>
                </a:lnTo>
                <a:lnTo>
                  <a:pt x="354941" y="436574"/>
                </a:lnTo>
                <a:lnTo>
                  <a:pt x="318505" y="476374"/>
                </a:lnTo>
                <a:lnTo>
                  <a:pt x="285205" y="505359"/>
                </a:lnTo>
                <a:lnTo>
                  <a:pt x="245958" y="535961"/>
                </a:lnTo>
                <a:lnTo>
                  <a:pt x="201846" y="567886"/>
                </a:lnTo>
                <a:lnTo>
                  <a:pt x="153950" y="600840"/>
                </a:lnTo>
                <a:lnTo>
                  <a:pt x="103351" y="634530"/>
                </a:lnTo>
                <a:lnTo>
                  <a:pt x="51130" y="668661"/>
                </a:lnTo>
                <a:lnTo>
                  <a:pt x="24749" y="685799"/>
                </a:lnTo>
              </a:path>
            </a:pathLst>
          </a:custGeom>
          <a:noFill/>
          <a:ln w="9143">
            <a:solidFill>
              <a:srgbClr val="702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93304C75-F870-4A5B-9A4A-E68131F7B6EC}"/>
              </a:ext>
            </a:extLst>
          </p:cNvPr>
          <p:cNvSpPr>
            <a:spLocks/>
          </p:cNvSpPr>
          <p:nvPr/>
        </p:nvSpPr>
        <p:spPr bwMode="auto">
          <a:xfrm>
            <a:off x="1981200" y="3835400"/>
            <a:ext cx="1143000" cy="104775"/>
          </a:xfrm>
          <a:custGeom>
            <a:avLst/>
            <a:gdLst>
              <a:gd name="T0" fmla="*/ 1106962 w 1143000"/>
              <a:gd name="T1" fmla="*/ 58130 h 103504"/>
              <a:gd name="T2" fmla="*/ 1050929 w 1143000"/>
              <a:gd name="T3" fmla="*/ 90677 h 103504"/>
              <a:gd name="T4" fmla="*/ 1047999 w 1143000"/>
              <a:gd name="T5" fmla="*/ 92451 h 103504"/>
              <a:gd name="T6" fmla="*/ 1046856 w 1143000"/>
              <a:gd name="T7" fmla="*/ 96392 h 103504"/>
              <a:gd name="T8" fmla="*/ 1048643 w 1143000"/>
              <a:gd name="T9" fmla="*/ 99440 h 103504"/>
              <a:gd name="T10" fmla="*/ 1050416 w 1143000"/>
              <a:gd name="T11" fmla="*/ 102488 h 103504"/>
              <a:gd name="T12" fmla="*/ 1054358 w 1143000"/>
              <a:gd name="T13" fmla="*/ 103500 h 103504"/>
              <a:gd name="T14" fmla="*/ 1132116 w 1143000"/>
              <a:gd name="T15" fmla="*/ 58161 h 103504"/>
              <a:gd name="T16" fmla="*/ 1106962 w 1143000"/>
              <a:gd name="T17" fmla="*/ 58130 h 103504"/>
              <a:gd name="T18" fmla="*/ 1117765 w 1143000"/>
              <a:gd name="T19" fmla="*/ 51855 h 103504"/>
              <a:gd name="T20" fmla="*/ 1106962 w 1143000"/>
              <a:gd name="T21" fmla="*/ 58130 h 103504"/>
              <a:gd name="T22" fmla="*/ 1130442 w 1143000"/>
              <a:gd name="T23" fmla="*/ 58161 h 103504"/>
              <a:gd name="T24" fmla="*/ 1130442 w 1143000"/>
              <a:gd name="T25" fmla="*/ 57399 h 103504"/>
              <a:gd name="T26" fmla="*/ 1127241 w 1143000"/>
              <a:gd name="T27" fmla="*/ 57399 h 103504"/>
              <a:gd name="T28" fmla="*/ 1117765 w 1143000"/>
              <a:gd name="T29" fmla="*/ 51855 h 103504"/>
              <a:gd name="T30" fmla="*/ 1054476 w 1143000"/>
              <a:gd name="T31" fmla="*/ 0 h 103504"/>
              <a:gd name="T32" fmla="*/ 1050548 w 1143000"/>
              <a:gd name="T33" fmla="*/ 1011 h 103504"/>
              <a:gd name="T34" fmla="*/ 1048761 w 1143000"/>
              <a:gd name="T35" fmla="*/ 4059 h 103504"/>
              <a:gd name="T36" fmla="*/ 1046987 w 1143000"/>
              <a:gd name="T37" fmla="*/ 7107 h 103504"/>
              <a:gd name="T38" fmla="*/ 1047999 w 1143000"/>
              <a:gd name="T39" fmla="*/ 11048 h 103504"/>
              <a:gd name="T40" fmla="*/ 1106796 w 1143000"/>
              <a:gd name="T41" fmla="*/ 45438 h 103504"/>
              <a:gd name="T42" fmla="*/ 1130442 w 1143000"/>
              <a:gd name="T43" fmla="*/ 45470 h 103504"/>
              <a:gd name="T44" fmla="*/ 1130442 w 1143000"/>
              <a:gd name="T45" fmla="*/ 58161 h 103504"/>
              <a:gd name="T46" fmla="*/ 1132116 w 1143000"/>
              <a:gd name="T47" fmla="*/ 58161 h 103504"/>
              <a:gd name="T48" fmla="*/ 1142999 w 1143000"/>
              <a:gd name="T49" fmla="*/ 51815 h 103504"/>
              <a:gd name="T50" fmla="*/ 1054476 w 1143000"/>
              <a:gd name="T51" fmla="*/ 0 h 103504"/>
              <a:gd name="T52" fmla="*/ 0 w 1143000"/>
              <a:gd name="T53" fmla="*/ 43946 h 103504"/>
              <a:gd name="T54" fmla="*/ 0 w 1143000"/>
              <a:gd name="T55" fmla="*/ 56637 h 103504"/>
              <a:gd name="T56" fmla="*/ 1106962 w 1143000"/>
              <a:gd name="T57" fmla="*/ 58130 h 103504"/>
              <a:gd name="T58" fmla="*/ 1117765 w 1143000"/>
              <a:gd name="T59" fmla="*/ 51855 h 103504"/>
              <a:gd name="T60" fmla="*/ 1106796 w 1143000"/>
              <a:gd name="T61" fmla="*/ 45438 h 103504"/>
              <a:gd name="T62" fmla="*/ 0 w 1143000"/>
              <a:gd name="T63" fmla="*/ 43946 h 103504"/>
              <a:gd name="T64" fmla="*/ 1127241 w 1143000"/>
              <a:gd name="T65" fmla="*/ 46350 h 103504"/>
              <a:gd name="T66" fmla="*/ 1117765 w 1143000"/>
              <a:gd name="T67" fmla="*/ 51855 h 103504"/>
              <a:gd name="T68" fmla="*/ 1127241 w 1143000"/>
              <a:gd name="T69" fmla="*/ 57399 h 103504"/>
              <a:gd name="T70" fmla="*/ 1127241 w 1143000"/>
              <a:gd name="T71" fmla="*/ 46350 h 103504"/>
              <a:gd name="T72" fmla="*/ 1130442 w 1143000"/>
              <a:gd name="T73" fmla="*/ 46350 h 103504"/>
              <a:gd name="T74" fmla="*/ 1127241 w 1143000"/>
              <a:gd name="T75" fmla="*/ 46350 h 103504"/>
              <a:gd name="T76" fmla="*/ 1127241 w 1143000"/>
              <a:gd name="T77" fmla="*/ 57399 h 103504"/>
              <a:gd name="T78" fmla="*/ 1130442 w 1143000"/>
              <a:gd name="T79" fmla="*/ 57399 h 103504"/>
              <a:gd name="T80" fmla="*/ 1130442 w 1143000"/>
              <a:gd name="T81" fmla="*/ 46350 h 103504"/>
              <a:gd name="T82" fmla="*/ 1106796 w 1143000"/>
              <a:gd name="T83" fmla="*/ 45438 h 103504"/>
              <a:gd name="T84" fmla="*/ 1117765 w 1143000"/>
              <a:gd name="T85" fmla="*/ 51855 h 103504"/>
              <a:gd name="T86" fmla="*/ 1127241 w 1143000"/>
              <a:gd name="T87" fmla="*/ 46350 h 103504"/>
              <a:gd name="T88" fmla="*/ 1130442 w 1143000"/>
              <a:gd name="T89" fmla="*/ 46350 h 103504"/>
              <a:gd name="T90" fmla="*/ 1130442 w 1143000"/>
              <a:gd name="T91" fmla="*/ 45470 h 103504"/>
              <a:gd name="T92" fmla="*/ 1106796 w 1143000"/>
              <a:gd name="T93" fmla="*/ 45438 h 10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43000" h="103504">
                <a:moveTo>
                  <a:pt x="1106962" y="58130"/>
                </a:moveTo>
                <a:lnTo>
                  <a:pt x="1050929" y="90677"/>
                </a:lnTo>
                <a:lnTo>
                  <a:pt x="1047999" y="92451"/>
                </a:lnTo>
                <a:lnTo>
                  <a:pt x="1046856" y="96392"/>
                </a:lnTo>
                <a:lnTo>
                  <a:pt x="1048643" y="99440"/>
                </a:lnTo>
                <a:lnTo>
                  <a:pt x="1050416" y="102488"/>
                </a:lnTo>
                <a:lnTo>
                  <a:pt x="1054358" y="103500"/>
                </a:lnTo>
                <a:lnTo>
                  <a:pt x="1132116" y="58161"/>
                </a:lnTo>
                <a:lnTo>
                  <a:pt x="1106962" y="58130"/>
                </a:lnTo>
                <a:close/>
              </a:path>
              <a:path w="1143000" h="103504">
                <a:moveTo>
                  <a:pt x="1117765" y="51855"/>
                </a:moveTo>
                <a:lnTo>
                  <a:pt x="1106962" y="58130"/>
                </a:lnTo>
                <a:lnTo>
                  <a:pt x="1130442" y="58161"/>
                </a:lnTo>
                <a:lnTo>
                  <a:pt x="1130442" y="57399"/>
                </a:lnTo>
                <a:lnTo>
                  <a:pt x="1127241" y="57399"/>
                </a:lnTo>
                <a:lnTo>
                  <a:pt x="1117765" y="51855"/>
                </a:lnTo>
                <a:close/>
              </a:path>
              <a:path w="1143000" h="103504">
                <a:moveTo>
                  <a:pt x="1054476" y="0"/>
                </a:moveTo>
                <a:lnTo>
                  <a:pt x="1050548" y="1011"/>
                </a:lnTo>
                <a:lnTo>
                  <a:pt x="1048761" y="4059"/>
                </a:lnTo>
                <a:lnTo>
                  <a:pt x="1046987" y="7107"/>
                </a:lnTo>
                <a:lnTo>
                  <a:pt x="1047999" y="11048"/>
                </a:lnTo>
                <a:lnTo>
                  <a:pt x="1106796" y="45438"/>
                </a:lnTo>
                <a:lnTo>
                  <a:pt x="1130442" y="45470"/>
                </a:lnTo>
                <a:lnTo>
                  <a:pt x="1130442" y="58161"/>
                </a:lnTo>
                <a:lnTo>
                  <a:pt x="1132116" y="58161"/>
                </a:lnTo>
                <a:lnTo>
                  <a:pt x="1142999" y="51815"/>
                </a:lnTo>
                <a:lnTo>
                  <a:pt x="1054476" y="0"/>
                </a:lnTo>
                <a:close/>
              </a:path>
              <a:path w="1143000" h="103504">
                <a:moveTo>
                  <a:pt x="0" y="43946"/>
                </a:moveTo>
                <a:lnTo>
                  <a:pt x="0" y="56637"/>
                </a:lnTo>
                <a:lnTo>
                  <a:pt x="1106962" y="58130"/>
                </a:lnTo>
                <a:lnTo>
                  <a:pt x="1117765" y="51855"/>
                </a:lnTo>
                <a:lnTo>
                  <a:pt x="1106796" y="45438"/>
                </a:lnTo>
                <a:lnTo>
                  <a:pt x="0" y="43946"/>
                </a:lnTo>
                <a:close/>
              </a:path>
              <a:path w="1143000" h="103504">
                <a:moveTo>
                  <a:pt x="1127241" y="46350"/>
                </a:moveTo>
                <a:lnTo>
                  <a:pt x="1117765" y="51855"/>
                </a:lnTo>
                <a:lnTo>
                  <a:pt x="1127241" y="57399"/>
                </a:lnTo>
                <a:lnTo>
                  <a:pt x="1127241" y="46350"/>
                </a:lnTo>
                <a:close/>
              </a:path>
              <a:path w="1143000" h="103504">
                <a:moveTo>
                  <a:pt x="1130442" y="46350"/>
                </a:moveTo>
                <a:lnTo>
                  <a:pt x="1127241" y="46350"/>
                </a:lnTo>
                <a:lnTo>
                  <a:pt x="1127241" y="57399"/>
                </a:lnTo>
                <a:lnTo>
                  <a:pt x="1130442" y="57399"/>
                </a:lnTo>
                <a:lnTo>
                  <a:pt x="1130442" y="46350"/>
                </a:lnTo>
                <a:close/>
              </a:path>
              <a:path w="1143000" h="103504">
                <a:moveTo>
                  <a:pt x="1106796" y="45438"/>
                </a:moveTo>
                <a:lnTo>
                  <a:pt x="1117765" y="51855"/>
                </a:lnTo>
                <a:lnTo>
                  <a:pt x="1127241" y="46350"/>
                </a:lnTo>
                <a:lnTo>
                  <a:pt x="1130442" y="46350"/>
                </a:lnTo>
                <a:lnTo>
                  <a:pt x="1130442" y="45470"/>
                </a:lnTo>
                <a:lnTo>
                  <a:pt x="1106796" y="45438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3572C010-6E8A-49FF-91CC-CB41A00A6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3579813"/>
            <a:ext cx="485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S=3</a:t>
            </a:r>
          </a:p>
        </p:txBody>
      </p:sp>
    </p:spTree>
    <p:extLst>
      <p:ext uri="{BB962C8B-B14F-4D97-AF65-F5344CB8AC3E}">
        <p14:creationId xmlns:p14="http://schemas.microsoft.com/office/powerpoint/2010/main" val="102685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F0AB-9208-47E3-B82C-0E4E232F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51C69-36C1-463C-81A5-D8FDBF35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FD78DA6-E34E-42F7-886D-801301B8AFD3}"/>
              </a:ext>
            </a:extLst>
          </p:cNvPr>
          <p:cNvSpPr>
            <a:spLocks/>
          </p:cNvSpPr>
          <p:nvPr/>
        </p:nvSpPr>
        <p:spPr bwMode="auto">
          <a:xfrm>
            <a:off x="4652963" y="3124200"/>
            <a:ext cx="371475" cy="685800"/>
          </a:xfrm>
          <a:custGeom>
            <a:avLst/>
            <a:gdLst>
              <a:gd name="T0" fmla="*/ 347837 w 372745"/>
              <a:gd name="T1" fmla="*/ 0 h 685800"/>
              <a:gd name="T2" fmla="*/ 295211 w 372745"/>
              <a:gd name="T3" fmla="*/ 34240 h 685800"/>
              <a:gd name="T4" fmla="*/ 243666 w 372745"/>
              <a:gd name="T5" fmla="*/ 68187 h 685800"/>
              <a:gd name="T6" fmla="*/ 194284 w 372745"/>
              <a:gd name="T7" fmla="*/ 101546 h 685800"/>
              <a:gd name="T8" fmla="*/ 148145 w 372745"/>
              <a:gd name="T9" fmla="*/ 134023 h 685800"/>
              <a:gd name="T10" fmla="*/ 106333 w 372745"/>
              <a:gd name="T11" fmla="*/ 165323 h 685800"/>
              <a:gd name="T12" fmla="*/ 69927 w 372745"/>
              <a:gd name="T13" fmla="*/ 195153 h 685800"/>
              <a:gd name="T14" fmla="*/ 40009 w 372745"/>
              <a:gd name="T15" fmla="*/ 223218 h 685800"/>
              <a:gd name="T16" fmla="*/ 9664 w 372745"/>
              <a:gd name="T17" fmla="*/ 261365 h 685800"/>
              <a:gd name="T18" fmla="*/ 0 w 372745"/>
              <a:gd name="T19" fmla="*/ 293888 h 685800"/>
              <a:gd name="T20" fmla="*/ 3221 w 372745"/>
              <a:gd name="T21" fmla="*/ 302983 h 685800"/>
              <a:gd name="T22" fmla="*/ 39916 w 372745"/>
              <a:gd name="T23" fmla="*/ 322909 h 685800"/>
              <a:gd name="T24" fmla="*/ 81501 w 372745"/>
              <a:gd name="T25" fmla="*/ 331531 h 685800"/>
              <a:gd name="T26" fmla="*/ 131736 w 372745"/>
              <a:gd name="T27" fmla="*/ 337798 h 685800"/>
              <a:gd name="T28" fmla="*/ 186297 w 372745"/>
              <a:gd name="T29" fmla="*/ 342888 h 685800"/>
              <a:gd name="T30" fmla="*/ 213848 w 372745"/>
              <a:gd name="T31" fmla="*/ 345360 h 685800"/>
              <a:gd name="T32" fmla="*/ 266789 w 372745"/>
              <a:gd name="T33" fmla="*/ 350893 h 685800"/>
              <a:gd name="T34" fmla="*/ 313243 w 372745"/>
              <a:gd name="T35" fmla="*/ 358194 h 685800"/>
              <a:gd name="T36" fmla="*/ 361301 w 372745"/>
              <a:gd name="T37" fmla="*/ 375037 h 685800"/>
              <a:gd name="T38" fmla="*/ 372617 w 372745"/>
              <a:gd name="T39" fmla="*/ 391911 h 685800"/>
              <a:gd name="T40" fmla="*/ 371915 w 372745"/>
              <a:gd name="T41" fmla="*/ 402066 h 685800"/>
              <a:gd name="T42" fmla="*/ 354941 w 372745"/>
              <a:gd name="T43" fmla="*/ 436574 h 685800"/>
              <a:gd name="T44" fmla="*/ 318505 w 372745"/>
              <a:gd name="T45" fmla="*/ 476374 h 685800"/>
              <a:gd name="T46" fmla="*/ 285205 w 372745"/>
              <a:gd name="T47" fmla="*/ 505359 h 685800"/>
              <a:gd name="T48" fmla="*/ 245958 w 372745"/>
              <a:gd name="T49" fmla="*/ 535961 h 685800"/>
              <a:gd name="T50" fmla="*/ 201846 w 372745"/>
              <a:gd name="T51" fmla="*/ 567886 h 685800"/>
              <a:gd name="T52" fmla="*/ 153950 w 372745"/>
              <a:gd name="T53" fmla="*/ 600840 h 685800"/>
              <a:gd name="T54" fmla="*/ 103351 w 372745"/>
              <a:gd name="T55" fmla="*/ 634530 h 685800"/>
              <a:gd name="T56" fmla="*/ 51130 w 372745"/>
              <a:gd name="T57" fmla="*/ 668661 h 685800"/>
              <a:gd name="T58" fmla="*/ 24749 w 372745"/>
              <a:gd name="T59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2745" h="685800">
                <a:moveTo>
                  <a:pt x="347837" y="0"/>
                </a:moveTo>
                <a:lnTo>
                  <a:pt x="295211" y="34240"/>
                </a:lnTo>
                <a:lnTo>
                  <a:pt x="243666" y="68187"/>
                </a:lnTo>
                <a:lnTo>
                  <a:pt x="194284" y="101546"/>
                </a:lnTo>
                <a:lnTo>
                  <a:pt x="148145" y="134023"/>
                </a:lnTo>
                <a:lnTo>
                  <a:pt x="106333" y="165323"/>
                </a:lnTo>
                <a:lnTo>
                  <a:pt x="69927" y="195153"/>
                </a:lnTo>
                <a:lnTo>
                  <a:pt x="40009" y="223218"/>
                </a:lnTo>
                <a:lnTo>
                  <a:pt x="9664" y="261365"/>
                </a:lnTo>
                <a:lnTo>
                  <a:pt x="0" y="293888"/>
                </a:lnTo>
                <a:lnTo>
                  <a:pt x="3221" y="302983"/>
                </a:lnTo>
                <a:lnTo>
                  <a:pt x="39916" y="322909"/>
                </a:lnTo>
                <a:lnTo>
                  <a:pt x="81501" y="331531"/>
                </a:lnTo>
                <a:lnTo>
                  <a:pt x="131736" y="337798"/>
                </a:lnTo>
                <a:lnTo>
                  <a:pt x="186297" y="342888"/>
                </a:lnTo>
                <a:lnTo>
                  <a:pt x="213848" y="345360"/>
                </a:lnTo>
                <a:lnTo>
                  <a:pt x="266789" y="350893"/>
                </a:lnTo>
                <a:lnTo>
                  <a:pt x="313243" y="358194"/>
                </a:lnTo>
                <a:lnTo>
                  <a:pt x="361301" y="375037"/>
                </a:lnTo>
                <a:lnTo>
                  <a:pt x="372617" y="391911"/>
                </a:lnTo>
                <a:lnTo>
                  <a:pt x="371915" y="402066"/>
                </a:lnTo>
                <a:lnTo>
                  <a:pt x="354941" y="436574"/>
                </a:lnTo>
                <a:lnTo>
                  <a:pt x="318505" y="476374"/>
                </a:lnTo>
                <a:lnTo>
                  <a:pt x="285205" y="505359"/>
                </a:lnTo>
                <a:lnTo>
                  <a:pt x="245958" y="535961"/>
                </a:lnTo>
                <a:lnTo>
                  <a:pt x="201846" y="567886"/>
                </a:lnTo>
                <a:lnTo>
                  <a:pt x="153950" y="600840"/>
                </a:lnTo>
                <a:lnTo>
                  <a:pt x="103351" y="634530"/>
                </a:lnTo>
                <a:lnTo>
                  <a:pt x="51130" y="668661"/>
                </a:lnTo>
                <a:lnTo>
                  <a:pt x="24749" y="685799"/>
                </a:lnTo>
              </a:path>
            </a:pathLst>
          </a:custGeom>
          <a:noFill/>
          <a:ln w="9143">
            <a:solidFill>
              <a:srgbClr val="702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A37CC11-9EFE-49BC-AEAF-7D3C80E9A6C0}"/>
              </a:ext>
            </a:extLst>
          </p:cNvPr>
          <p:cNvSpPr>
            <a:spLocks/>
          </p:cNvSpPr>
          <p:nvPr/>
        </p:nvSpPr>
        <p:spPr bwMode="auto">
          <a:xfrm>
            <a:off x="2590800" y="3759200"/>
            <a:ext cx="1143000" cy="104775"/>
          </a:xfrm>
          <a:custGeom>
            <a:avLst/>
            <a:gdLst>
              <a:gd name="T0" fmla="*/ 1106971 w 1143000"/>
              <a:gd name="T1" fmla="*/ 58130 h 103504"/>
              <a:gd name="T2" fmla="*/ 1047871 w 1143000"/>
              <a:gd name="T3" fmla="*/ 92451 h 103504"/>
              <a:gd name="T4" fmla="*/ 1046866 w 1143000"/>
              <a:gd name="T5" fmla="*/ 96392 h 103504"/>
              <a:gd name="T6" fmla="*/ 1048633 w 1143000"/>
              <a:gd name="T7" fmla="*/ 99440 h 103504"/>
              <a:gd name="T8" fmla="*/ 1050432 w 1143000"/>
              <a:gd name="T9" fmla="*/ 102488 h 103504"/>
              <a:gd name="T10" fmla="*/ 1054364 w 1143000"/>
              <a:gd name="T11" fmla="*/ 103500 h 103504"/>
              <a:gd name="T12" fmla="*/ 1132117 w 1143000"/>
              <a:gd name="T13" fmla="*/ 58161 h 103504"/>
              <a:gd name="T14" fmla="*/ 1106971 w 1143000"/>
              <a:gd name="T15" fmla="*/ 58130 h 103504"/>
              <a:gd name="T16" fmla="*/ 1117770 w 1143000"/>
              <a:gd name="T17" fmla="*/ 51860 h 103504"/>
              <a:gd name="T18" fmla="*/ 1106971 w 1143000"/>
              <a:gd name="T19" fmla="*/ 58130 h 103504"/>
              <a:gd name="T20" fmla="*/ 1130442 w 1143000"/>
              <a:gd name="T21" fmla="*/ 58161 h 103504"/>
              <a:gd name="T22" fmla="*/ 1130442 w 1143000"/>
              <a:gd name="T23" fmla="*/ 57399 h 103504"/>
              <a:gd name="T24" fmla="*/ 1127241 w 1143000"/>
              <a:gd name="T25" fmla="*/ 57399 h 103504"/>
              <a:gd name="T26" fmla="*/ 1117770 w 1143000"/>
              <a:gd name="T27" fmla="*/ 51860 h 103504"/>
              <a:gd name="T28" fmla="*/ 1054486 w 1143000"/>
              <a:gd name="T29" fmla="*/ 0 h 103504"/>
              <a:gd name="T30" fmla="*/ 1050554 w 1143000"/>
              <a:gd name="T31" fmla="*/ 1005 h 103504"/>
              <a:gd name="T32" fmla="*/ 1048755 w 1143000"/>
              <a:gd name="T33" fmla="*/ 4053 h 103504"/>
              <a:gd name="T34" fmla="*/ 1046987 w 1143000"/>
              <a:gd name="T35" fmla="*/ 7101 h 103504"/>
              <a:gd name="T36" fmla="*/ 1047993 w 1143000"/>
              <a:gd name="T37" fmla="*/ 11033 h 103504"/>
              <a:gd name="T38" fmla="*/ 1106800 w 1143000"/>
              <a:gd name="T39" fmla="*/ 45444 h 103504"/>
              <a:gd name="T40" fmla="*/ 1130442 w 1143000"/>
              <a:gd name="T41" fmla="*/ 45476 h 103504"/>
              <a:gd name="T42" fmla="*/ 1130442 w 1143000"/>
              <a:gd name="T43" fmla="*/ 58161 h 103504"/>
              <a:gd name="T44" fmla="*/ 1132117 w 1143000"/>
              <a:gd name="T45" fmla="*/ 58161 h 103504"/>
              <a:gd name="T46" fmla="*/ 1142999 w 1143000"/>
              <a:gd name="T47" fmla="*/ 51815 h 103504"/>
              <a:gd name="T48" fmla="*/ 1054486 w 1143000"/>
              <a:gd name="T49" fmla="*/ 0 h 103504"/>
              <a:gd name="T50" fmla="*/ 0 w 1143000"/>
              <a:gd name="T51" fmla="*/ 43952 h 103504"/>
              <a:gd name="T52" fmla="*/ 0 w 1143000"/>
              <a:gd name="T53" fmla="*/ 56637 h 103504"/>
              <a:gd name="T54" fmla="*/ 1106971 w 1143000"/>
              <a:gd name="T55" fmla="*/ 58130 h 103504"/>
              <a:gd name="T56" fmla="*/ 1117770 w 1143000"/>
              <a:gd name="T57" fmla="*/ 51860 h 103504"/>
              <a:gd name="T58" fmla="*/ 1106800 w 1143000"/>
              <a:gd name="T59" fmla="*/ 45444 h 103504"/>
              <a:gd name="T60" fmla="*/ 0 w 1143000"/>
              <a:gd name="T61" fmla="*/ 43952 h 103504"/>
              <a:gd name="T62" fmla="*/ 1127241 w 1143000"/>
              <a:gd name="T63" fmla="*/ 46360 h 103504"/>
              <a:gd name="T64" fmla="*/ 1117770 w 1143000"/>
              <a:gd name="T65" fmla="*/ 51860 h 103504"/>
              <a:gd name="T66" fmla="*/ 1127241 w 1143000"/>
              <a:gd name="T67" fmla="*/ 57399 h 103504"/>
              <a:gd name="T68" fmla="*/ 1127241 w 1143000"/>
              <a:gd name="T69" fmla="*/ 46360 h 103504"/>
              <a:gd name="T70" fmla="*/ 1130442 w 1143000"/>
              <a:gd name="T71" fmla="*/ 46360 h 103504"/>
              <a:gd name="T72" fmla="*/ 1127241 w 1143000"/>
              <a:gd name="T73" fmla="*/ 46360 h 103504"/>
              <a:gd name="T74" fmla="*/ 1127241 w 1143000"/>
              <a:gd name="T75" fmla="*/ 57399 h 103504"/>
              <a:gd name="T76" fmla="*/ 1130442 w 1143000"/>
              <a:gd name="T77" fmla="*/ 57399 h 103504"/>
              <a:gd name="T78" fmla="*/ 1130442 w 1143000"/>
              <a:gd name="T79" fmla="*/ 46360 h 103504"/>
              <a:gd name="T80" fmla="*/ 1106800 w 1143000"/>
              <a:gd name="T81" fmla="*/ 45444 h 103504"/>
              <a:gd name="T82" fmla="*/ 1117770 w 1143000"/>
              <a:gd name="T83" fmla="*/ 51860 h 103504"/>
              <a:gd name="T84" fmla="*/ 1127241 w 1143000"/>
              <a:gd name="T85" fmla="*/ 46360 h 103504"/>
              <a:gd name="T86" fmla="*/ 1130442 w 1143000"/>
              <a:gd name="T87" fmla="*/ 46360 h 103504"/>
              <a:gd name="T88" fmla="*/ 1130442 w 1143000"/>
              <a:gd name="T89" fmla="*/ 45476 h 103504"/>
              <a:gd name="T90" fmla="*/ 1106800 w 1143000"/>
              <a:gd name="T91" fmla="*/ 45444 h 10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3000" h="103504">
                <a:moveTo>
                  <a:pt x="1106971" y="58130"/>
                </a:moveTo>
                <a:lnTo>
                  <a:pt x="1047871" y="92451"/>
                </a:lnTo>
                <a:lnTo>
                  <a:pt x="1046866" y="96392"/>
                </a:lnTo>
                <a:lnTo>
                  <a:pt x="1048633" y="99440"/>
                </a:lnTo>
                <a:lnTo>
                  <a:pt x="1050432" y="102488"/>
                </a:lnTo>
                <a:lnTo>
                  <a:pt x="1054364" y="103500"/>
                </a:lnTo>
                <a:lnTo>
                  <a:pt x="1132117" y="58161"/>
                </a:lnTo>
                <a:lnTo>
                  <a:pt x="1106971" y="58130"/>
                </a:lnTo>
                <a:close/>
              </a:path>
              <a:path w="1143000" h="103504">
                <a:moveTo>
                  <a:pt x="1117770" y="51860"/>
                </a:moveTo>
                <a:lnTo>
                  <a:pt x="1106971" y="58130"/>
                </a:lnTo>
                <a:lnTo>
                  <a:pt x="1130442" y="58161"/>
                </a:lnTo>
                <a:lnTo>
                  <a:pt x="1130442" y="57399"/>
                </a:lnTo>
                <a:lnTo>
                  <a:pt x="1127241" y="57399"/>
                </a:lnTo>
                <a:lnTo>
                  <a:pt x="1117770" y="51860"/>
                </a:lnTo>
                <a:close/>
              </a:path>
              <a:path w="1143000" h="103504">
                <a:moveTo>
                  <a:pt x="1054486" y="0"/>
                </a:moveTo>
                <a:lnTo>
                  <a:pt x="1050554" y="1005"/>
                </a:lnTo>
                <a:lnTo>
                  <a:pt x="1048755" y="4053"/>
                </a:lnTo>
                <a:lnTo>
                  <a:pt x="1046987" y="7101"/>
                </a:lnTo>
                <a:lnTo>
                  <a:pt x="1047993" y="11033"/>
                </a:lnTo>
                <a:lnTo>
                  <a:pt x="1106800" y="45444"/>
                </a:lnTo>
                <a:lnTo>
                  <a:pt x="1130442" y="45476"/>
                </a:lnTo>
                <a:lnTo>
                  <a:pt x="1130442" y="58161"/>
                </a:lnTo>
                <a:lnTo>
                  <a:pt x="1132117" y="58161"/>
                </a:lnTo>
                <a:lnTo>
                  <a:pt x="1142999" y="51815"/>
                </a:lnTo>
                <a:lnTo>
                  <a:pt x="1054486" y="0"/>
                </a:lnTo>
                <a:close/>
              </a:path>
              <a:path w="1143000" h="103504">
                <a:moveTo>
                  <a:pt x="0" y="43952"/>
                </a:moveTo>
                <a:lnTo>
                  <a:pt x="0" y="56637"/>
                </a:lnTo>
                <a:lnTo>
                  <a:pt x="1106971" y="58130"/>
                </a:lnTo>
                <a:lnTo>
                  <a:pt x="1117770" y="51860"/>
                </a:lnTo>
                <a:lnTo>
                  <a:pt x="1106800" y="45444"/>
                </a:lnTo>
                <a:lnTo>
                  <a:pt x="0" y="43952"/>
                </a:lnTo>
                <a:close/>
              </a:path>
              <a:path w="1143000" h="103504">
                <a:moveTo>
                  <a:pt x="1127241" y="46360"/>
                </a:moveTo>
                <a:lnTo>
                  <a:pt x="1117770" y="51860"/>
                </a:lnTo>
                <a:lnTo>
                  <a:pt x="1127241" y="57399"/>
                </a:lnTo>
                <a:lnTo>
                  <a:pt x="1127241" y="46360"/>
                </a:lnTo>
                <a:close/>
              </a:path>
              <a:path w="1143000" h="103504">
                <a:moveTo>
                  <a:pt x="1130442" y="46360"/>
                </a:moveTo>
                <a:lnTo>
                  <a:pt x="1127241" y="46360"/>
                </a:lnTo>
                <a:lnTo>
                  <a:pt x="1127241" y="57399"/>
                </a:lnTo>
                <a:lnTo>
                  <a:pt x="1130442" y="57399"/>
                </a:lnTo>
                <a:lnTo>
                  <a:pt x="1130442" y="46360"/>
                </a:lnTo>
                <a:close/>
              </a:path>
              <a:path w="1143000" h="103504">
                <a:moveTo>
                  <a:pt x="1106800" y="45444"/>
                </a:moveTo>
                <a:lnTo>
                  <a:pt x="1117770" y="51860"/>
                </a:lnTo>
                <a:lnTo>
                  <a:pt x="1127241" y="46360"/>
                </a:lnTo>
                <a:lnTo>
                  <a:pt x="1130442" y="46360"/>
                </a:lnTo>
                <a:lnTo>
                  <a:pt x="1130442" y="45476"/>
                </a:lnTo>
                <a:lnTo>
                  <a:pt x="1106800" y="45444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192D905-306D-4F89-B88B-0BC6B396B254}"/>
              </a:ext>
            </a:extLst>
          </p:cNvPr>
          <p:cNvGraphicFramePr>
            <a:graphicFrameLocks noGrp="1"/>
          </p:cNvGraphicFramePr>
          <p:nvPr/>
        </p:nvGraphicFramePr>
        <p:xfrm>
          <a:off x="1365250" y="2660650"/>
          <a:ext cx="6464300" cy="1514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2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5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6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76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76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086">
                <a:tc gridSpan="5">
                  <a:txBody>
                    <a:bodyPr/>
                    <a:lstStyle/>
                    <a:p>
                      <a:pPr marL="14636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S=4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43">
                      <a:solidFill>
                        <a:srgbClr val="702C1C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702C1C"/>
                      </a:solidFill>
                      <a:prstDash val="solid"/>
                    </a:lnL>
                    <a:lnT w="38099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99">
                <a:tc gridSpan="4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03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5927-81C8-4BD2-BD30-42D2C153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8896-B397-44D2-B1EF-7A0BBD8A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53F175F-562B-401B-9ED2-5D625BE51220}"/>
              </a:ext>
            </a:extLst>
          </p:cNvPr>
          <p:cNvSpPr>
            <a:spLocks/>
          </p:cNvSpPr>
          <p:nvPr/>
        </p:nvSpPr>
        <p:spPr bwMode="auto">
          <a:xfrm>
            <a:off x="3352800" y="3835400"/>
            <a:ext cx="1143000" cy="104775"/>
          </a:xfrm>
          <a:custGeom>
            <a:avLst/>
            <a:gdLst>
              <a:gd name="T0" fmla="*/ 1106960 w 1143000"/>
              <a:gd name="T1" fmla="*/ 58130 h 103504"/>
              <a:gd name="T2" fmla="*/ 1047871 w 1143000"/>
              <a:gd name="T3" fmla="*/ 92451 h 103504"/>
              <a:gd name="T4" fmla="*/ 1046866 w 1143000"/>
              <a:gd name="T5" fmla="*/ 96392 h 103504"/>
              <a:gd name="T6" fmla="*/ 1048633 w 1143000"/>
              <a:gd name="T7" fmla="*/ 99440 h 103504"/>
              <a:gd name="T8" fmla="*/ 1050432 w 1143000"/>
              <a:gd name="T9" fmla="*/ 102488 h 103504"/>
              <a:gd name="T10" fmla="*/ 1054364 w 1143000"/>
              <a:gd name="T11" fmla="*/ 103500 h 103504"/>
              <a:gd name="T12" fmla="*/ 1132117 w 1143000"/>
              <a:gd name="T13" fmla="*/ 58161 h 103504"/>
              <a:gd name="T14" fmla="*/ 1106960 w 1143000"/>
              <a:gd name="T15" fmla="*/ 58130 h 103504"/>
              <a:gd name="T16" fmla="*/ 1117764 w 1143000"/>
              <a:gd name="T17" fmla="*/ 51855 h 103504"/>
              <a:gd name="T18" fmla="*/ 1106960 w 1143000"/>
              <a:gd name="T19" fmla="*/ 58130 h 103504"/>
              <a:gd name="T20" fmla="*/ 1130442 w 1143000"/>
              <a:gd name="T21" fmla="*/ 58161 h 103504"/>
              <a:gd name="T22" fmla="*/ 1130442 w 1143000"/>
              <a:gd name="T23" fmla="*/ 57399 h 103504"/>
              <a:gd name="T24" fmla="*/ 1127241 w 1143000"/>
              <a:gd name="T25" fmla="*/ 57399 h 103504"/>
              <a:gd name="T26" fmla="*/ 1117764 w 1143000"/>
              <a:gd name="T27" fmla="*/ 51855 h 103504"/>
              <a:gd name="T28" fmla="*/ 1054486 w 1143000"/>
              <a:gd name="T29" fmla="*/ 0 h 103504"/>
              <a:gd name="T30" fmla="*/ 1050554 w 1143000"/>
              <a:gd name="T31" fmla="*/ 1011 h 103504"/>
              <a:gd name="T32" fmla="*/ 1048755 w 1143000"/>
              <a:gd name="T33" fmla="*/ 4059 h 103504"/>
              <a:gd name="T34" fmla="*/ 1046987 w 1143000"/>
              <a:gd name="T35" fmla="*/ 7107 h 103504"/>
              <a:gd name="T36" fmla="*/ 1047993 w 1143000"/>
              <a:gd name="T37" fmla="*/ 11048 h 103504"/>
              <a:gd name="T38" fmla="*/ 1106794 w 1143000"/>
              <a:gd name="T39" fmla="*/ 45438 h 103504"/>
              <a:gd name="T40" fmla="*/ 1130442 w 1143000"/>
              <a:gd name="T41" fmla="*/ 45470 h 103504"/>
              <a:gd name="T42" fmla="*/ 1130442 w 1143000"/>
              <a:gd name="T43" fmla="*/ 58161 h 103504"/>
              <a:gd name="T44" fmla="*/ 1132117 w 1143000"/>
              <a:gd name="T45" fmla="*/ 58161 h 103504"/>
              <a:gd name="T46" fmla="*/ 1142999 w 1143000"/>
              <a:gd name="T47" fmla="*/ 51815 h 103504"/>
              <a:gd name="T48" fmla="*/ 1054486 w 1143000"/>
              <a:gd name="T49" fmla="*/ 0 h 103504"/>
              <a:gd name="T50" fmla="*/ 0 w 1143000"/>
              <a:gd name="T51" fmla="*/ 43946 h 103504"/>
              <a:gd name="T52" fmla="*/ 0 w 1143000"/>
              <a:gd name="T53" fmla="*/ 56637 h 103504"/>
              <a:gd name="T54" fmla="*/ 1106960 w 1143000"/>
              <a:gd name="T55" fmla="*/ 58130 h 103504"/>
              <a:gd name="T56" fmla="*/ 1117764 w 1143000"/>
              <a:gd name="T57" fmla="*/ 51855 h 103504"/>
              <a:gd name="T58" fmla="*/ 1106794 w 1143000"/>
              <a:gd name="T59" fmla="*/ 45438 h 103504"/>
              <a:gd name="T60" fmla="*/ 0 w 1143000"/>
              <a:gd name="T61" fmla="*/ 43946 h 103504"/>
              <a:gd name="T62" fmla="*/ 1127241 w 1143000"/>
              <a:gd name="T63" fmla="*/ 46350 h 103504"/>
              <a:gd name="T64" fmla="*/ 1117764 w 1143000"/>
              <a:gd name="T65" fmla="*/ 51855 h 103504"/>
              <a:gd name="T66" fmla="*/ 1127241 w 1143000"/>
              <a:gd name="T67" fmla="*/ 57399 h 103504"/>
              <a:gd name="T68" fmla="*/ 1127241 w 1143000"/>
              <a:gd name="T69" fmla="*/ 46350 h 103504"/>
              <a:gd name="T70" fmla="*/ 1130442 w 1143000"/>
              <a:gd name="T71" fmla="*/ 46350 h 103504"/>
              <a:gd name="T72" fmla="*/ 1127241 w 1143000"/>
              <a:gd name="T73" fmla="*/ 46350 h 103504"/>
              <a:gd name="T74" fmla="*/ 1127241 w 1143000"/>
              <a:gd name="T75" fmla="*/ 57399 h 103504"/>
              <a:gd name="T76" fmla="*/ 1130442 w 1143000"/>
              <a:gd name="T77" fmla="*/ 57399 h 103504"/>
              <a:gd name="T78" fmla="*/ 1130442 w 1143000"/>
              <a:gd name="T79" fmla="*/ 46350 h 103504"/>
              <a:gd name="T80" fmla="*/ 1106794 w 1143000"/>
              <a:gd name="T81" fmla="*/ 45438 h 103504"/>
              <a:gd name="T82" fmla="*/ 1117764 w 1143000"/>
              <a:gd name="T83" fmla="*/ 51855 h 103504"/>
              <a:gd name="T84" fmla="*/ 1127241 w 1143000"/>
              <a:gd name="T85" fmla="*/ 46350 h 103504"/>
              <a:gd name="T86" fmla="*/ 1130442 w 1143000"/>
              <a:gd name="T87" fmla="*/ 46350 h 103504"/>
              <a:gd name="T88" fmla="*/ 1130442 w 1143000"/>
              <a:gd name="T89" fmla="*/ 45470 h 103504"/>
              <a:gd name="T90" fmla="*/ 1106794 w 1143000"/>
              <a:gd name="T91" fmla="*/ 45438 h 10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3000" h="103504">
                <a:moveTo>
                  <a:pt x="1106960" y="58130"/>
                </a:moveTo>
                <a:lnTo>
                  <a:pt x="1047871" y="92451"/>
                </a:lnTo>
                <a:lnTo>
                  <a:pt x="1046866" y="96392"/>
                </a:lnTo>
                <a:lnTo>
                  <a:pt x="1048633" y="99440"/>
                </a:lnTo>
                <a:lnTo>
                  <a:pt x="1050432" y="102488"/>
                </a:lnTo>
                <a:lnTo>
                  <a:pt x="1054364" y="103500"/>
                </a:lnTo>
                <a:lnTo>
                  <a:pt x="1132117" y="58161"/>
                </a:lnTo>
                <a:lnTo>
                  <a:pt x="1106960" y="58130"/>
                </a:lnTo>
                <a:close/>
              </a:path>
              <a:path w="1143000" h="103504">
                <a:moveTo>
                  <a:pt x="1117764" y="51855"/>
                </a:moveTo>
                <a:lnTo>
                  <a:pt x="1106960" y="58130"/>
                </a:lnTo>
                <a:lnTo>
                  <a:pt x="1130442" y="58161"/>
                </a:lnTo>
                <a:lnTo>
                  <a:pt x="1130442" y="57399"/>
                </a:lnTo>
                <a:lnTo>
                  <a:pt x="1127241" y="57399"/>
                </a:lnTo>
                <a:lnTo>
                  <a:pt x="1117764" y="51855"/>
                </a:lnTo>
                <a:close/>
              </a:path>
              <a:path w="1143000" h="103504">
                <a:moveTo>
                  <a:pt x="1054486" y="0"/>
                </a:moveTo>
                <a:lnTo>
                  <a:pt x="1050554" y="1011"/>
                </a:lnTo>
                <a:lnTo>
                  <a:pt x="1048755" y="4059"/>
                </a:lnTo>
                <a:lnTo>
                  <a:pt x="1046987" y="7107"/>
                </a:lnTo>
                <a:lnTo>
                  <a:pt x="1047993" y="11048"/>
                </a:lnTo>
                <a:lnTo>
                  <a:pt x="1106794" y="45438"/>
                </a:lnTo>
                <a:lnTo>
                  <a:pt x="1130442" y="45470"/>
                </a:lnTo>
                <a:lnTo>
                  <a:pt x="1130442" y="58161"/>
                </a:lnTo>
                <a:lnTo>
                  <a:pt x="1132117" y="58161"/>
                </a:lnTo>
                <a:lnTo>
                  <a:pt x="1142999" y="51815"/>
                </a:lnTo>
                <a:lnTo>
                  <a:pt x="1054486" y="0"/>
                </a:lnTo>
                <a:close/>
              </a:path>
              <a:path w="1143000" h="103504">
                <a:moveTo>
                  <a:pt x="0" y="43946"/>
                </a:moveTo>
                <a:lnTo>
                  <a:pt x="0" y="56637"/>
                </a:lnTo>
                <a:lnTo>
                  <a:pt x="1106960" y="58130"/>
                </a:lnTo>
                <a:lnTo>
                  <a:pt x="1117764" y="51855"/>
                </a:lnTo>
                <a:lnTo>
                  <a:pt x="1106794" y="45438"/>
                </a:lnTo>
                <a:lnTo>
                  <a:pt x="0" y="43946"/>
                </a:lnTo>
                <a:close/>
              </a:path>
              <a:path w="1143000" h="103504">
                <a:moveTo>
                  <a:pt x="1127241" y="46350"/>
                </a:moveTo>
                <a:lnTo>
                  <a:pt x="1117764" y="51855"/>
                </a:lnTo>
                <a:lnTo>
                  <a:pt x="1127241" y="57399"/>
                </a:lnTo>
                <a:lnTo>
                  <a:pt x="1127241" y="46350"/>
                </a:lnTo>
                <a:close/>
              </a:path>
              <a:path w="1143000" h="103504">
                <a:moveTo>
                  <a:pt x="1130442" y="46350"/>
                </a:moveTo>
                <a:lnTo>
                  <a:pt x="1127241" y="46350"/>
                </a:lnTo>
                <a:lnTo>
                  <a:pt x="1127241" y="57399"/>
                </a:lnTo>
                <a:lnTo>
                  <a:pt x="1130442" y="57399"/>
                </a:lnTo>
                <a:lnTo>
                  <a:pt x="1130442" y="46350"/>
                </a:lnTo>
                <a:close/>
              </a:path>
              <a:path w="1143000" h="103504">
                <a:moveTo>
                  <a:pt x="1106794" y="45438"/>
                </a:moveTo>
                <a:lnTo>
                  <a:pt x="1117764" y="51855"/>
                </a:lnTo>
                <a:lnTo>
                  <a:pt x="1127241" y="46350"/>
                </a:lnTo>
                <a:lnTo>
                  <a:pt x="1130442" y="46350"/>
                </a:lnTo>
                <a:lnTo>
                  <a:pt x="1130442" y="45470"/>
                </a:lnTo>
                <a:lnTo>
                  <a:pt x="1106794" y="45438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A0AE79E-E946-4EE2-8304-3169ABF0D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3579813"/>
            <a:ext cx="485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S=5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6CF3B00-07B4-4AE2-BA4F-040E568C58A4}"/>
              </a:ext>
            </a:extLst>
          </p:cNvPr>
          <p:cNvSpPr>
            <a:spLocks/>
          </p:cNvSpPr>
          <p:nvPr/>
        </p:nvSpPr>
        <p:spPr bwMode="auto">
          <a:xfrm>
            <a:off x="4729163" y="3200400"/>
            <a:ext cx="371475" cy="685800"/>
          </a:xfrm>
          <a:custGeom>
            <a:avLst/>
            <a:gdLst>
              <a:gd name="T0" fmla="*/ 347837 w 372745"/>
              <a:gd name="T1" fmla="*/ 0 h 685800"/>
              <a:gd name="T2" fmla="*/ 295211 w 372745"/>
              <a:gd name="T3" fmla="*/ 34240 h 685800"/>
              <a:gd name="T4" fmla="*/ 243666 w 372745"/>
              <a:gd name="T5" fmla="*/ 68187 h 685800"/>
              <a:gd name="T6" fmla="*/ 194284 w 372745"/>
              <a:gd name="T7" fmla="*/ 101546 h 685800"/>
              <a:gd name="T8" fmla="*/ 148145 w 372745"/>
              <a:gd name="T9" fmla="*/ 134023 h 685800"/>
              <a:gd name="T10" fmla="*/ 106333 w 372745"/>
              <a:gd name="T11" fmla="*/ 165323 h 685800"/>
              <a:gd name="T12" fmla="*/ 69927 w 372745"/>
              <a:gd name="T13" fmla="*/ 195153 h 685800"/>
              <a:gd name="T14" fmla="*/ 40009 w 372745"/>
              <a:gd name="T15" fmla="*/ 223218 h 685800"/>
              <a:gd name="T16" fmla="*/ 9664 w 372745"/>
              <a:gd name="T17" fmla="*/ 261365 h 685800"/>
              <a:gd name="T18" fmla="*/ 0 w 372745"/>
              <a:gd name="T19" fmla="*/ 293888 h 685800"/>
              <a:gd name="T20" fmla="*/ 3221 w 372745"/>
              <a:gd name="T21" fmla="*/ 302983 h 685800"/>
              <a:gd name="T22" fmla="*/ 39916 w 372745"/>
              <a:gd name="T23" fmla="*/ 322909 h 685800"/>
              <a:gd name="T24" fmla="*/ 81501 w 372745"/>
              <a:gd name="T25" fmla="*/ 331531 h 685800"/>
              <a:gd name="T26" fmla="*/ 131736 w 372745"/>
              <a:gd name="T27" fmla="*/ 337798 h 685800"/>
              <a:gd name="T28" fmla="*/ 186297 w 372745"/>
              <a:gd name="T29" fmla="*/ 342888 h 685800"/>
              <a:gd name="T30" fmla="*/ 213848 w 372745"/>
              <a:gd name="T31" fmla="*/ 345360 h 685800"/>
              <a:gd name="T32" fmla="*/ 266789 w 372745"/>
              <a:gd name="T33" fmla="*/ 350893 h 685800"/>
              <a:gd name="T34" fmla="*/ 313243 w 372745"/>
              <a:gd name="T35" fmla="*/ 358194 h 685800"/>
              <a:gd name="T36" fmla="*/ 361301 w 372745"/>
              <a:gd name="T37" fmla="*/ 375037 h 685800"/>
              <a:gd name="T38" fmla="*/ 372617 w 372745"/>
              <a:gd name="T39" fmla="*/ 391911 h 685800"/>
              <a:gd name="T40" fmla="*/ 371915 w 372745"/>
              <a:gd name="T41" fmla="*/ 402066 h 685800"/>
              <a:gd name="T42" fmla="*/ 354941 w 372745"/>
              <a:gd name="T43" fmla="*/ 436574 h 685800"/>
              <a:gd name="T44" fmla="*/ 318505 w 372745"/>
              <a:gd name="T45" fmla="*/ 476374 h 685800"/>
              <a:gd name="T46" fmla="*/ 285205 w 372745"/>
              <a:gd name="T47" fmla="*/ 505359 h 685800"/>
              <a:gd name="T48" fmla="*/ 245958 w 372745"/>
              <a:gd name="T49" fmla="*/ 535961 h 685800"/>
              <a:gd name="T50" fmla="*/ 201846 w 372745"/>
              <a:gd name="T51" fmla="*/ 567886 h 685800"/>
              <a:gd name="T52" fmla="*/ 153950 w 372745"/>
              <a:gd name="T53" fmla="*/ 600840 h 685800"/>
              <a:gd name="T54" fmla="*/ 103351 w 372745"/>
              <a:gd name="T55" fmla="*/ 634530 h 685800"/>
              <a:gd name="T56" fmla="*/ 51130 w 372745"/>
              <a:gd name="T57" fmla="*/ 668661 h 685800"/>
              <a:gd name="T58" fmla="*/ 24749 w 372745"/>
              <a:gd name="T59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2745" h="685800">
                <a:moveTo>
                  <a:pt x="347837" y="0"/>
                </a:moveTo>
                <a:lnTo>
                  <a:pt x="295211" y="34240"/>
                </a:lnTo>
                <a:lnTo>
                  <a:pt x="243666" y="68187"/>
                </a:lnTo>
                <a:lnTo>
                  <a:pt x="194284" y="101546"/>
                </a:lnTo>
                <a:lnTo>
                  <a:pt x="148145" y="134023"/>
                </a:lnTo>
                <a:lnTo>
                  <a:pt x="106333" y="165323"/>
                </a:lnTo>
                <a:lnTo>
                  <a:pt x="69927" y="195153"/>
                </a:lnTo>
                <a:lnTo>
                  <a:pt x="40009" y="223218"/>
                </a:lnTo>
                <a:lnTo>
                  <a:pt x="9664" y="261365"/>
                </a:lnTo>
                <a:lnTo>
                  <a:pt x="0" y="293888"/>
                </a:lnTo>
                <a:lnTo>
                  <a:pt x="3221" y="302983"/>
                </a:lnTo>
                <a:lnTo>
                  <a:pt x="39916" y="322909"/>
                </a:lnTo>
                <a:lnTo>
                  <a:pt x="81501" y="331531"/>
                </a:lnTo>
                <a:lnTo>
                  <a:pt x="131736" y="337798"/>
                </a:lnTo>
                <a:lnTo>
                  <a:pt x="186297" y="342888"/>
                </a:lnTo>
                <a:lnTo>
                  <a:pt x="213848" y="345360"/>
                </a:lnTo>
                <a:lnTo>
                  <a:pt x="266789" y="350893"/>
                </a:lnTo>
                <a:lnTo>
                  <a:pt x="313243" y="358194"/>
                </a:lnTo>
                <a:lnTo>
                  <a:pt x="361301" y="375037"/>
                </a:lnTo>
                <a:lnTo>
                  <a:pt x="372617" y="391911"/>
                </a:lnTo>
                <a:lnTo>
                  <a:pt x="371915" y="402066"/>
                </a:lnTo>
                <a:lnTo>
                  <a:pt x="354941" y="436574"/>
                </a:lnTo>
                <a:lnTo>
                  <a:pt x="318505" y="476374"/>
                </a:lnTo>
                <a:lnTo>
                  <a:pt x="285205" y="505359"/>
                </a:lnTo>
                <a:lnTo>
                  <a:pt x="245958" y="535961"/>
                </a:lnTo>
                <a:lnTo>
                  <a:pt x="201846" y="567886"/>
                </a:lnTo>
                <a:lnTo>
                  <a:pt x="153950" y="600840"/>
                </a:lnTo>
                <a:lnTo>
                  <a:pt x="103351" y="634530"/>
                </a:lnTo>
                <a:lnTo>
                  <a:pt x="51130" y="668661"/>
                </a:lnTo>
                <a:lnTo>
                  <a:pt x="24749" y="685799"/>
                </a:lnTo>
              </a:path>
            </a:pathLst>
          </a:custGeom>
          <a:noFill/>
          <a:ln w="9143">
            <a:solidFill>
              <a:srgbClr val="702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65AE956F-6868-45AE-898B-03F7ED1336E0}"/>
              </a:ext>
            </a:extLst>
          </p:cNvPr>
          <p:cNvGraphicFramePr>
            <a:graphicFrameLocks noGrp="1"/>
          </p:cNvGraphicFramePr>
          <p:nvPr/>
        </p:nvGraphicFramePr>
        <p:xfrm>
          <a:off x="1365250" y="2736850"/>
          <a:ext cx="647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8B84F222-21BF-4F37-A6AF-4904F80E63A4}"/>
              </a:ext>
            </a:extLst>
          </p:cNvPr>
          <p:cNvGraphicFramePr>
            <a:graphicFrameLocks noGrp="1"/>
          </p:cNvGraphicFramePr>
          <p:nvPr/>
        </p:nvGraphicFramePr>
        <p:xfrm>
          <a:off x="4641850" y="3879850"/>
          <a:ext cx="1905001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0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3CB3-62EA-4C2B-96F2-E53C33F0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80EB-0481-42EF-BD5D-85CB137C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13566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76AB0A4-AE4F-4915-95C5-540202EACAD3}"/>
              </a:ext>
            </a:extLst>
          </p:cNvPr>
          <p:cNvSpPr>
            <a:spLocks/>
          </p:cNvSpPr>
          <p:nvPr/>
        </p:nvSpPr>
        <p:spPr bwMode="auto">
          <a:xfrm>
            <a:off x="4049713" y="3792538"/>
            <a:ext cx="1143000" cy="104775"/>
          </a:xfrm>
          <a:custGeom>
            <a:avLst/>
            <a:gdLst>
              <a:gd name="T0" fmla="*/ 1106960 w 1143000"/>
              <a:gd name="T1" fmla="*/ 58130 h 103504"/>
              <a:gd name="T2" fmla="*/ 1047871 w 1143000"/>
              <a:gd name="T3" fmla="*/ 92451 h 103504"/>
              <a:gd name="T4" fmla="*/ 1046866 w 1143000"/>
              <a:gd name="T5" fmla="*/ 96392 h 103504"/>
              <a:gd name="T6" fmla="*/ 1048633 w 1143000"/>
              <a:gd name="T7" fmla="*/ 99440 h 103504"/>
              <a:gd name="T8" fmla="*/ 1050432 w 1143000"/>
              <a:gd name="T9" fmla="*/ 102488 h 103504"/>
              <a:gd name="T10" fmla="*/ 1054364 w 1143000"/>
              <a:gd name="T11" fmla="*/ 103500 h 103504"/>
              <a:gd name="T12" fmla="*/ 1132117 w 1143000"/>
              <a:gd name="T13" fmla="*/ 58161 h 103504"/>
              <a:gd name="T14" fmla="*/ 1106960 w 1143000"/>
              <a:gd name="T15" fmla="*/ 58130 h 103504"/>
              <a:gd name="T16" fmla="*/ 1117763 w 1143000"/>
              <a:gd name="T17" fmla="*/ 51856 h 103504"/>
              <a:gd name="T18" fmla="*/ 1106960 w 1143000"/>
              <a:gd name="T19" fmla="*/ 58130 h 103504"/>
              <a:gd name="T20" fmla="*/ 1130442 w 1143000"/>
              <a:gd name="T21" fmla="*/ 58161 h 103504"/>
              <a:gd name="T22" fmla="*/ 1130442 w 1143000"/>
              <a:gd name="T23" fmla="*/ 57399 h 103504"/>
              <a:gd name="T24" fmla="*/ 1127241 w 1143000"/>
              <a:gd name="T25" fmla="*/ 57399 h 103504"/>
              <a:gd name="T26" fmla="*/ 1117763 w 1143000"/>
              <a:gd name="T27" fmla="*/ 51856 h 103504"/>
              <a:gd name="T28" fmla="*/ 1054486 w 1143000"/>
              <a:gd name="T29" fmla="*/ 0 h 103504"/>
              <a:gd name="T30" fmla="*/ 1050554 w 1143000"/>
              <a:gd name="T31" fmla="*/ 1005 h 103504"/>
              <a:gd name="T32" fmla="*/ 1048755 w 1143000"/>
              <a:gd name="T33" fmla="*/ 4053 h 103504"/>
              <a:gd name="T34" fmla="*/ 1046987 w 1143000"/>
              <a:gd name="T35" fmla="*/ 7101 h 103504"/>
              <a:gd name="T36" fmla="*/ 1047993 w 1143000"/>
              <a:gd name="T37" fmla="*/ 11033 h 103504"/>
              <a:gd name="T38" fmla="*/ 1106790 w 1143000"/>
              <a:gd name="T39" fmla="*/ 45438 h 103504"/>
              <a:gd name="T40" fmla="*/ 1130442 w 1143000"/>
              <a:gd name="T41" fmla="*/ 45470 h 103504"/>
              <a:gd name="T42" fmla="*/ 1130442 w 1143000"/>
              <a:gd name="T43" fmla="*/ 58161 h 103504"/>
              <a:gd name="T44" fmla="*/ 1132117 w 1143000"/>
              <a:gd name="T45" fmla="*/ 58161 h 103504"/>
              <a:gd name="T46" fmla="*/ 1142999 w 1143000"/>
              <a:gd name="T47" fmla="*/ 51815 h 103504"/>
              <a:gd name="T48" fmla="*/ 1054486 w 1143000"/>
              <a:gd name="T49" fmla="*/ 0 h 103504"/>
              <a:gd name="T50" fmla="*/ 0 w 1143000"/>
              <a:gd name="T51" fmla="*/ 43946 h 103504"/>
              <a:gd name="T52" fmla="*/ 0 w 1143000"/>
              <a:gd name="T53" fmla="*/ 56637 h 103504"/>
              <a:gd name="T54" fmla="*/ 1106960 w 1143000"/>
              <a:gd name="T55" fmla="*/ 58130 h 103504"/>
              <a:gd name="T56" fmla="*/ 1117763 w 1143000"/>
              <a:gd name="T57" fmla="*/ 51856 h 103504"/>
              <a:gd name="T58" fmla="*/ 1106790 w 1143000"/>
              <a:gd name="T59" fmla="*/ 45438 h 103504"/>
              <a:gd name="T60" fmla="*/ 0 w 1143000"/>
              <a:gd name="T61" fmla="*/ 43946 h 103504"/>
              <a:gd name="T62" fmla="*/ 1127241 w 1143000"/>
              <a:gd name="T63" fmla="*/ 46350 h 103504"/>
              <a:gd name="T64" fmla="*/ 1117763 w 1143000"/>
              <a:gd name="T65" fmla="*/ 51856 h 103504"/>
              <a:gd name="T66" fmla="*/ 1127241 w 1143000"/>
              <a:gd name="T67" fmla="*/ 57399 h 103504"/>
              <a:gd name="T68" fmla="*/ 1127241 w 1143000"/>
              <a:gd name="T69" fmla="*/ 46350 h 103504"/>
              <a:gd name="T70" fmla="*/ 1130442 w 1143000"/>
              <a:gd name="T71" fmla="*/ 46350 h 103504"/>
              <a:gd name="T72" fmla="*/ 1127241 w 1143000"/>
              <a:gd name="T73" fmla="*/ 46350 h 103504"/>
              <a:gd name="T74" fmla="*/ 1127241 w 1143000"/>
              <a:gd name="T75" fmla="*/ 57399 h 103504"/>
              <a:gd name="T76" fmla="*/ 1130442 w 1143000"/>
              <a:gd name="T77" fmla="*/ 57399 h 103504"/>
              <a:gd name="T78" fmla="*/ 1130442 w 1143000"/>
              <a:gd name="T79" fmla="*/ 46350 h 103504"/>
              <a:gd name="T80" fmla="*/ 1106790 w 1143000"/>
              <a:gd name="T81" fmla="*/ 45438 h 103504"/>
              <a:gd name="T82" fmla="*/ 1117763 w 1143000"/>
              <a:gd name="T83" fmla="*/ 51856 h 103504"/>
              <a:gd name="T84" fmla="*/ 1127241 w 1143000"/>
              <a:gd name="T85" fmla="*/ 46350 h 103504"/>
              <a:gd name="T86" fmla="*/ 1130442 w 1143000"/>
              <a:gd name="T87" fmla="*/ 46350 h 103504"/>
              <a:gd name="T88" fmla="*/ 1130442 w 1143000"/>
              <a:gd name="T89" fmla="*/ 45470 h 103504"/>
              <a:gd name="T90" fmla="*/ 1106790 w 1143000"/>
              <a:gd name="T91" fmla="*/ 45438 h 10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3000" h="103504">
                <a:moveTo>
                  <a:pt x="1106960" y="58130"/>
                </a:moveTo>
                <a:lnTo>
                  <a:pt x="1047871" y="92451"/>
                </a:lnTo>
                <a:lnTo>
                  <a:pt x="1046866" y="96392"/>
                </a:lnTo>
                <a:lnTo>
                  <a:pt x="1048633" y="99440"/>
                </a:lnTo>
                <a:lnTo>
                  <a:pt x="1050432" y="102488"/>
                </a:lnTo>
                <a:lnTo>
                  <a:pt x="1054364" y="103500"/>
                </a:lnTo>
                <a:lnTo>
                  <a:pt x="1132117" y="58161"/>
                </a:lnTo>
                <a:lnTo>
                  <a:pt x="1106960" y="58130"/>
                </a:lnTo>
                <a:close/>
              </a:path>
              <a:path w="1143000" h="103504">
                <a:moveTo>
                  <a:pt x="1117763" y="51856"/>
                </a:moveTo>
                <a:lnTo>
                  <a:pt x="1106960" y="58130"/>
                </a:lnTo>
                <a:lnTo>
                  <a:pt x="1130442" y="58161"/>
                </a:lnTo>
                <a:lnTo>
                  <a:pt x="1130442" y="57399"/>
                </a:lnTo>
                <a:lnTo>
                  <a:pt x="1127241" y="57399"/>
                </a:lnTo>
                <a:lnTo>
                  <a:pt x="1117763" y="51856"/>
                </a:lnTo>
                <a:close/>
              </a:path>
              <a:path w="1143000" h="103504">
                <a:moveTo>
                  <a:pt x="1054486" y="0"/>
                </a:moveTo>
                <a:lnTo>
                  <a:pt x="1050554" y="1005"/>
                </a:lnTo>
                <a:lnTo>
                  <a:pt x="1048755" y="4053"/>
                </a:lnTo>
                <a:lnTo>
                  <a:pt x="1046987" y="7101"/>
                </a:lnTo>
                <a:lnTo>
                  <a:pt x="1047993" y="11033"/>
                </a:lnTo>
                <a:lnTo>
                  <a:pt x="1106790" y="45438"/>
                </a:lnTo>
                <a:lnTo>
                  <a:pt x="1130442" y="45470"/>
                </a:lnTo>
                <a:lnTo>
                  <a:pt x="1130442" y="58161"/>
                </a:lnTo>
                <a:lnTo>
                  <a:pt x="1132117" y="58161"/>
                </a:lnTo>
                <a:lnTo>
                  <a:pt x="1142999" y="51815"/>
                </a:lnTo>
                <a:lnTo>
                  <a:pt x="1054486" y="0"/>
                </a:lnTo>
                <a:close/>
              </a:path>
              <a:path w="1143000" h="103504">
                <a:moveTo>
                  <a:pt x="0" y="43946"/>
                </a:moveTo>
                <a:lnTo>
                  <a:pt x="0" y="56637"/>
                </a:lnTo>
                <a:lnTo>
                  <a:pt x="1106960" y="58130"/>
                </a:lnTo>
                <a:lnTo>
                  <a:pt x="1117763" y="51856"/>
                </a:lnTo>
                <a:lnTo>
                  <a:pt x="1106790" y="45438"/>
                </a:lnTo>
                <a:lnTo>
                  <a:pt x="0" y="43946"/>
                </a:lnTo>
                <a:close/>
              </a:path>
              <a:path w="1143000" h="103504">
                <a:moveTo>
                  <a:pt x="1127241" y="46350"/>
                </a:moveTo>
                <a:lnTo>
                  <a:pt x="1117763" y="51856"/>
                </a:lnTo>
                <a:lnTo>
                  <a:pt x="1127241" y="57399"/>
                </a:lnTo>
                <a:lnTo>
                  <a:pt x="1127241" y="46350"/>
                </a:lnTo>
                <a:close/>
              </a:path>
              <a:path w="1143000" h="103504">
                <a:moveTo>
                  <a:pt x="1130442" y="46350"/>
                </a:moveTo>
                <a:lnTo>
                  <a:pt x="1127241" y="46350"/>
                </a:lnTo>
                <a:lnTo>
                  <a:pt x="1127241" y="57399"/>
                </a:lnTo>
                <a:lnTo>
                  <a:pt x="1130442" y="57399"/>
                </a:lnTo>
                <a:lnTo>
                  <a:pt x="1130442" y="46350"/>
                </a:lnTo>
                <a:close/>
              </a:path>
              <a:path w="1143000" h="103504">
                <a:moveTo>
                  <a:pt x="1106790" y="45438"/>
                </a:moveTo>
                <a:lnTo>
                  <a:pt x="1117763" y="51856"/>
                </a:lnTo>
                <a:lnTo>
                  <a:pt x="1127241" y="46350"/>
                </a:lnTo>
                <a:lnTo>
                  <a:pt x="1130442" y="46350"/>
                </a:lnTo>
                <a:lnTo>
                  <a:pt x="1130442" y="45470"/>
                </a:lnTo>
                <a:lnTo>
                  <a:pt x="1106790" y="45438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F170CFB-4722-48C1-96A8-97987E983056}"/>
              </a:ext>
            </a:extLst>
          </p:cNvPr>
          <p:cNvSpPr txBox="1"/>
          <p:nvPr/>
        </p:nvSpPr>
        <p:spPr>
          <a:xfrm>
            <a:off x="1679575" y="4900613"/>
            <a:ext cx="4441825" cy="431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Arial"/>
                <a:cs typeface="Arial"/>
              </a:rPr>
              <a:t>So,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S=6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 a val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d sh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ft…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4E8EE6B8-70BD-4E74-8D47-C6B666F4437D}"/>
              </a:ext>
            </a:extLst>
          </p:cNvPr>
          <p:cNvGraphicFramePr>
            <a:graphicFrameLocks noGrp="1"/>
          </p:cNvGraphicFramePr>
          <p:nvPr/>
        </p:nvGraphicFramePr>
        <p:xfrm>
          <a:off x="1365250" y="2736850"/>
          <a:ext cx="6464300" cy="15144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17508176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0328989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0475575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2665783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71396719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153112256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4239677423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86252807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4081009237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1174978362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4294658387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3442895174"/>
                    </a:ext>
                  </a:extLst>
                </a:gridCol>
                <a:gridCol w="38100">
                  <a:extLst>
                    <a:ext uri="{9D8B030D-6E8A-4147-A177-3AD203B41FA5}">
                      <a16:colId xmlns:a16="http://schemas.microsoft.com/office/drawing/2014/main" val="304781056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34217812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248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2C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27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2C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2C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4457"/>
                  </a:ext>
                </a:extLst>
              </a:tr>
              <a:tr h="685800">
                <a:tc gridSpan="7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S=6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9143" cap="flat" cmpd="sng" algn="ctr">
                      <a:solidFill>
                        <a:srgbClr val="702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702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702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702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702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702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003752"/>
                  </a:ext>
                </a:extLst>
              </a:tr>
              <a:tr h="371475"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2C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2C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26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69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2C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4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67CF-01D9-4939-A325-8F238A4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2605-E7E2-4972-97A8-730F56C0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3882D3B-22AE-4E97-B8B6-6C3CB48687D2}"/>
              </a:ext>
            </a:extLst>
          </p:cNvPr>
          <p:cNvSpPr>
            <a:spLocks/>
          </p:cNvSpPr>
          <p:nvPr/>
        </p:nvSpPr>
        <p:spPr bwMode="auto">
          <a:xfrm>
            <a:off x="4800600" y="3683000"/>
            <a:ext cx="1143000" cy="104775"/>
          </a:xfrm>
          <a:custGeom>
            <a:avLst/>
            <a:gdLst>
              <a:gd name="T0" fmla="*/ 1106981 w 1143000"/>
              <a:gd name="T1" fmla="*/ 58124 h 103504"/>
              <a:gd name="T2" fmla="*/ 1047871 w 1143000"/>
              <a:gd name="T3" fmla="*/ 92445 h 103504"/>
              <a:gd name="T4" fmla="*/ 1046866 w 1143000"/>
              <a:gd name="T5" fmla="*/ 96377 h 103504"/>
              <a:gd name="T6" fmla="*/ 1048633 w 1143000"/>
              <a:gd name="T7" fmla="*/ 99425 h 103504"/>
              <a:gd name="T8" fmla="*/ 1050432 w 1143000"/>
              <a:gd name="T9" fmla="*/ 102473 h 103504"/>
              <a:gd name="T10" fmla="*/ 1054364 w 1143000"/>
              <a:gd name="T11" fmla="*/ 103510 h 103504"/>
              <a:gd name="T12" fmla="*/ 1132125 w 1143000"/>
              <a:gd name="T13" fmla="*/ 58155 h 103504"/>
              <a:gd name="T14" fmla="*/ 1106981 w 1143000"/>
              <a:gd name="T15" fmla="*/ 58124 h 103504"/>
              <a:gd name="T16" fmla="*/ 1117774 w 1143000"/>
              <a:gd name="T17" fmla="*/ 51857 h 103504"/>
              <a:gd name="T18" fmla="*/ 1106981 w 1143000"/>
              <a:gd name="T19" fmla="*/ 58124 h 103504"/>
              <a:gd name="T20" fmla="*/ 1130442 w 1143000"/>
              <a:gd name="T21" fmla="*/ 58155 h 103504"/>
              <a:gd name="T22" fmla="*/ 1130442 w 1143000"/>
              <a:gd name="T23" fmla="*/ 57393 h 103504"/>
              <a:gd name="T24" fmla="*/ 1127241 w 1143000"/>
              <a:gd name="T25" fmla="*/ 57393 h 103504"/>
              <a:gd name="T26" fmla="*/ 1117774 w 1143000"/>
              <a:gd name="T27" fmla="*/ 51857 h 103504"/>
              <a:gd name="T28" fmla="*/ 1054486 w 1143000"/>
              <a:gd name="T29" fmla="*/ 0 h 103504"/>
              <a:gd name="T30" fmla="*/ 1050554 w 1143000"/>
              <a:gd name="T31" fmla="*/ 1005 h 103504"/>
              <a:gd name="T32" fmla="*/ 1048755 w 1143000"/>
              <a:gd name="T33" fmla="*/ 4053 h 103504"/>
              <a:gd name="T34" fmla="*/ 1046987 w 1143000"/>
              <a:gd name="T35" fmla="*/ 7101 h 103504"/>
              <a:gd name="T36" fmla="*/ 1047993 w 1143000"/>
              <a:gd name="T37" fmla="*/ 11033 h 103504"/>
              <a:gd name="T38" fmla="*/ 1106808 w 1143000"/>
              <a:gd name="T39" fmla="*/ 45444 h 103504"/>
              <a:gd name="T40" fmla="*/ 1130442 w 1143000"/>
              <a:gd name="T41" fmla="*/ 45476 h 103504"/>
              <a:gd name="T42" fmla="*/ 1130442 w 1143000"/>
              <a:gd name="T43" fmla="*/ 58155 h 103504"/>
              <a:gd name="T44" fmla="*/ 1132125 w 1143000"/>
              <a:gd name="T45" fmla="*/ 58155 h 103504"/>
              <a:gd name="T46" fmla="*/ 1142999 w 1143000"/>
              <a:gd name="T47" fmla="*/ 51815 h 103504"/>
              <a:gd name="T48" fmla="*/ 1054486 w 1143000"/>
              <a:gd name="T49" fmla="*/ 0 h 103504"/>
              <a:gd name="T50" fmla="*/ 0 w 1143000"/>
              <a:gd name="T51" fmla="*/ 43952 h 103504"/>
              <a:gd name="T52" fmla="*/ 0 w 1143000"/>
              <a:gd name="T53" fmla="*/ 56631 h 103504"/>
              <a:gd name="T54" fmla="*/ 1106981 w 1143000"/>
              <a:gd name="T55" fmla="*/ 58124 h 103504"/>
              <a:gd name="T56" fmla="*/ 1117774 w 1143000"/>
              <a:gd name="T57" fmla="*/ 51857 h 103504"/>
              <a:gd name="T58" fmla="*/ 1106808 w 1143000"/>
              <a:gd name="T59" fmla="*/ 45444 h 103504"/>
              <a:gd name="T60" fmla="*/ 0 w 1143000"/>
              <a:gd name="T61" fmla="*/ 43952 h 103504"/>
              <a:gd name="T62" fmla="*/ 1127241 w 1143000"/>
              <a:gd name="T63" fmla="*/ 46360 h 103504"/>
              <a:gd name="T64" fmla="*/ 1117774 w 1143000"/>
              <a:gd name="T65" fmla="*/ 51857 h 103504"/>
              <a:gd name="T66" fmla="*/ 1127241 w 1143000"/>
              <a:gd name="T67" fmla="*/ 57393 h 103504"/>
              <a:gd name="T68" fmla="*/ 1127241 w 1143000"/>
              <a:gd name="T69" fmla="*/ 46360 h 103504"/>
              <a:gd name="T70" fmla="*/ 1130442 w 1143000"/>
              <a:gd name="T71" fmla="*/ 46360 h 103504"/>
              <a:gd name="T72" fmla="*/ 1127241 w 1143000"/>
              <a:gd name="T73" fmla="*/ 46360 h 103504"/>
              <a:gd name="T74" fmla="*/ 1127241 w 1143000"/>
              <a:gd name="T75" fmla="*/ 57393 h 103504"/>
              <a:gd name="T76" fmla="*/ 1130442 w 1143000"/>
              <a:gd name="T77" fmla="*/ 57393 h 103504"/>
              <a:gd name="T78" fmla="*/ 1130442 w 1143000"/>
              <a:gd name="T79" fmla="*/ 46360 h 103504"/>
              <a:gd name="T80" fmla="*/ 1106808 w 1143000"/>
              <a:gd name="T81" fmla="*/ 45444 h 103504"/>
              <a:gd name="T82" fmla="*/ 1117774 w 1143000"/>
              <a:gd name="T83" fmla="*/ 51857 h 103504"/>
              <a:gd name="T84" fmla="*/ 1127241 w 1143000"/>
              <a:gd name="T85" fmla="*/ 46360 h 103504"/>
              <a:gd name="T86" fmla="*/ 1130442 w 1143000"/>
              <a:gd name="T87" fmla="*/ 46360 h 103504"/>
              <a:gd name="T88" fmla="*/ 1130442 w 1143000"/>
              <a:gd name="T89" fmla="*/ 45476 h 103504"/>
              <a:gd name="T90" fmla="*/ 1106808 w 1143000"/>
              <a:gd name="T91" fmla="*/ 45444 h 10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3000" h="103504">
                <a:moveTo>
                  <a:pt x="1106981" y="58124"/>
                </a:moveTo>
                <a:lnTo>
                  <a:pt x="1047871" y="92445"/>
                </a:lnTo>
                <a:lnTo>
                  <a:pt x="1046866" y="96377"/>
                </a:lnTo>
                <a:lnTo>
                  <a:pt x="1048633" y="99425"/>
                </a:lnTo>
                <a:lnTo>
                  <a:pt x="1050432" y="102473"/>
                </a:lnTo>
                <a:lnTo>
                  <a:pt x="1054364" y="103510"/>
                </a:lnTo>
                <a:lnTo>
                  <a:pt x="1132125" y="58155"/>
                </a:lnTo>
                <a:lnTo>
                  <a:pt x="1106981" y="58124"/>
                </a:lnTo>
                <a:close/>
              </a:path>
              <a:path w="1143000" h="103504">
                <a:moveTo>
                  <a:pt x="1117774" y="51857"/>
                </a:moveTo>
                <a:lnTo>
                  <a:pt x="1106981" y="58124"/>
                </a:lnTo>
                <a:lnTo>
                  <a:pt x="1130442" y="58155"/>
                </a:lnTo>
                <a:lnTo>
                  <a:pt x="1130442" y="57393"/>
                </a:lnTo>
                <a:lnTo>
                  <a:pt x="1127241" y="57393"/>
                </a:lnTo>
                <a:lnTo>
                  <a:pt x="1117774" y="51857"/>
                </a:lnTo>
                <a:close/>
              </a:path>
              <a:path w="1143000" h="103504">
                <a:moveTo>
                  <a:pt x="1054486" y="0"/>
                </a:moveTo>
                <a:lnTo>
                  <a:pt x="1050554" y="1005"/>
                </a:lnTo>
                <a:lnTo>
                  <a:pt x="1048755" y="4053"/>
                </a:lnTo>
                <a:lnTo>
                  <a:pt x="1046987" y="7101"/>
                </a:lnTo>
                <a:lnTo>
                  <a:pt x="1047993" y="11033"/>
                </a:lnTo>
                <a:lnTo>
                  <a:pt x="1106808" y="45444"/>
                </a:lnTo>
                <a:lnTo>
                  <a:pt x="1130442" y="45476"/>
                </a:lnTo>
                <a:lnTo>
                  <a:pt x="1130442" y="58155"/>
                </a:lnTo>
                <a:lnTo>
                  <a:pt x="1132125" y="58155"/>
                </a:lnTo>
                <a:lnTo>
                  <a:pt x="1142999" y="51815"/>
                </a:lnTo>
                <a:lnTo>
                  <a:pt x="1054486" y="0"/>
                </a:lnTo>
                <a:close/>
              </a:path>
              <a:path w="1143000" h="103504">
                <a:moveTo>
                  <a:pt x="0" y="43952"/>
                </a:moveTo>
                <a:lnTo>
                  <a:pt x="0" y="56631"/>
                </a:lnTo>
                <a:lnTo>
                  <a:pt x="1106981" y="58124"/>
                </a:lnTo>
                <a:lnTo>
                  <a:pt x="1117774" y="51857"/>
                </a:lnTo>
                <a:lnTo>
                  <a:pt x="1106808" y="45444"/>
                </a:lnTo>
                <a:lnTo>
                  <a:pt x="0" y="43952"/>
                </a:lnTo>
                <a:close/>
              </a:path>
              <a:path w="1143000" h="103504">
                <a:moveTo>
                  <a:pt x="1127241" y="46360"/>
                </a:moveTo>
                <a:lnTo>
                  <a:pt x="1117774" y="51857"/>
                </a:lnTo>
                <a:lnTo>
                  <a:pt x="1127241" y="57393"/>
                </a:lnTo>
                <a:lnTo>
                  <a:pt x="1127241" y="46360"/>
                </a:lnTo>
                <a:close/>
              </a:path>
              <a:path w="1143000" h="103504">
                <a:moveTo>
                  <a:pt x="1130442" y="46360"/>
                </a:moveTo>
                <a:lnTo>
                  <a:pt x="1127241" y="46360"/>
                </a:lnTo>
                <a:lnTo>
                  <a:pt x="1127241" y="57393"/>
                </a:lnTo>
                <a:lnTo>
                  <a:pt x="1130442" y="57393"/>
                </a:lnTo>
                <a:lnTo>
                  <a:pt x="1130442" y="46360"/>
                </a:lnTo>
                <a:close/>
              </a:path>
              <a:path w="1143000" h="103504">
                <a:moveTo>
                  <a:pt x="1106808" y="45444"/>
                </a:moveTo>
                <a:lnTo>
                  <a:pt x="1117774" y="51857"/>
                </a:lnTo>
                <a:lnTo>
                  <a:pt x="1127241" y="46360"/>
                </a:lnTo>
                <a:lnTo>
                  <a:pt x="1130442" y="46360"/>
                </a:lnTo>
                <a:lnTo>
                  <a:pt x="1130442" y="45476"/>
                </a:lnTo>
                <a:lnTo>
                  <a:pt x="1106808" y="45444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611114B-93BF-452A-AFA8-D26A61F31A90}"/>
              </a:ext>
            </a:extLst>
          </p:cNvPr>
          <p:cNvSpPr>
            <a:spLocks/>
          </p:cNvSpPr>
          <p:nvPr/>
        </p:nvSpPr>
        <p:spPr bwMode="auto">
          <a:xfrm>
            <a:off x="7243763" y="3124200"/>
            <a:ext cx="371475" cy="685800"/>
          </a:xfrm>
          <a:custGeom>
            <a:avLst/>
            <a:gdLst>
              <a:gd name="T0" fmla="*/ 347837 w 372745"/>
              <a:gd name="T1" fmla="*/ 0 h 685800"/>
              <a:gd name="T2" fmla="*/ 295211 w 372745"/>
              <a:gd name="T3" fmla="*/ 34240 h 685800"/>
              <a:gd name="T4" fmla="*/ 243666 w 372745"/>
              <a:gd name="T5" fmla="*/ 68187 h 685800"/>
              <a:gd name="T6" fmla="*/ 194284 w 372745"/>
              <a:gd name="T7" fmla="*/ 101546 h 685800"/>
              <a:gd name="T8" fmla="*/ 148145 w 372745"/>
              <a:gd name="T9" fmla="*/ 134023 h 685800"/>
              <a:gd name="T10" fmla="*/ 106333 w 372745"/>
              <a:gd name="T11" fmla="*/ 165323 h 685800"/>
              <a:gd name="T12" fmla="*/ 69927 w 372745"/>
              <a:gd name="T13" fmla="*/ 195153 h 685800"/>
              <a:gd name="T14" fmla="*/ 40009 w 372745"/>
              <a:gd name="T15" fmla="*/ 223218 h 685800"/>
              <a:gd name="T16" fmla="*/ 9664 w 372745"/>
              <a:gd name="T17" fmla="*/ 261365 h 685800"/>
              <a:gd name="T18" fmla="*/ 0 w 372745"/>
              <a:gd name="T19" fmla="*/ 293888 h 685800"/>
              <a:gd name="T20" fmla="*/ 3221 w 372745"/>
              <a:gd name="T21" fmla="*/ 302983 h 685800"/>
              <a:gd name="T22" fmla="*/ 39916 w 372745"/>
              <a:gd name="T23" fmla="*/ 322909 h 685800"/>
              <a:gd name="T24" fmla="*/ 81501 w 372745"/>
              <a:gd name="T25" fmla="*/ 331531 h 685800"/>
              <a:gd name="T26" fmla="*/ 131736 w 372745"/>
              <a:gd name="T27" fmla="*/ 337798 h 685800"/>
              <a:gd name="T28" fmla="*/ 186297 w 372745"/>
              <a:gd name="T29" fmla="*/ 342888 h 685800"/>
              <a:gd name="T30" fmla="*/ 213848 w 372745"/>
              <a:gd name="T31" fmla="*/ 345360 h 685800"/>
              <a:gd name="T32" fmla="*/ 266789 w 372745"/>
              <a:gd name="T33" fmla="*/ 350893 h 685800"/>
              <a:gd name="T34" fmla="*/ 313243 w 372745"/>
              <a:gd name="T35" fmla="*/ 358194 h 685800"/>
              <a:gd name="T36" fmla="*/ 361301 w 372745"/>
              <a:gd name="T37" fmla="*/ 375037 h 685800"/>
              <a:gd name="T38" fmla="*/ 372617 w 372745"/>
              <a:gd name="T39" fmla="*/ 391911 h 685800"/>
              <a:gd name="T40" fmla="*/ 371915 w 372745"/>
              <a:gd name="T41" fmla="*/ 402066 h 685800"/>
              <a:gd name="T42" fmla="*/ 354941 w 372745"/>
              <a:gd name="T43" fmla="*/ 436574 h 685800"/>
              <a:gd name="T44" fmla="*/ 318505 w 372745"/>
              <a:gd name="T45" fmla="*/ 476374 h 685800"/>
              <a:gd name="T46" fmla="*/ 285205 w 372745"/>
              <a:gd name="T47" fmla="*/ 505359 h 685800"/>
              <a:gd name="T48" fmla="*/ 245958 w 372745"/>
              <a:gd name="T49" fmla="*/ 535961 h 685800"/>
              <a:gd name="T50" fmla="*/ 201846 w 372745"/>
              <a:gd name="T51" fmla="*/ 567886 h 685800"/>
              <a:gd name="T52" fmla="*/ 153950 w 372745"/>
              <a:gd name="T53" fmla="*/ 600840 h 685800"/>
              <a:gd name="T54" fmla="*/ 103351 w 372745"/>
              <a:gd name="T55" fmla="*/ 634530 h 685800"/>
              <a:gd name="T56" fmla="*/ 51130 w 372745"/>
              <a:gd name="T57" fmla="*/ 668661 h 685800"/>
              <a:gd name="T58" fmla="*/ 24749 w 372745"/>
              <a:gd name="T59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2745" h="685800">
                <a:moveTo>
                  <a:pt x="347837" y="0"/>
                </a:moveTo>
                <a:lnTo>
                  <a:pt x="295211" y="34240"/>
                </a:lnTo>
                <a:lnTo>
                  <a:pt x="243666" y="68187"/>
                </a:lnTo>
                <a:lnTo>
                  <a:pt x="194284" y="101546"/>
                </a:lnTo>
                <a:lnTo>
                  <a:pt x="148145" y="134023"/>
                </a:lnTo>
                <a:lnTo>
                  <a:pt x="106333" y="165323"/>
                </a:lnTo>
                <a:lnTo>
                  <a:pt x="69927" y="195153"/>
                </a:lnTo>
                <a:lnTo>
                  <a:pt x="40009" y="223218"/>
                </a:lnTo>
                <a:lnTo>
                  <a:pt x="9664" y="261365"/>
                </a:lnTo>
                <a:lnTo>
                  <a:pt x="0" y="293888"/>
                </a:lnTo>
                <a:lnTo>
                  <a:pt x="3221" y="302983"/>
                </a:lnTo>
                <a:lnTo>
                  <a:pt x="39916" y="322909"/>
                </a:lnTo>
                <a:lnTo>
                  <a:pt x="81501" y="331531"/>
                </a:lnTo>
                <a:lnTo>
                  <a:pt x="131736" y="337798"/>
                </a:lnTo>
                <a:lnTo>
                  <a:pt x="186297" y="342888"/>
                </a:lnTo>
                <a:lnTo>
                  <a:pt x="213848" y="345360"/>
                </a:lnTo>
                <a:lnTo>
                  <a:pt x="266789" y="350893"/>
                </a:lnTo>
                <a:lnTo>
                  <a:pt x="313243" y="358194"/>
                </a:lnTo>
                <a:lnTo>
                  <a:pt x="361301" y="375037"/>
                </a:lnTo>
                <a:lnTo>
                  <a:pt x="372617" y="391911"/>
                </a:lnTo>
                <a:lnTo>
                  <a:pt x="371915" y="402066"/>
                </a:lnTo>
                <a:lnTo>
                  <a:pt x="354941" y="436574"/>
                </a:lnTo>
                <a:lnTo>
                  <a:pt x="318505" y="476374"/>
                </a:lnTo>
                <a:lnTo>
                  <a:pt x="285205" y="505359"/>
                </a:lnTo>
                <a:lnTo>
                  <a:pt x="245958" y="535961"/>
                </a:lnTo>
                <a:lnTo>
                  <a:pt x="201846" y="567886"/>
                </a:lnTo>
                <a:lnTo>
                  <a:pt x="153950" y="600840"/>
                </a:lnTo>
                <a:lnTo>
                  <a:pt x="103351" y="634530"/>
                </a:lnTo>
                <a:lnTo>
                  <a:pt x="51130" y="668661"/>
                </a:lnTo>
                <a:lnTo>
                  <a:pt x="24749" y="685799"/>
                </a:lnTo>
              </a:path>
            </a:pathLst>
          </a:custGeom>
          <a:noFill/>
          <a:ln w="9143">
            <a:solidFill>
              <a:srgbClr val="702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1C44AA5A-1E61-4938-B8E6-FBE1EB72E518}"/>
              </a:ext>
            </a:extLst>
          </p:cNvPr>
          <p:cNvGraphicFramePr>
            <a:graphicFrameLocks noGrp="1"/>
          </p:cNvGraphicFramePr>
          <p:nvPr/>
        </p:nvGraphicFramePr>
        <p:xfrm>
          <a:off x="1365250" y="2660650"/>
          <a:ext cx="6477000" cy="15144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98279993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51515581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5426752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8552022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20190537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848179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85631531"/>
                    </a:ext>
                  </a:extLst>
                </a:gridCol>
                <a:gridCol w="38100">
                  <a:extLst>
                    <a:ext uri="{9D8B030D-6E8A-4147-A177-3AD203B41FA5}">
                      <a16:colId xmlns:a16="http://schemas.microsoft.com/office/drawing/2014/main" val="550579286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338874727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042695620"/>
                    </a:ext>
                  </a:extLst>
                </a:gridCol>
                <a:gridCol w="50800">
                  <a:extLst>
                    <a:ext uri="{9D8B030D-6E8A-4147-A177-3AD203B41FA5}">
                      <a16:colId xmlns:a16="http://schemas.microsoft.com/office/drawing/2014/main" val="1137180262"/>
                    </a:ext>
                  </a:extLst>
                </a:gridCol>
                <a:gridCol w="230188">
                  <a:extLst>
                    <a:ext uri="{9D8B030D-6E8A-4147-A177-3AD203B41FA5}">
                      <a16:colId xmlns:a16="http://schemas.microsoft.com/office/drawing/2014/main" val="254584287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1491731687"/>
                    </a:ext>
                  </a:extLst>
                </a:gridCol>
                <a:gridCol w="63500">
                  <a:extLst>
                    <a:ext uri="{9D8B030D-6E8A-4147-A177-3AD203B41FA5}">
                      <a16:colId xmlns:a16="http://schemas.microsoft.com/office/drawing/2014/main" val="3732625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55491174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99312941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248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24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2C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2C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24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55441"/>
                  </a:ext>
                </a:extLst>
              </a:tr>
              <a:tr h="685800">
                <a:tc gridSpan="9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S=7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9143" cap="flat" cmpd="sng" algn="ctr">
                      <a:solidFill>
                        <a:srgbClr val="702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702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702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702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898641"/>
                  </a:ext>
                </a:extLst>
              </a:tr>
              <a:tr h="371475">
                <a:tc gridSpan="7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2C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2C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15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24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378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02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A6F-81EB-40F5-81CE-60C1A5D2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0BE5-6CC0-4192-8F87-8FAFAA72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takes time ((n-m+1)m) in the worst case.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of the (n-m+1) possible shifts s, line 4 will execute m times. Hence the worst case running time is ((n-m+1)m) which is m</a:t>
            </a:r>
            <a:r>
              <a:rPr lang="en-US" sz="2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4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2961-5552-427E-8874-79DD2B7F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30" dirty="0">
                <a:solidFill>
                  <a:schemeClr val="tx1"/>
                </a:solidFill>
              </a:rPr>
              <a:t>THE</a:t>
            </a:r>
            <a:r>
              <a:rPr lang="en-US" b="1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spc="-30" dirty="0">
                <a:solidFill>
                  <a:schemeClr val="tx1"/>
                </a:solidFill>
              </a:rPr>
              <a:t>RABI</a:t>
            </a:r>
            <a:r>
              <a:rPr lang="en-US" b="1" spc="-40" dirty="0">
                <a:solidFill>
                  <a:schemeClr val="tx1"/>
                </a:solidFill>
              </a:rPr>
              <a:t>N</a:t>
            </a:r>
            <a:r>
              <a:rPr lang="en-US" b="1" spc="-15" dirty="0">
                <a:solidFill>
                  <a:schemeClr val="tx1"/>
                </a:solidFill>
              </a:rPr>
              <a:t>-</a:t>
            </a:r>
            <a:r>
              <a:rPr lang="en-US" b="1" spc="-35" dirty="0">
                <a:solidFill>
                  <a:schemeClr val="tx1"/>
                </a:solidFill>
              </a:rPr>
              <a:t>KA</a:t>
            </a:r>
            <a:r>
              <a:rPr lang="en-US" b="1" spc="-50" dirty="0">
                <a:solidFill>
                  <a:schemeClr val="tx1"/>
                </a:solidFill>
              </a:rPr>
              <a:t>R</a:t>
            </a:r>
            <a:r>
              <a:rPr lang="en-US" b="1" spc="-30" dirty="0">
                <a:solidFill>
                  <a:schemeClr val="tx1"/>
                </a:solidFill>
              </a:rPr>
              <a:t>P</a:t>
            </a:r>
            <a:r>
              <a:rPr lang="en-US" b="1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spc="-35" dirty="0">
                <a:solidFill>
                  <a:schemeClr val="tx1"/>
                </a:solidFill>
              </a:rPr>
              <a:t>ALGO</a:t>
            </a:r>
            <a:r>
              <a:rPr lang="en-US" b="1" spc="-40" dirty="0">
                <a:solidFill>
                  <a:schemeClr val="tx1"/>
                </a:solidFill>
              </a:rPr>
              <a:t>R</a:t>
            </a:r>
            <a:r>
              <a:rPr lang="en-US" b="1" spc="-25" dirty="0">
                <a:solidFill>
                  <a:schemeClr val="tx1"/>
                </a:solidFill>
              </a:rPr>
              <a:t>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BCAB-7431-44B4-948A-140809194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Rabin  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 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Karp  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  a   string matching algorithm that performs well in practice  and  that  also     generalizes  to other   algorithms  for   related   problems, such      as      two dimensional    pattern matching.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2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7A4C-C1CA-4C77-9451-E9686A3B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35" dirty="0"/>
              <a:t>ALG</a:t>
            </a:r>
            <a:r>
              <a:rPr lang="en-US" b="1" spc="-45" dirty="0"/>
              <a:t>O</a:t>
            </a:r>
            <a:r>
              <a:rPr lang="en-US" b="1" spc="-35" dirty="0"/>
              <a:t>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71B3-B26A-4E95-86A3-6738F017E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234408"/>
          </a:xfrm>
        </p:spPr>
        <p:txBody>
          <a:bodyPr/>
          <a:lstStyle/>
          <a:p>
            <a:r>
              <a:rPr lang="de-DE" sz="16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RABIN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-KAR</a:t>
            </a:r>
            <a:r>
              <a:rPr lang="de-DE" sz="16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  <a:r>
              <a:rPr lang="de-DE" sz="1600" spc="-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16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CHER(</a:t>
            </a:r>
            <a:r>
              <a:rPr lang="de-DE" sz="1600" spc="-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16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de-DE" sz="1600" spc="-2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6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,d,q)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1" indent="0" fontAlgn="auto">
              <a:spcBef>
                <a:spcPts val="0"/>
              </a:spcBef>
              <a:spcAft>
                <a:spcPts val="0"/>
              </a:spcAft>
              <a:buClr>
                <a:srgbClr val="D16248"/>
              </a:buClr>
              <a:buSzPct val="83333"/>
              <a:buNone/>
              <a:tabLst>
                <a:tab pos="52832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n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9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spc="-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600" spc="-1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spc="-1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1" indent="0" fontAlgn="auto">
              <a:spcBef>
                <a:spcPts val="170"/>
              </a:spcBef>
              <a:spcAft>
                <a:spcPts val="0"/>
              </a:spcAft>
              <a:buClr>
                <a:srgbClr val="D16248"/>
              </a:buClr>
              <a:buSzPct val="83333"/>
              <a:buNone/>
              <a:tabLst>
                <a:tab pos="52832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m</a:t>
            </a:r>
            <a:r>
              <a:rPr lang="en-US" sz="1600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4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spc="-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.l</a:t>
            </a:r>
            <a:r>
              <a:rPr lang="en-US" sz="1600" spc="-1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spc="-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spc="-1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gth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1" indent="0" fontAlgn="auto">
              <a:spcBef>
                <a:spcPts val="165"/>
              </a:spcBef>
              <a:spcAft>
                <a:spcPts val="0"/>
              </a:spcAft>
              <a:buClr>
                <a:srgbClr val="D16248"/>
              </a:buClr>
              <a:buSzPct val="83333"/>
              <a:buNone/>
              <a:tabLst>
                <a:tab pos="52832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h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spc="-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(m-</a:t>
            </a:r>
            <a:r>
              <a:rPr lang="en-US" sz="16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600" spc="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</a:t>
            </a:r>
            <a:r>
              <a:rPr lang="en-US" sz="1600" spc="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  <a:p>
            <a:pPr marL="0" indent="0" fontAlgn="auto">
              <a:spcBef>
                <a:spcPts val="165"/>
              </a:spcBef>
              <a:spcAft>
                <a:spcPts val="0"/>
              </a:spcAft>
              <a:buNone/>
              <a:tabLst>
                <a:tab pos="52768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0" indent="0" fontAlgn="auto">
              <a:spcBef>
                <a:spcPts val="165"/>
              </a:spcBef>
              <a:spcAft>
                <a:spcPts val="0"/>
              </a:spcAft>
              <a:buNone/>
              <a:tabLst>
                <a:tab pos="52768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12701" indent="0" fontAlgn="auto">
              <a:spcBef>
                <a:spcPts val="165"/>
              </a:spcBef>
              <a:spcAft>
                <a:spcPts val="0"/>
              </a:spcAft>
              <a:buClr>
                <a:srgbClr val="D16248"/>
              </a:buClr>
              <a:buSzPct val="83333"/>
              <a:buNone/>
              <a:tabLst>
                <a:tab pos="528320" algn="l"/>
              </a:tabLs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for </a:t>
            </a:r>
            <a:r>
              <a:rPr lang="en-US" sz="1600" b="1" spc="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marL="12700" indent="0" fontAlgn="auto">
              <a:spcBef>
                <a:spcPts val="170"/>
              </a:spcBef>
              <a:spcAft>
                <a:spcPts val="0"/>
              </a:spcAft>
              <a:buClr>
                <a:srgbClr val="D16248"/>
              </a:buClr>
              <a:buSzPct val="83333"/>
              <a:buNone/>
              <a:tabLst>
                <a:tab pos="103568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p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sz="1600" spc="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</a:t>
            </a:r>
            <a:r>
              <a:rPr lang="en-US" sz="1600" spc="-1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</a:t>
            </a:r>
            <a:r>
              <a:rPr lang="en-US" sz="1600" spc="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  <a:p>
            <a:pPr marL="12700" indent="0" fontAlgn="auto">
              <a:spcBef>
                <a:spcPts val="165"/>
              </a:spcBef>
              <a:spcAft>
                <a:spcPts val="0"/>
              </a:spcAft>
              <a:buClr>
                <a:srgbClr val="D16248"/>
              </a:buClr>
              <a:buSzPct val="83333"/>
              <a:buNone/>
              <a:tabLst>
                <a:tab pos="1035685" algn="l"/>
              </a:tabLst>
              <a:defRPr/>
            </a:pPr>
            <a:r>
              <a:rPr lang="en-US" sz="16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</a:t>
            </a:r>
            <a:r>
              <a:rPr lang="en-US" sz="1600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6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T[</a:t>
            </a:r>
            <a:r>
              <a:rPr lang="en-US" sz="1600" spc="-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r>
              <a:rPr lang="en-US" sz="1600" spc="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</a:t>
            </a:r>
            <a:r>
              <a:rPr lang="en-US" sz="16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  <a:p>
            <a:pPr marL="12701" indent="0" fontAlgn="auto">
              <a:spcBef>
                <a:spcPts val="165"/>
              </a:spcBef>
              <a:spcAft>
                <a:spcPts val="0"/>
              </a:spcAft>
              <a:buClr>
                <a:srgbClr val="D16248"/>
              </a:buClr>
              <a:buSzPct val="83333"/>
              <a:buNone/>
              <a:tabLst>
                <a:tab pos="528320" algn="l"/>
              </a:tabLs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for </a:t>
            </a:r>
            <a:r>
              <a:rPr lang="en-US" sz="1600" b="1" spc="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6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marL="12700" indent="0" fontAlgn="auto">
              <a:spcBef>
                <a:spcPts val="165"/>
              </a:spcBef>
              <a:spcAft>
                <a:spcPts val="0"/>
              </a:spcAft>
              <a:buClr>
                <a:srgbClr val="D16248"/>
              </a:buClr>
              <a:buSzPct val="83333"/>
              <a:buNone/>
              <a:tabLst>
                <a:tab pos="1035685" algn="l"/>
              </a:tabLst>
              <a:defRPr/>
            </a:pPr>
            <a:r>
              <a:rPr lang="en-US" sz="1600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if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if P[1…m] == T[s+1….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s+m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 fontAlgn="auto">
              <a:lnSpc>
                <a:spcPct val="108000"/>
              </a:lnSpc>
              <a:spcAft>
                <a:spcPts val="0"/>
              </a:spcAft>
              <a:buNone/>
              <a:defRPr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 Pattern occurs with shift ” s </a:t>
            </a:r>
          </a:p>
          <a:p>
            <a:pPr marL="0" indent="0" fontAlgn="auto">
              <a:lnSpc>
                <a:spcPct val="108000"/>
              </a:lnSpc>
              <a:spcAft>
                <a:spcPts val="0"/>
              </a:spcAft>
              <a:buNone/>
              <a:defRPr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if  s&lt; n-m  </a:t>
            </a:r>
          </a:p>
          <a:p>
            <a:pPr marL="0" indent="0" fontAlgn="auto">
              <a:spcBef>
                <a:spcPts val="163"/>
              </a:spcBef>
              <a:spcAft>
                <a:spcPts val="0"/>
              </a:spcAft>
              <a:buNone/>
              <a:defRPr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then t</a:t>
            </a:r>
            <a:r>
              <a:rPr lang="en-US" alt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s+1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(d(t- T[s+1]h)+ T[s+m+1]) mod q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97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4CCF-2FB3-4612-99AA-F8CACD16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DB59-35C5-4462-B927-F2B5BEA29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78424"/>
          </a:xfrm>
        </p:spPr>
        <p:txBody>
          <a:bodyPr/>
          <a:lstStyle/>
          <a:p>
            <a:pPr marL="4763" indent="0" eaLnBrk="1" hangingPunct="1">
              <a:spcBef>
                <a:spcPct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P=26, how many spurious hits does the Rabin Karp matcher in the text T=31415926535, P = 26 will have?</a:t>
            </a:r>
          </a:p>
          <a:p>
            <a:pPr marL="4763" indent="0" eaLnBrk="1" hangingPunct="1">
              <a:spcBef>
                <a:spcPct val="0"/>
              </a:spcBef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63" indent="0" eaLnBrk="1" hangingPunct="1">
              <a:spcBef>
                <a:spcPts val="60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T.length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=11	so Q=11  and P mod Q = 26 mod 11= 4</a:t>
            </a:r>
          </a:p>
          <a:p>
            <a:pPr marL="4763" indent="0" eaLnBrk="1" hangingPunct="1">
              <a:lnSpc>
                <a:spcPts val="3325"/>
              </a:lnSpc>
              <a:spcBef>
                <a:spcPts val="60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find the exact match of P mod Q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3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1236-E867-4033-902C-40369935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DF05-5191-4487-BDCB-9F6058ED6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6645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16429CC-C301-4C8D-8DA1-03B586725D16}"/>
              </a:ext>
            </a:extLst>
          </p:cNvPr>
          <p:cNvSpPr txBox="1"/>
          <p:nvPr/>
        </p:nvSpPr>
        <p:spPr>
          <a:xfrm>
            <a:off x="2260600" y="1912938"/>
            <a:ext cx="4167188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306320" algn="l"/>
              </a:tabLst>
              <a:defRPr/>
            </a:pPr>
            <a:r>
              <a:rPr sz="2400" dirty="0">
                <a:latin typeface="Arial"/>
                <a:cs typeface="Arial"/>
              </a:rPr>
              <a:t>31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11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9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22B315F-B344-48DC-877C-67DFC1189263}"/>
              </a:ext>
            </a:extLst>
          </p:cNvPr>
          <p:cNvSpPr txBox="1"/>
          <p:nvPr/>
        </p:nvSpPr>
        <p:spPr>
          <a:xfrm>
            <a:off x="536575" y="2665413"/>
            <a:ext cx="6051550" cy="195694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S=1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 dirty="0">
              <a:latin typeface="Times New Roman"/>
              <a:cs typeface="Times New Roman"/>
            </a:endParaRPr>
          </a:p>
          <a:p>
            <a:pPr fontAlgn="auto">
              <a:spcBef>
                <a:spcPts val="51"/>
              </a:spcBef>
              <a:spcAft>
                <a:spcPts val="0"/>
              </a:spcAft>
              <a:defRPr/>
            </a:pPr>
            <a:endParaRPr sz="2650" dirty="0">
              <a:latin typeface="Times New Roman"/>
              <a:cs typeface="Times New Roman"/>
            </a:endParaRPr>
          </a:p>
          <a:p>
            <a:pPr marL="1812289" fontAlgn="auto">
              <a:spcBef>
                <a:spcPts val="0"/>
              </a:spcBef>
              <a:spcAft>
                <a:spcPts val="0"/>
              </a:spcAft>
              <a:tabLst>
                <a:tab pos="2405380" algn="l"/>
                <a:tab pos="4191000" algn="l"/>
              </a:tabLst>
              <a:defRPr/>
            </a:pPr>
            <a:r>
              <a:rPr sz="2400" dirty="0">
                <a:latin typeface="Arial"/>
                <a:cs typeface="Arial"/>
              </a:rPr>
              <a:t>14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11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ua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</a:p>
          <a:p>
            <a:pPr marL="12700" fontAlgn="auto">
              <a:spcBef>
                <a:spcPts val="1925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S=2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2C99931-629D-43A0-BA32-14FCCE57CBC2}"/>
              </a:ext>
            </a:extLst>
          </p:cNvPr>
          <p:cNvSpPr txBox="1"/>
          <p:nvPr/>
        </p:nvSpPr>
        <p:spPr>
          <a:xfrm>
            <a:off x="2378075" y="5418138"/>
            <a:ext cx="4083050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Arial"/>
                <a:cs typeface="Arial"/>
              </a:rPr>
              <a:t>41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11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8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B59F80BA-283C-4290-A40D-558207884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912813"/>
            <a:ext cx="485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S=0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261B82BC-C05E-48DE-A467-F2593D71862D}"/>
              </a:ext>
            </a:extLst>
          </p:cNvPr>
          <p:cNvGraphicFramePr>
            <a:graphicFrameLocks noGrp="1"/>
          </p:cNvGraphicFramePr>
          <p:nvPr/>
        </p:nvGraphicFramePr>
        <p:xfrm>
          <a:off x="1365250" y="1212850"/>
          <a:ext cx="6629404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7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6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7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6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AD7B48C4-0D91-4271-96BB-44C1DB485A7D}"/>
              </a:ext>
            </a:extLst>
          </p:cNvPr>
          <p:cNvGraphicFramePr>
            <a:graphicFrameLocks noGrp="1"/>
          </p:cNvGraphicFramePr>
          <p:nvPr/>
        </p:nvGraphicFramePr>
        <p:xfrm>
          <a:off x="1365250" y="4718050"/>
          <a:ext cx="6553197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5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57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5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73DB563E-2710-4E65-B61F-C59D2AB39316}"/>
              </a:ext>
            </a:extLst>
          </p:cNvPr>
          <p:cNvGraphicFramePr>
            <a:graphicFrameLocks noGrp="1"/>
          </p:cNvGraphicFramePr>
          <p:nvPr/>
        </p:nvGraphicFramePr>
        <p:xfrm>
          <a:off x="1365250" y="3041650"/>
          <a:ext cx="6629404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7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6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7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6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32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6084" y="1844824"/>
            <a:ext cx="7311218" cy="417634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tring-searching algorithms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are an important class of </a:t>
            </a:r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string algorithms 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that try to find a place where one or several </a:t>
            </a:r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strings 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(also called patterns) are found within a larger string or text.</a:t>
            </a:r>
          </a:p>
          <a:p>
            <a:pPr algn="just"/>
            <a:endParaRPr lang="en-US" sz="1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A 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basic example of string searching is when the pattern and the searched text are array of elements of an alphabet(finite set)</a:t>
            </a:r>
            <a:r>
              <a:rPr lang="en-US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Σ. Σ </a:t>
            </a:r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may be a human language alphabet, for example, the letters A through Z.</a:t>
            </a:r>
            <a:endParaRPr lang="en-IN" altLang="en-US" sz="1800" u="sng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37893" name="Object 5">
                        <a:extLst>
                          <a:ext uri="{FF2B5EF4-FFF2-40B4-BE49-F238E27FC236}">
                            <a16:creationId xmlns:a16="http://schemas.microsoft.com/office/drawing/2014/main" id="{02A14D03-7DF1-4051-89C9-33AED11942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49E5-2119-4B18-9D67-9C16AF9A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5A89-735A-4476-A39D-C364BDA5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24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CA1310C-8C1B-4D3D-BD24-EB590F9BD368}"/>
              </a:ext>
            </a:extLst>
          </p:cNvPr>
          <p:cNvSpPr txBox="1"/>
          <p:nvPr/>
        </p:nvSpPr>
        <p:spPr>
          <a:xfrm>
            <a:off x="1390650" y="1912938"/>
            <a:ext cx="5910263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405755" algn="l"/>
              </a:tabLst>
              <a:defRPr/>
            </a:pPr>
            <a:r>
              <a:rPr sz="2400" dirty="0">
                <a:latin typeface="Arial"/>
                <a:cs typeface="Arial"/>
              </a:rPr>
              <a:t>15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11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equa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20" dirty="0">
                <a:latin typeface="Arial"/>
                <a:cs typeface="Arial"/>
              </a:rPr>
              <a:t>RIOUS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Arial"/>
                <a:cs typeface="Arial"/>
              </a:rPr>
              <a:t>HIT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742A81D8-D06E-4729-9E13-E68D29E00732}"/>
              </a:ext>
            </a:extLst>
          </p:cNvPr>
          <p:cNvSpPr txBox="1"/>
          <p:nvPr/>
        </p:nvSpPr>
        <p:spPr>
          <a:xfrm>
            <a:off x="536575" y="2589213"/>
            <a:ext cx="6838950" cy="322652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S=4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 dirty="0">
              <a:latin typeface="Times New Roman"/>
              <a:cs typeface="Times New Roman"/>
            </a:endParaRPr>
          </a:p>
          <a:p>
            <a:pPr fontAlgn="auto">
              <a:spcBef>
                <a:spcPts val="51"/>
              </a:spcBef>
              <a:spcAft>
                <a:spcPts val="0"/>
              </a:spcAft>
              <a:defRPr/>
            </a:pPr>
            <a:endParaRPr sz="2650" dirty="0">
              <a:latin typeface="Times New Roman"/>
              <a:cs typeface="Times New Roman"/>
            </a:endParaRPr>
          </a:p>
          <a:p>
            <a:pPr marL="942975" fontAlgn="auto">
              <a:spcBef>
                <a:spcPts val="0"/>
              </a:spcBef>
              <a:spcAft>
                <a:spcPts val="0"/>
              </a:spcAft>
              <a:tabLst>
                <a:tab pos="6336030" algn="l"/>
              </a:tabLst>
              <a:defRPr/>
            </a:pPr>
            <a:r>
              <a:rPr sz="2400" dirty="0">
                <a:latin typeface="Arial"/>
                <a:cs typeface="Arial"/>
              </a:rPr>
              <a:t>59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11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equa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20" dirty="0">
                <a:latin typeface="Arial"/>
                <a:cs typeface="Arial"/>
              </a:rPr>
              <a:t>RIOUS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Arial"/>
                <a:cs typeface="Arial"/>
              </a:rPr>
              <a:t>HIT</a:t>
            </a:r>
            <a:endParaRPr sz="2400" dirty="0">
              <a:latin typeface="Arial"/>
              <a:cs typeface="Arial"/>
            </a:endParaRPr>
          </a:p>
          <a:p>
            <a:pPr fontAlgn="auto">
              <a:spcBef>
                <a:spcPts val="19"/>
              </a:spcBef>
              <a:spcAft>
                <a:spcPts val="0"/>
              </a:spcAft>
              <a:defRPr/>
            </a:pPr>
            <a:endParaRPr sz="2700" dirty="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S=5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 dirty="0">
              <a:latin typeface="Times New Roman"/>
              <a:cs typeface="Times New Roman"/>
            </a:endParaRPr>
          </a:p>
          <a:p>
            <a:pPr fontAlgn="auto">
              <a:spcBef>
                <a:spcPts val="51"/>
              </a:spcBef>
              <a:spcAft>
                <a:spcPts val="0"/>
              </a:spcAft>
              <a:defRPr/>
            </a:pPr>
            <a:endParaRPr sz="2650" dirty="0">
              <a:latin typeface="Times New Roman"/>
              <a:cs typeface="Times New Roman"/>
            </a:endParaRPr>
          </a:p>
          <a:p>
            <a:pPr marL="942975" fontAlgn="auto">
              <a:spcBef>
                <a:spcPts val="0"/>
              </a:spcBef>
              <a:spcAft>
                <a:spcPts val="0"/>
              </a:spcAft>
              <a:tabLst>
                <a:tab pos="6336030" algn="l"/>
              </a:tabLst>
              <a:defRPr/>
            </a:pPr>
            <a:r>
              <a:rPr sz="2400" dirty="0">
                <a:latin typeface="Arial"/>
                <a:cs typeface="Arial"/>
              </a:rPr>
              <a:t>92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11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equa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20" dirty="0">
                <a:latin typeface="Arial"/>
                <a:cs typeface="Arial"/>
              </a:rPr>
              <a:t>RIOUS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Arial"/>
                <a:cs typeface="Arial"/>
              </a:rPr>
              <a:t>HIT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7D3920B-9CB4-4206-BF17-4D80D8FC6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912813"/>
            <a:ext cx="485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S=3</a:t>
            </a: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AFE053AC-02AA-4FD6-87F8-536492248C79}"/>
              </a:ext>
            </a:extLst>
          </p:cNvPr>
          <p:cNvGraphicFramePr>
            <a:graphicFrameLocks noGrp="1"/>
          </p:cNvGraphicFramePr>
          <p:nvPr/>
        </p:nvGraphicFramePr>
        <p:xfrm>
          <a:off x="1365250" y="1289050"/>
          <a:ext cx="6096003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2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501411D6-E731-4ABB-B015-FFF6237A1199}"/>
              </a:ext>
            </a:extLst>
          </p:cNvPr>
          <p:cNvGraphicFramePr>
            <a:graphicFrameLocks noGrp="1"/>
          </p:cNvGraphicFramePr>
          <p:nvPr/>
        </p:nvGraphicFramePr>
        <p:xfrm>
          <a:off x="1365250" y="2965450"/>
          <a:ext cx="6096003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2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D22AAB8E-1ED5-46F5-96AE-881B98F77748}"/>
              </a:ext>
            </a:extLst>
          </p:cNvPr>
          <p:cNvGraphicFramePr>
            <a:graphicFrameLocks noGrp="1"/>
          </p:cNvGraphicFramePr>
          <p:nvPr/>
        </p:nvGraphicFramePr>
        <p:xfrm>
          <a:off x="1365250" y="4718050"/>
          <a:ext cx="6096003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2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682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8C7D-52B6-4991-B0F5-E570CFCC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1102-F9A9-470C-AF38-2A0C9C39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24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909312D-47D9-42E2-913D-A753B0E2A25E}"/>
              </a:ext>
            </a:extLst>
          </p:cNvPr>
          <p:cNvSpPr txBox="1"/>
          <p:nvPr/>
        </p:nvSpPr>
        <p:spPr>
          <a:xfrm>
            <a:off x="2022475" y="1912938"/>
            <a:ext cx="2151063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Arial"/>
                <a:cs typeface="Arial"/>
              </a:rPr>
              <a:t>26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11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0494933-5189-4739-93C6-9DA2625238DA}"/>
              </a:ext>
            </a:extLst>
          </p:cNvPr>
          <p:cNvSpPr txBox="1"/>
          <p:nvPr/>
        </p:nvSpPr>
        <p:spPr>
          <a:xfrm>
            <a:off x="4486275" y="1912938"/>
            <a:ext cx="21780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20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98D5BE6-4DC2-4418-BA6D-EA590CC18B46}"/>
              </a:ext>
            </a:extLst>
          </p:cNvPr>
          <p:cNvSpPr txBox="1"/>
          <p:nvPr/>
        </p:nvSpPr>
        <p:spPr>
          <a:xfrm>
            <a:off x="536575" y="2589213"/>
            <a:ext cx="6056313" cy="322652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S=7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 dirty="0">
              <a:latin typeface="Times New Roman"/>
              <a:cs typeface="Times New Roman"/>
            </a:endParaRPr>
          </a:p>
          <a:p>
            <a:pPr fontAlgn="auto">
              <a:spcBef>
                <a:spcPts val="51"/>
              </a:spcBef>
              <a:spcAft>
                <a:spcPts val="0"/>
              </a:spcAft>
              <a:defRPr/>
            </a:pPr>
            <a:endParaRPr sz="2650" dirty="0">
              <a:latin typeface="Times New Roman"/>
              <a:cs typeface="Times New Roman"/>
            </a:endParaRPr>
          </a:p>
          <a:p>
            <a:pPr marL="1715135" algn="ctr" fontAlgn="auto">
              <a:spcBef>
                <a:spcPts val="0"/>
              </a:spcBef>
              <a:spcAft>
                <a:spcPts val="0"/>
              </a:spcAft>
              <a:tabLst>
                <a:tab pos="4181475" algn="l"/>
              </a:tabLst>
              <a:defRPr/>
            </a:pPr>
            <a:r>
              <a:rPr sz="2400" dirty="0">
                <a:latin typeface="Arial"/>
                <a:cs typeface="Arial"/>
              </a:rPr>
              <a:t>65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11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qua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</a:p>
          <a:p>
            <a:pPr fontAlgn="auto">
              <a:spcBef>
                <a:spcPts val="19"/>
              </a:spcBef>
              <a:spcAft>
                <a:spcPts val="0"/>
              </a:spcAft>
              <a:defRPr/>
            </a:pPr>
            <a:endParaRPr sz="2700" dirty="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S=8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 dirty="0">
              <a:latin typeface="Times New Roman"/>
              <a:cs typeface="Times New Roman"/>
            </a:endParaRPr>
          </a:p>
          <a:p>
            <a:pPr fontAlgn="auto">
              <a:spcBef>
                <a:spcPts val="51"/>
              </a:spcBef>
              <a:spcAft>
                <a:spcPts val="0"/>
              </a:spcAft>
              <a:defRPr/>
            </a:pPr>
            <a:endParaRPr sz="2650" dirty="0">
              <a:latin typeface="Times New Roman"/>
              <a:cs typeface="Times New Roman"/>
            </a:endParaRPr>
          </a:p>
          <a:p>
            <a:pPr marL="1710689" algn="ctr" fontAlgn="auto">
              <a:spcBef>
                <a:spcPts val="0"/>
              </a:spcBef>
              <a:spcAft>
                <a:spcPts val="0"/>
              </a:spcAft>
              <a:tabLst>
                <a:tab pos="4004310" algn="l"/>
              </a:tabLst>
              <a:defRPr/>
            </a:pPr>
            <a:r>
              <a:rPr sz="2400" dirty="0">
                <a:latin typeface="Arial"/>
                <a:cs typeface="Arial"/>
              </a:rPr>
              <a:t>53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11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9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5FF3F3AA-F4AB-4C51-959B-A7EB43DEF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912813"/>
            <a:ext cx="485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S=6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DEA1540C-E261-4057-87AE-B5451FB2D5EB}"/>
              </a:ext>
            </a:extLst>
          </p:cNvPr>
          <p:cNvGraphicFramePr>
            <a:graphicFrameLocks noGrp="1"/>
          </p:cNvGraphicFramePr>
          <p:nvPr/>
        </p:nvGraphicFramePr>
        <p:xfrm>
          <a:off x="1365250" y="1289050"/>
          <a:ext cx="6096003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2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773D6077-86C6-455A-AC7B-A2E319E869FA}"/>
              </a:ext>
            </a:extLst>
          </p:cNvPr>
          <p:cNvGraphicFramePr>
            <a:graphicFrameLocks noGrp="1"/>
          </p:cNvGraphicFramePr>
          <p:nvPr/>
        </p:nvGraphicFramePr>
        <p:xfrm>
          <a:off x="1365250" y="2965450"/>
          <a:ext cx="6096003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2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01705AB0-67FA-4BED-8B86-733450D2AF49}"/>
              </a:ext>
            </a:extLst>
          </p:cNvPr>
          <p:cNvGraphicFramePr>
            <a:graphicFrameLocks noGrp="1"/>
          </p:cNvGraphicFramePr>
          <p:nvPr/>
        </p:nvGraphicFramePr>
        <p:xfrm>
          <a:off x="1365250" y="4718050"/>
          <a:ext cx="6096003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2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8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FA25-9A35-4819-B7A0-DA8519C6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16D9-9063-43A5-9E06-03897023A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24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F941F3F-2098-47D7-9FAF-E14712B47AF5}"/>
              </a:ext>
            </a:extLst>
          </p:cNvPr>
          <p:cNvSpPr txBox="1"/>
          <p:nvPr/>
        </p:nvSpPr>
        <p:spPr>
          <a:xfrm>
            <a:off x="2184400" y="1835150"/>
            <a:ext cx="4175125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311400" algn="l"/>
              </a:tabLst>
              <a:defRPr/>
            </a:pPr>
            <a:r>
              <a:rPr sz="2400" dirty="0">
                <a:latin typeface="Arial"/>
                <a:cs typeface="Arial"/>
              </a:rPr>
              <a:t>35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11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equa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1E71C8C-989E-4E9D-AFE1-0A04E977D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760413"/>
            <a:ext cx="485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</a:rPr>
              <a:t>S=9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995910E-B933-402E-8082-8CF64AE2B8B1}"/>
              </a:ext>
            </a:extLst>
          </p:cNvPr>
          <p:cNvSpPr txBox="1"/>
          <p:nvPr/>
        </p:nvSpPr>
        <p:spPr>
          <a:xfrm>
            <a:off x="1619672" y="2987675"/>
            <a:ext cx="6192688" cy="203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356995" algn="l"/>
                <a:tab pos="2602230" algn="l"/>
                <a:tab pos="3432175" algn="l"/>
                <a:tab pos="4283075" algn="l"/>
              </a:tabLst>
              <a:defRPr/>
            </a:pPr>
            <a:r>
              <a:rPr sz="2800" spc="-15" dirty="0">
                <a:latin typeface="Arial"/>
                <a:cs typeface="Arial"/>
              </a:rPr>
              <a:t>Patte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Arial"/>
                <a:cs typeface="Arial"/>
              </a:rPr>
              <a:t>oc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20" dirty="0">
                <a:latin typeface="Arial"/>
                <a:cs typeface="Arial"/>
              </a:rPr>
              <a:t>ur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Arial"/>
                <a:cs typeface="Arial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Arial"/>
                <a:cs typeface="Arial"/>
              </a:rPr>
              <a:t>shif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Arial"/>
                <a:cs typeface="Arial"/>
              </a:rPr>
              <a:t>6</a:t>
            </a:r>
            <a:endParaRPr lang="en-US" sz="2800" spc="-20" dirty="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356995" algn="l"/>
                <a:tab pos="2602230" algn="l"/>
                <a:tab pos="3432175" algn="l"/>
                <a:tab pos="4283075" algn="l"/>
              </a:tabLst>
              <a:defRPr/>
            </a:pPr>
            <a:endParaRPr lang="en-US" sz="2800" spc="-2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</a:rPr>
              <a:t>For ex: 1 4 = (31 – 3* 1 0) 1 0 + 4 (mod 11)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</a:rPr>
              <a:t>                  =  3</a:t>
            </a:r>
          </a:p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356995" algn="l"/>
                <a:tab pos="2602230" algn="l"/>
                <a:tab pos="3432175" algn="l"/>
                <a:tab pos="4283075" algn="l"/>
              </a:tabLst>
              <a:defRPr/>
            </a:pP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1F5A6A74-B44D-4B06-9F0B-9C2D8B76D281}"/>
              </a:ext>
            </a:extLst>
          </p:cNvPr>
          <p:cNvGraphicFramePr>
            <a:graphicFrameLocks noGrp="1"/>
          </p:cNvGraphicFramePr>
          <p:nvPr/>
        </p:nvGraphicFramePr>
        <p:xfrm>
          <a:off x="1289050" y="1136650"/>
          <a:ext cx="6096003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2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02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869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5ADB-8EB8-479A-8B44-5411FF18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Analysis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28BE-BAB7-4D51-A671-D070E529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running time in the worst case is O(n-m+1). but it has a good average case running time i.e. O(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choose the prime q to be larger than the length of  the pattern, then we can expect the Rabin-Karp procedure to use only O(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matching time. Since m&lt;=n, this expected matching time is O(n).</a:t>
            </a:r>
          </a:p>
        </p:txBody>
      </p:sp>
    </p:spTree>
    <p:extLst>
      <p:ext uri="{BB962C8B-B14F-4D97-AF65-F5344CB8AC3E}">
        <p14:creationId xmlns:p14="http://schemas.microsoft.com/office/powerpoint/2010/main" val="301747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BC2E-54C9-4A9E-80C2-397FA9A6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3600" b="1" spc="-30" dirty="0">
                <a:solidFill>
                  <a:srgbClr val="636B85"/>
                </a:solidFill>
                <a:latin typeface="Arial"/>
                <a:cs typeface="Arial"/>
              </a:rPr>
            </a:br>
            <a:r>
              <a:rPr lang="en-US" sz="3600" b="1" spc="-30" dirty="0">
                <a:solidFill>
                  <a:schemeClr val="tx1"/>
                </a:solidFill>
                <a:latin typeface="Arial"/>
                <a:cs typeface="Arial"/>
              </a:rPr>
              <a:t>ST</a:t>
            </a:r>
            <a:r>
              <a:rPr lang="en-US" sz="3600" b="1" spc="-50" dirty="0"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3600" b="1" spc="-25" dirty="0">
                <a:solidFill>
                  <a:schemeClr val="tx1"/>
                </a:solidFill>
                <a:latin typeface="Arial"/>
                <a:cs typeface="Arial"/>
              </a:rPr>
              <a:t>ING</a:t>
            </a:r>
            <a:r>
              <a:rPr lang="en-US" sz="3600" b="1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35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r>
              <a:rPr lang="en-US" sz="3600" b="1" spc="-33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3600" b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sz="3600" b="1" spc="-45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en-US" sz="3600" b="1" spc="-30" dirty="0">
                <a:solidFill>
                  <a:schemeClr val="tx1"/>
                </a:solidFill>
                <a:latin typeface="Arial"/>
                <a:cs typeface="Arial"/>
              </a:rPr>
              <a:t>HING </a:t>
            </a:r>
            <a:r>
              <a:rPr lang="en-US" sz="3600" b="1" spc="-35" dirty="0">
                <a:solidFill>
                  <a:schemeClr val="tx1"/>
                </a:solidFill>
                <a:latin typeface="Arial"/>
                <a:cs typeface="Arial"/>
              </a:rPr>
              <a:t>ALG</a:t>
            </a:r>
            <a:r>
              <a:rPr lang="en-US" sz="3600" b="1" spc="-45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3600" b="1" spc="-30" dirty="0">
                <a:solidFill>
                  <a:schemeClr val="tx1"/>
                </a:solidFill>
                <a:latin typeface="Arial"/>
                <a:cs typeface="Arial"/>
              </a:rPr>
              <a:t>RITH</a:t>
            </a:r>
            <a:r>
              <a:rPr lang="en-US" sz="3600" b="1" spc="-50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r>
              <a:rPr lang="en-US" sz="3600" b="1" spc="-3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br>
              <a:rPr lang="en-US" sz="3600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4DFAD-1AE2-4B61-A989-FCF26FBF1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8000"/>
              </a:lnSpc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There are many types of String Matching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The Naive string-matching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The Rabin-Karp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String matching with finite automata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The Knuth-Morris-Pratt algorithm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2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376F-7B12-469D-B82F-9CDB2B0D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30" dirty="0">
                <a:solidFill>
                  <a:schemeClr val="tx1"/>
                </a:solidFill>
              </a:rPr>
              <a:t>THE</a:t>
            </a:r>
            <a:r>
              <a:rPr lang="en-US" b="1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spc="-30" dirty="0">
                <a:solidFill>
                  <a:schemeClr val="tx1"/>
                </a:solidFill>
              </a:rPr>
              <a:t>NAIVE</a:t>
            </a:r>
            <a:r>
              <a:rPr lang="en-US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spc="-35" dirty="0">
                <a:solidFill>
                  <a:schemeClr val="tx1"/>
                </a:solidFill>
              </a:rPr>
              <a:t>ALG</a:t>
            </a:r>
            <a:r>
              <a:rPr lang="en-US" b="1" spc="-45" dirty="0">
                <a:solidFill>
                  <a:schemeClr val="tx1"/>
                </a:solidFill>
              </a:rPr>
              <a:t>O</a:t>
            </a:r>
            <a:r>
              <a:rPr lang="en-US" b="1" spc="-35" dirty="0">
                <a:solidFill>
                  <a:schemeClr val="tx1"/>
                </a:solidFill>
              </a:rPr>
              <a:t>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EF8E-5FF8-4C87-ABF0-C4B105B2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905000"/>
            <a:ext cx="8075240" cy="3886200"/>
          </a:xfrm>
        </p:spPr>
        <p:txBody>
          <a:bodyPr/>
          <a:lstStyle/>
          <a:p>
            <a:pPr>
              <a:lnSpc>
                <a:spcPts val="2688"/>
              </a:lnSpc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naive algorithm finds all valid shifts using a loop that checks the condition P[1….m]=T[s+1….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s+m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for each of the n- m+1 possible values of s.(P=pattern , T=text/string , s=shift)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3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05FF-41EB-4999-B5CF-2F28F08F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91F2-DD8D-49BE-AADB-BB1D74D3D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052736"/>
            <a:ext cx="8003232" cy="4738464"/>
          </a:xfrm>
        </p:spPr>
        <p:txBody>
          <a:bodyPr/>
          <a:lstStyle/>
          <a:p>
            <a:pPr marL="0" indent="0">
              <a:spcBef>
                <a:spcPts val="188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NAIVE-STRING-MATCHER(T,P)</a:t>
            </a:r>
          </a:p>
          <a:p>
            <a:pPr marL="0" indent="0">
              <a:spcBef>
                <a:spcPts val="213"/>
              </a:spcBef>
              <a:buClr>
                <a:srgbClr val="D16248"/>
              </a:buClr>
              <a:buSzPct val="8400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 =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T.length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13"/>
              </a:spcBef>
              <a:buClr>
                <a:srgbClr val="D16248"/>
              </a:buClr>
              <a:buSzPct val="8400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 =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P.length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25"/>
              </a:spcBef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s=0 to n-m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b="1" spc="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P[1…</a:t>
            </a:r>
            <a:r>
              <a:rPr lang="en-US" sz="24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]==T[s+1….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s+m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2400" spc="-1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spc="-1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</a:t>
            </a:r>
            <a:r>
              <a:rPr lang="en-US" sz="24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24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</a:t>
            </a:r>
            <a:r>
              <a:rPr lang="en-US" sz="24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occurs</a:t>
            </a:r>
            <a:r>
              <a:rPr lang="en-US" sz="24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shift</a:t>
            </a:r>
            <a:r>
              <a:rPr lang="en-US" sz="24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s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2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9FB8-BE5C-441D-81DB-E07DBCC1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579438"/>
            <a:ext cx="8064896" cy="1143000"/>
          </a:xfrm>
        </p:spPr>
        <p:txBody>
          <a:bodyPr>
            <a:normAutofit fontScale="90000"/>
          </a:bodyPr>
          <a:lstStyle/>
          <a:p>
            <a:br>
              <a:rPr lang="en-US" sz="4000" spc="-20" dirty="0">
                <a:latin typeface="Arial"/>
                <a:cs typeface="Arial"/>
              </a:rPr>
            </a:br>
            <a:r>
              <a:rPr lang="en-US" sz="4000" spc="-2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4000" spc="-30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sz="4000" spc="-25" dirty="0">
                <a:solidFill>
                  <a:schemeClr val="tx1"/>
                </a:solidFill>
                <a:latin typeface="Arial"/>
                <a:cs typeface="Arial"/>
              </a:rPr>
              <a:t>RING M</a:t>
            </a:r>
            <a:r>
              <a:rPr lang="en-US" sz="4000" spc="-22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4000" spc="-20" dirty="0">
                <a:solidFill>
                  <a:schemeClr val="tx1"/>
                </a:solidFill>
                <a:latin typeface="Arial"/>
                <a:cs typeface="Arial"/>
              </a:rPr>
              <a:t>TC</a:t>
            </a:r>
            <a:r>
              <a:rPr lang="en-US" sz="4000" spc="-35" dirty="0">
                <a:solidFill>
                  <a:schemeClr val="tx1"/>
                </a:solidFill>
                <a:latin typeface="Arial"/>
                <a:cs typeface="Arial"/>
              </a:rPr>
              <a:t>H</a:t>
            </a:r>
            <a:r>
              <a:rPr lang="en-US" sz="4000" spc="-20" dirty="0">
                <a:solidFill>
                  <a:schemeClr val="tx1"/>
                </a:solidFill>
                <a:latin typeface="Arial"/>
                <a:cs typeface="Arial"/>
              </a:rPr>
              <a:t>ING</a:t>
            </a:r>
            <a:r>
              <a:rPr lang="en-US" sz="40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4000" spc="-20" dirty="0">
                <a:solidFill>
                  <a:schemeClr val="tx1"/>
                </a:solidFill>
                <a:latin typeface="Arial"/>
                <a:cs typeface="Arial"/>
              </a:rPr>
              <a:t>PR</a:t>
            </a:r>
            <a:r>
              <a:rPr lang="en-US" sz="4000" spc="-4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4000" spc="-20" dirty="0">
                <a:solidFill>
                  <a:schemeClr val="tx1"/>
                </a:solidFill>
                <a:latin typeface="Arial"/>
                <a:cs typeface="Arial"/>
              </a:rPr>
              <a:t>BLEM</a:t>
            </a:r>
            <a:br>
              <a:rPr lang="en-US" sz="4000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D49F-D259-479D-B6DC-D9FF4BD27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625" y="1722438"/>
            <a:ext cx="8229600" cy="415483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1CC23E6-1CDF-41D8-8D3F-E524C58BF08F}"/>
              </a:ext>
            </a:extLst>
          </p:cNvPr>
          <p:cNvSpPr>
            <a:spLocks/>
          </p:cNvSpPr>
          <p:nvPr/>
        </p:nvSpPr>
        <p:spPr bwMode="auto">
          <a:xfrm>
            <a:off x="1447800" y="3124200"/>
            <a:ext cx="609600" cy="457200"/>
          </a:xfrm>
          <a:custGeom>
            <a:avLst/>
            <a:gdLst>
              <a:gd name="T0" fmla="*/ 0 w 609600"/>
              <a:gd name="T1" fmla="*/ 457199 h 457200"/>
              <a:gd name="T2" fmla="*/ 609599 w 609600"/>
              <a:gd name="T3" fmla="*/ 457199 h 457200"/>
              <a:gd name="T4" fmla="*/ 609599 w 609600"/>
              <a:gd name="T5" fmla="*/ 0 h 457200"/>
              <a:gd name="T6" fmla="*/ 0 w 609600"/>
              <a:gd name="T7" fmla="*/ 0 h 457200"/>
              <a:gd name="T8" fmla="*/ 0 w 6096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457200">
                <a:moveTo>
                  <a:pt x="0" y="457199"/>
                </a:moveTo>
                <a:lnTo>
                  <a:pt x="609599" y="457199"/>
                </a:lnTo>
                <a:lnTo>
                  <a:pt x="609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A3BF1C3-8D12-4DC8-A44F-440462490657}"/>
              </a:ext>
            </a:extLst>
          </p:cNvPr>
          <p:cNvSpPr>
            <a:spLocks/>
          </p:cNvSpPr>
          <p:nvPr/>
        </p:nvSpPr>
        <p:spPr bwMode="auto">
          <a:xfrm>
            <a:off x="2057400" y="3124200"/>
            <a:ext cx="609600" cy="457200"/>
          </a:xfrm>
          <a:custGeom>
            <a:avLst/>
            <a:gdLst>
              <a:gd name="T0" fmla="*/ 0 w 609600"/>
              <a:gd name="T1" fmla="*/ 457199 h 457200"/>
              <a:gd name="T2" fmla="*/ 609599 w 609600"/>
              <a:gd name="T3" fmla="*/ 457199 h 457200"/>
              <a:gd name="T4" fmla="*/ 609599 w 609600"/>
              <a:gd name="T5" fmla="*/ 0 h 457200"/>
              <a:gd name="T6" fmla="*/ 0 w 609600"/>
              <a:gd name="T7" fmla="*/ 0 h 457200"/>
              <a:gd name="T8" fmla="*/ 0 w 6096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457200">
                <a:moveTo>
                  <a:pt x="0" y="457199"/>
                </a:moveTo>
                <a:lnTo>
                  <a:pt x="609599" y="457199"/>
                </a:lnTo>
                <a:lnTo>
                  <a:pt x="609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3C3230A-12E4-4408-A36E-C402E9AE6643}"/>
              </a:ext>
            </a:extLst>
          </p:cNvPr>
          <p:cNvSpPr>
            <a:spLocks/>
          </p:cNvSpPr>
          <p:nvPr/>
        </p:nvSpPr>
        <p:spPr bwMode="auto">
          <a:xfrm>
            <a:off x="2667000" y="3124200"/>
            <a:ext cx="609600" cy="457200"/>
          </a:xfrm>
          <a:custGeom>
            <a:avLst/>
            <a:gdLst>
              <a:gd name="T0" fmla="*/ 0 w 609600"/>
              <a:gd name="T1" fmla="*/ 457199 h 457200"/>
              <a:gd name="T2" fmla="*/ 609599 w 609600"/>
              <a:gd name="T3" fmla="*/ 457199 h 457200"/>
              <a:gd name="T4" fmla="*/ 609599 w 609600"/>
              <a:gd name="T5" fmla="*/ 0 h 457200"/>
              <a:gd name="T6" fmla="*/ 0 w 609600"/>
              <a:gd name="T7" fmla="*/ 0 h 457200"/>
              <a:gd name="T8" fmla="*/ 0 w 6096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457200">
                <a:moveTo>
                  <a:pt x="0" y="457199"/>
                </a:moveTo>
                <a:lnTo>
                  <a:pt x="609599" y="457199"/>
                </a:lnTo>
                <a:lnTo>
                  <a:pt x="609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693564E-1F55-41B8-B2ED-E9A572E1E369}"/>
              </a:ext>
            </a:extLst>
          </p:cNvPr>
          <p:cNvSpPr>
            <a:spLocks/>
          </p:cNvSpPr>
          <p:nvPr/>
        </p:nvSpPr>
        <p:spPr bwMode="auto">
          <a:xfrm>
            <a:off x="3276600" y="3124200"/>
            <a:ext cx="609600" cy="457200"/>
          </a:xfrm>
          <a:custGeom>
            <a:avLst/>
            <a:gdLst>
              <a:gd name="T0" fmla="*/ 0 w 609600"/>
              <a:gd name="T1" fmla="*/ 457199 h 457200"/>
              <a:gd name="T2" fmla="*/ 609599 w 609600"/>
              <a:gd name="T3" fmla="*/ 457199 h 457200"/>
              <a:gd name="T4" fmla="*/ 609599 w 609600"/>
              <a:gd name="T5" fmla="*/ 0 h 457200"/>
              <a:gd name="T6" fmla="*/ 0 w 609600"/>
              <a:gd name="T7" fmla="*/ 0 h 457200"/>
              <a:gd name="T8" fmla="*/ 0 w 6096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457200">
                <a:moveTo>
                  <a:pt x="0" y="457199"/>
                </a:moveTo>
                <a:lnTo>
                  <a:pt x="609599" y="457199"/>
                </a:lnTo>
                <a:lnTo>
                  <a:pt x="609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0CECD28-7058-4E07-8C09-3405AB331788}"/>
              </a:ext>
            </a:extLst>
          </p:cNvPr>
          <p:cNvSpPr>
            <a:spLocks/>
          </p:cNvSpPr>
          <p:nvPr/>
        </p:nvSpPr>
        <p:spPr bwMode="auto">
          <a:xfrm>
            <a:off x="3886200" y="3124200"/>
            <a:ext cx="609600" cy="457200"/>
          </a:xfrm>
          <a:custGeom>
            <a:avLst/>
            <a:gdLst>
              <a:gd name="T0" fmla="*/ 0 w 609600"/>
              <a:gd name="T1" fmla="*/ 457199 h 457200"/>
              <a:gd name="T2" fmla="*/ 609599 w 609600"/>
              <a:gd name="T3" fmla="*/ 457199 h 457200"/>
              <a:gd name="T4" fmla="*/ 609599 w 609600"/>
              <a:gd name="T5" fmla="*/ 0 h 457200"/>
              <a:gd name="T6" fmla="*/ 0 w 609600"/>
              <a:gd name="T7" fmla="*/ 0 h 457200"/>
              <a:gd name="T8" fmla="*/ 0 w 6096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457200">
                <a:moveTo>
                  <a:pt x="0" y="457199"/>
                </a:moveTo>
                <a:lnTo>
                  <a:pt x="609599" y="457199"/>
                </a:lnTo>
                <a:lnTo>
                  <a:pt x="609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9E3EC67-E64A-44E3-A6ED-D374CEB8CED4}"/>
              </a:ext>
            </a:extLst>
          </p:cNvPr>
          <p:cNvSpPr>
            <a:spLocks/>
          </p:cNvSpPr>
          <p:nvPr/>
        </p:nvSpPr>
        <p:spPr bwMode="auto">
          <a:xfrm>
            <a:off x="4495800" y="3124200"/>
            <a:ext cx="609600" cy="457200"/>
          </a:xfrm>
          <a:custGeom>
            <a:avLst/>
            <a:gdLst>
              <a:gd name="T0" fmla="*/ 0 w 609600"/>
              <a:gd name="T1" fmla="*/ 457199 h 457200"/>
              <a:gd name="T2" fmla="*/ 609599 w 609600"/>
              <a:gd name="T3" fmla="*/ 457199 h 457200"/>
              <a:gd name="T4" fmla="*/ 609599 w 609600"/>
              <a:gd name="T5" fmla="*/ 0 h 457200"/>
              <a:gd name="T6" fmla="*/ 0 w 609600"/>
              <a:gd name="T7" fmla="*/ 0 h 457200"/>
              <a:gd name="T8" fmla="*/ 0 w 6096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457200">
                <a:moveTo>
                  <a:pt x="0" y="457199"/>
                </a:moveTo>
                <a:lnTo>
                  <a:pt x="609599" y="457199"/>
                </a:lnTo>
                <a:lnTo>
                  <a:pt x="609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7EA00A2-F3EA-4EFE-919D-731D3EB1B226}"/>
              </a:ext>
            </a:extLst>
          </p:cNvPr>
          <p:cNvSpPr>
            <a:spLocks/>
          </p:cNvSpPr>
          <p:nvPr/>
        </p:nvSpPr>
        <p:spPr bwMode="auto">
          <a:xfrm>
            <a:off x="5105400" y="3124200"/>
            <a:ext cx="609600" cy="457200"/>
          </a:xfrm>
          <a:custGeom>
            <a:avLst/>
            <a:gdLst>
              <a:gd name="T0" fmla="*/ 0 w 609600"/>
              <a:gd name="T1" fmla="*/ 457199 h 457200"/>
              <a:gd name="T2" fmla="*/ 609599 w 609600"/>
              <a:gd name="T3" fmla="*/ 457199 h 457200"/>
              <a:gd name="T4" fmla="*/ 609599 w 609600"/>
              <a:gd name="T5" fmla="*/ 0 h 457200"/>
              <a:gd name="T6" fmla="*/ 0 w 609600"/>
              <a:gd name="T7" fmla="*/ 0 h 457200"/>
              <a:gd name="T8" fmla="*/ 0 w 6096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457200">
                <a:moveTo>
                  <a:pt x="0" y="457199"/>
                </a:moveTo>
                <a:lnTo>
                  <a:pt x="609599" y="457199"/>
                </a:lnTo>
                <a:lnTo>
                  <a:pt x="609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FDF72A3-452A-40C8-87B2-CE65AB13B7C4}"/>
              </a:ext>
            </a:extLst>
          </p:cNvPr>
          <p:cNvSpPr>
            <a:spLocks/>
          </p:cNvSpPr>
          <p:nvPr/>
        </p:nvSpPr>
        <p:spPr bwMode="auto">
          <a:xfrm>
            <a:off x="5715000" y="3124200"/>
            <a:ext cx="609600" cy="457200"/>
          </a:xfrm>
          <a:custGeom>
            <a:avLst/>
            <a:gdLst>
              <a:gd name="T0" fmla="*/ 0 w 609600"/>
              <a:gd name="T1" fmla="*/ 457199 h 457200"/>
              <a:gd name="T2" fmla="*/ 609599 w 609600"/>
              <a:gd name="T3" fmla="*/ 457199 h 457200"/>
              <a:gd name="T4" fmla="*/ 609599 w 609600"/>
              <a:gd name="T5" fmla="*/ 0 h 457200"/>
              <a:gd name="T6" fmla="*/ 0 w 609600"/>
              <a:gd name="T7" fmla="*/ 0 h 457200"/>
              <a:gd name="T8" fmla="*/ 0 w 6096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457200">
                <a:moveTo>
                  <a:pt x="0" y="457199"/>
                </a:moveTo>
                <a:lnTo>
                  <a:pt x="609599" y="457199"/>
                </a:lnTo>
                <a:lnTo>
                  <a:pt x="609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9C1F358-7714-40BA-8C74-AA62F0995042}"/>
              </a:ext>
            </a:extLst>
          </p:cNvPr>
          <p:cNvSpPr>
            <a:spLocks/>
          </p:cNvSpPr>
          <p:nvPr/>
        </p:nvSpPr>
        <p:spPr bwMode="auto">
          <a:xfrm>
            <a:off x="6324600" y="3124200"/>
            <a:ext cx="609600" cy="457200"/>
          </a:xfrm>
          <a:custGeom>
            <a:avLst/>
            <a:gdLst>
              <a:gd name="T0" fmla="*/ 0 w 609600"/>
              <a:gd name="T1" fmla="*/ 457199 h 457200"/>
              <a:gd name="T2" fmla="*/ 609599 w 609600"/>
              <a:gd name="T3" fmla="*/ 457199 h 457200"/>
              <a:gd name="T4" fmla="*/ 609599 w 609600"/>
              <a:gd name="T5" fmla="*/ 0 h 457200"/>
              <a:gd name="T6" fmla="*/ 0 w 609600"/>
              <a:gd name="T7" fmla="*/ 0 h 457200"/>
              <a:gd name="T8" fmla="*/ 0 w 6096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457200">
                <a:moveTo>
                  <a:pt x="0" y="457199"/>
                </a:moveTo>
                <a:lnTo>
                  <a:pt x="609599" y="457199"/>
                </a:lnTo>
                <a:lnTo>
                  <a:pt x="609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0A452FE2-AF5A-47EB-9DC7-7518864E90ED}"/>
              </a:ext>
            </a:extLst>
          </p:cNvPr>
          <p:cNvSpPr>
            <a:spLocks/>
          </p:cNvSpPr>
          <p:nvPr/>
        </p:nvSpPr>
        <p:spPr bwMode="auto">
          <a:xfrm>
            <a:off x="6934200" y="3124200"/>
            <a:ext cx="609600" cy="457200"/>
          </a:xfrm>
          <a:custGeom>
            <a:avLst/>
            <a:gdLst>
              <a:gd name="T0" fmla="*/ 0 w 609600"/>
              <a:gd name="T1" fmla="*/ 457199 h 457200"/>
              <a:gd name="T2" fmla="*/ 609599 w 609600"/>
              <a:gd name="T3" fmla="*/ 457199 h 457200"/>
              <a:gd name="T4" fmla="*/ 609599 w 609600"/>
              <a:gd name="T5" fmla="*/ 0 h 457200"/>
              <a:gd name="T6" fmla="*/ 0 w 609600"/>
              <a:gd name="T7" fmla="*/ 0 h 457200"/>
              <a:gd name="T8" fmla="*/ 0 w 6096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457200">
                <a:moveTo>
                  <a:pt x="0" y="457199"/>
                </a:moveTo>
                <a:lnTo>
                  <a:pt x="609599" y="457199"/>
                </a:lnTo>
                <a:lnTo>
                  <a:pt x="609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FC05A55-0C25-41D3-9EDB-60A867F082EF}"/>
              </a:ext>
            </a:extLst>
          </p:cNvPr>
          <p:cNvSpPr>
            <a:spLocks/>
          </p:cNvSpPr>
          <p:nvPr/>
        </p:nvSpPr>
        <p:spPr bwMode="auto">
          <a:xfrm>
            <a:off x="2057400" y="3117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9307F3D-3562-4459-8655-67320AEE56F7}"/>
              </a:ext>
            </a:extLst>
          </p:cNvPr>
          <p:cNvSpPr>
            <a:spLocks/>
          </p:cNvSpPr>
          <p:nvPr/>
        </p:nvSpPr>
        <p:spPr bwMode="auto">
          <a:xfrm>
            <a:off x="2667000" y="3117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F548974-A640-4E48-8D02-D60BB9DB44EF}"/>
              </a:ext>
            </a:extLst>
          </p:cNvPr>
          <p:cNvSpPr>
            <a:spLocks/>
          </p:cNvSpPr>
          <p:nvPr/>
        </p:nvSpPr>
        <p:spPr bwMode="auto">
          <a:xfrm>
            <a:off x="3276600" y="3117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6128CB5-E87E-44FD-B2A9-1E2216A7EF77}"/>
              </a:ext>
            </a:extLst>
          </p:cNvPr>
          <p:cNvSpPr>
            <a:spLocks/>
          </p:cNvSpPr>
          <p:nvPr/>
        </p:nvSpPr>
        <p:spPr bwMode="auto">
          <a:xfrm>
            <a:off x="3886200" y="3117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EC3941B-BAA9-47A7-BE15-B1596C9C951F}"/>
              </a:ext>
            </a:extLst>
          </p:cNvPr>
          <p:cNvSpPr>
            <a:spLocks/>
          </p:cNvSpPr>
          <p:nvPr/>
        </p:nvSpPr>
        <p:spPr bwMode="auto">
          <a:xfrm>
            <a:off x="4495800" y="3117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C65D02F-9CB2-4308-B71F-EBAF547A68D3}"/>
              </a:ext>
            </a:extLst>
          </p:cNvPr>
          <p:cNvSpPr>
            <a:spLocks/>
          </p:cNvSpPr>
          <p:nvPr/>
        </p:nvSpPr>
        <p:spPr bwMode="auto">
          <a:xfrm>
            <a:off x="5105400" y="3117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63BE954-BA3B-4E3C-8B64-60CB85EAAE37}"/>
              </a:ext>
            </a:extLst>
          </p:cNvPr>
          <p:cNvSpPr>
            <a:spLocks/>
          </p:cNvSpPr>
          <p:nvPr/>
        </p:nvSpPr>
        <p:spPr bwMode="auto">
          <a:xfrm>
            <a:off x="5715000" y="3117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24E58ED-2EFE-4747-BF3A-9CE77978E1C5}"/>
              </a:ext>
            </a:extLst>
          </p:cNvPr>
          <p:cNvSpPr>
            <a:spLocks/>
          </p:cNvSpPr>
          <p:nvPr/>
        </p:nvSpPr>
        <p:spPr bwMode="auto">
          <a:xfrm>
            <a:off x="6324600" y="3117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042B24E-A1EE-427A-8290-53AD9F0D4712}"/>
              </a:ext>
            </a:extLst>
          </p:cNvPr>
          <p:cNvSpPr>
            <a:spLocks/>
          </p:cNvSpPr>
          <p:nvPr/>
        </p:nvSpPr>
        <p:spPr bwMode="auto">
          <a:xfrm>
            <a:off x="6934200" y="3117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7A02544-A749-47B3-ADA1-5F216D6EAEF2}"/>
              </a:ext>
            </a:extLst>
          </p:cNvPr>
          <p:cNvSpPr>
            <a:spLocks/>
          </p:cNvSpPr>
          <p:nvPr/>
        </p:nvSpPr>
        <p:spPr bwMode="auto">
          <a:xfrm>
            <a:off x="1447800" y="3117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4B85C65-D5D4-472E-8266-33B1B0471CEA}"/>
              </a:ext>
            </a:extLst>
          </p:cNvPr>
          <p:cNvSpPr>
            <a:spLocks/>
          </p:cNvSpPr>
          <p:nvPr/>
        </p:nvSpPr>
        <p:spPr bwMode="auto">
          <a:xfrm>
            <a:off x="7543800" y="31178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9B9FEA4-D871-4EAA-89D3-EF516406EAB8}"/>
              </a:ext>
            </a:extLst>
          </p:cNvPr>
          <p:cNvSpPr>
            <a:spLocks/>
          </p:cNvSpPr>
          <p:nvPr/>
        </p:nvSpPr>
        <p:spPr bwMode="auto">
          <a:xfrm>
            <a:off x="1441450" y="3124200"/>
            <a:ext cx="6108700" cy="0"/>
          </a:xfrm>
          <a:custGeom>
            <a:avLst/>
            <a:gdLst>
              <a:gd name="T0" fmla="*/ 0 w 6108700"/>
              <a:gd name="T1" fmla="*/ 6108685 w 61087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108700">
                <a:moveTo>
                  <a:pt x="0" y="0"/>
                </a:moveTo>
                <a:lnTo>
                  <a:pt x="6108685" y="0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654C3509-0927-4E48-A214-4BB316BCDC20}"/>
              </a:ext>
            </a:extLst>
          </p:cNvPr>
          <p:cNvSpPr>
            <a:spLocks/>
          </p:cNvSpPr>
          <p:nvPr/>
        </p:nvSpPr>
        <p:spPr bwMode="auto">
          <a:xfrm>
            <a:off x="1441450" y="3581400"/>
            <a:ext cx="6108700" cy="0"/>
          </a:xfrm>
          <a:custGeom>
            <a:avLst/>
            <a:gdLst>
              <a:gd name="T0" fmla="*/ 0 w 6108700"/>
              <a:gd name="T1" fmla="*/ 6108685 w 61087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108700">
                <a:moveTo>
                  <a:pt x="0" y="0"/>
                </a:moveTo>
                <a:lnTo>
                  <a:pt x="6108685" y="0"/>
                </a:lnTo>
              </a:path>
            </a:pathLst>
          </a:custGeom>
          <a:noFill/>
          <a:ln w="38099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DB0B5A43-C07A-461D-A8E0-A3CB7FA43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3198813"/>
            <a:ext cx="2095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A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307DEFF-395F-4664-8073-08914154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3195638"/>
            <a:ext cx="1905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B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AF21F40C-9E53-4173-B2DD-5677A56D7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5" y="3195638"/>
            <a:ext cx="1905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C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E6C372B3-2DF1-4F2D-BFCC-0691A920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5" y="3195638"/>
            <a:ext cx="1905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49876262-4E4E-4043-8EA4-FDD06AC7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3195638"/>
            <a:ext cx="1905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B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C76A9320-D721-4A53-96C7-31A73B2E9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3195638"/>
            <a:ext cx="1920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D5E2F649-B0A1-43EF-BB16-2006FDEFD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3195638"/>
            <a:ext cx="1920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9C4F89A5-ACD9-48EC-9027-21C106153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3195638"/>
            <a:ext cx="1920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C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E8924F0-6228-4A53-BF18-A5CD60AD0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3195638"/>
            <a:ext cx="1920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E961B6D-3FD1-4F85-9D4E-9DF6E8DAB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75" y="3195638"/>
            <a:ext cx="1920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B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E5BF723B-3AA7-4E2D-B330-C079998DFE28}"/>
              </a:ext>
            </a:extLst>
          </p:cNvPr>
          <p:cNvSpPr>
            <a:spLocks/>
          </p:cNvSpPr>
          <p:nvPr/>
        </p:nvSpPr>
        <p:spPr bwMode="auto">
          <a:xfrm>
            <a:off x="3124200" y="4267200"/>
            <a:ext cx="685800" cy="371475"/>
          </a:xfrm>
          <a:custGeom>
            <a:avLst/>
            <a:gdLst>
              <a:gd name="T0" fmla="*/ 0 w 685800"/>
              <a:gd name="T1" fmla="*/ 370844 h 370839"/>
              <a:gd name="T2" fmla="*/ 685799 w 685800"/>
              <a:gd name="T3" fmla="*/ 370844 h 370839"/>
              <a:gd name="T4" fmla="*/ 685799 w 685800"/>
              <a:gd name="T5" fmla="*/ 0 h 370839"/>
              <a:gd name="T6" fmla="*/ 0 w 685800"/>
              <a:gd name="T7" fmla="*/ 0 h 370839"/>
              <a:gd name="T8" fmla="*/ 0 w 685800"/>
              <a:gd name="T9" fmla="*/ 370844 h 370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5800" h="370839">
                <a:moveTo>
                  <a:pt x="0" y="370844"/>
                </a:moveTo>
                <a:lnTo>
                  <a:pt x="685799" y="370844"/>
                </a:lnTo>
                <a:lnTo>
                  <a:pt x="685799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7C23EDAC-2925-4064-9750-FCB4FF468FD3}"/>
              </a:ext>
            </a:extLst>
          </p:cNvPr>
          <p:cNvSpPr>
            <a:spLocks/>
          </p:cNvSpPr>
          <p:nvPr/>
        </p:nvSpPr>
        <p:spPr bwMode="auto">
          <a:xfrm>
            <a:off x="3810000" y="4267200"/>
            <a:ext cx="685800" cy="371475"/>
          </a:xfrm>
          <a:custGeom>
            <a:avLst/>
            <a:gdLst>
              <a:gd name="T0" fmla="*/ 0 w 685800"/>
              <a:gd name="T1" fmla="*/ 370844 h 370839"/>
              <a:gd name="T2" fmla="*/ 685799 w 685800"/>
              <a:gd name="T3" fmla="*/ 370844 h 370839"/>
              <a:gd name="T4" fmla="*/ 685799 w 685800"/>
              <a:gd name="T5" fmla="*/ 0 h 370839"/>
              <a:gd name="T6" fmla="*/ 0 w 685800"/>
              <a:gd name="T7" fmla="*/ 0 h 370839"/>
              <a:gd name="T8" fmla="*/ 0 w 685800"/>
              <a:gd name="T9" fmla="*/ 370844 h 370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5800" h="370839">
                <a:moveTo>
                  <a:pt x="0" y="370844"/>
                </a:moveTo>
                <a:lnTo>
                  <a:pt x="685799" y="370844"/>
                </a:lnTo>
                <a:lnTo>
                  <a:pt x="685799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0408EE8C-5BC6-42E6-98A7-D52F17EB2D6F}"/>
              </a:ext>
            </a:extLst>
          </p:cNvPr>
          <p:cNvSpPr>
            <a:spLocks/>
          </p:cNvSpPr>
          <p:nvPr/>
        </p:nvSpPr>
        <p:spPr bwMode="auto">
          <a:xfrm>
            <a:off x="4495800" y="4267200"/>
            <a:ext cx="685800" cy="371475"/>
          </a:xfrm>
          <a:custGeom>
            <a:avLst/>
            <a:gdLst>
              <a:gd name="T0" fmla="*/ 0 w 685800"/>
              <a:gd name="T1" fmla="*/ 370844 h 370839"/>
              <a:gd name="T2" fmla="*/ 685799 w 685800"/>
              <a:gd name="T3" fmla="*/ 370844 h 370839"/>
              <a:gd name="T4" fmla="*/ 685799 w 685800"/>
              <a:gd name="T5" fmla="*/ 0 h 370839"/>
              <a:gd name="T6" fmla="*/ 0 w 685800"/>
              <a:gd name="T7" fmla="*/ 0 h 370839"/>
              <a:gd name="T8" fmla="*/ 0 w 685800"/>
              <a:gd name="T9" fmla="*/ 370844 h 370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5800" h="370839">
                <a:moveTo>
                  <a:pt x="0" y="370844"/>
                </a:moveTo>
                <a:lnTo>
                  <a:pt x="685799" y="370844"/>
                </a:lnTo>
                <a:lnTo>
                  <a:pt x="685799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09A61EEC-EA47-49E4-B257-3F7B898E52B1}"/>
              </a:ext>
            </a:extLst>
          </p:cNvPr>
          <p:cNvSpPr>
            <a:spLocks/>
          </p:cNvSpPr>
          <p:nvPr/>
        </p:nvSpPr>
        <p:spPr bwMode="auto">
          <a:xfrm>
            <a:off x="5181600" y="4267200"/>
            <a:ext cx="685800" cy="371475"/>
          </a:xfrm>
          <a:custGeom>
            <a:avLst/>
            <a:gdLst>
              <a:gd name="T0" fmla="*/ 0 w 685800"/>
              <a:gd name="T1" fmla="*/ 370844 h 370839"/>
              <a:gd name="T2" fmla="*/ 685799 w 685800"/>
              <a:gd name="T3" fmla="*/ 370844 h 370839"/>
              <a:gd name="T4" fmla="*/ 685799 w 685800"/>
              <a:gd name="T5" fmla="*/ 0 h 370839"/>
              <a:gd name="T6" fmla="*/ 0 w 685800"/>
              <a:gd name="T7" fmla="*/ 0 h 370839"/>
              <a:gd name="T8" fmla="*/ 0 w 685800"/>
              <a:gd name="T9" fmla="*/ 370844 h 370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5800" h="370839">
                <a:moveTo>
                  <a:pt x="0" y="370844"/>
                </a:moveTo>
                <a:lnTo>
                  <a:pt x="685799" y="370844"/>
                </a:lnTo>
                <a:lnTo>
                  <a:pt x="685799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BFC1A2B5-6090-4311-ADB5-5295B0CF11A6}"/>
              </a:ext>
            </a:extLst>
          </p:cNvPr>
          <p:cNvSpPr>
            <a:spLocks/>
          </p:cNvSpPr>
          <p:nvPr/>
        </p:nvSpPr>
        <p:spPr bwMode="auto">
          <a:xfrm>
            <a:off x="3810000" y="4260850"/>
            <a:ext cx="0" cy="396875"/>
          </a:xfrm>
          <a:custGeom>
            <a:avLst/>
            <a:gdLst>
              <a:gd name="T0" fmla="*/ 0 h 396239"/>
              <a:gd name="T1" fmla="*/ 396239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D8AD8D0-C8DA-4764-A573-5638E17EEF5D}"/>
              </a:ext>
            </a:extLst>
          </p:cNvPr>
          <p:cNvSpPr>
            <a:spLocks/>
          </p:cNvSpPr>
          <p:nvPr/>
        </p:nvSpPr>
        <p:spPr bwMode="auto">
          <a:xfrm>
            <a:off x="4495800" y="4260850"/>
            <a:ext cx="0" cy="396875"/>
          </a:xfrm>
          <a:custGeom>
            <a:avLst/>
            <a:gdLst>
              <a:gd name="T0" fmla="*/ 0 h 396239"/>
              <a:gd name="T1" fmla="*/ 396239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944DF88B-B576-4595-846A-C005E44AB98F}"/>
              </a:ext>
            </a:extLst>
          </p:cNvPr>
          <p:cNvSpPr>
            <a:spLocks/>
          </p:cNvSpPr>
          <p:nvPr/>
        </p:nvSpPr>
        <p:spPr bwMode="auto">
          <a:xfrm>
            <a:off x="5181600" y="4260850"/>
            <a:ext cx="0" cy="396875"/>
          </a:xfrm>
          <a:custGeom>
            <a:avLst/>
            <a:gdLst>
              <a:gd name="T0" fmla="*/ 0 h 396239"/>
              <a:gd name="T1" fmla="*/ 396239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F5834D0B-E318-48E7-AF6A-534E93D3CC47}"/>
              </a:ext>
            </a:extLst>
          </p:cNvPr>
          <p:cNvSpPr>
            <a:spLocks/>
          </p:cNvSpPr>
          <p:nvPr/>
        </p:nvSpPr>
        <p:spPr bwMode="auto">
          <a:xfrm>
            <a:off x="3124200" y="4260850"/>
            <a:ext cx="0" cy="396875"/>
          </a:xfrm>
          <a:custGeom>
            <a:avLst/>
            <a:gdLst>
              <a:gd name="T0" fmla="*/ 0 h 396239"/>
              <a:gd name="T1" fmla="*/ 396239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F5E30BCC-EC24-4A73-99CB-7FCB9839E80D}"/>
              </a:ext>
            </a:extLst>
          </p:cNvPr>
          <p:cNvSpPr>
            <a:spLocks/>
          </p:cNvSpPr>
          <p:nvPr/>
        </p:nvSpPr>
        <p:spPr bwMode="auto">
          <a:xfrm>
            <a:off x="5867400" y="4260850"/>
            <a:ext cx="0" cy="396875"/>
          </a:xfrm>
          <a:custGeom>
            <a:avLst/>
            <a:gdLst>
              <a:gd name="T0" fmla="*/ 0 h 396239"/>
              <a:gd name="T1" fmla="*/ 396239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27F6A8A4-9A5D-4176-B825-90E614E1D934}"/>
              </a:ext>
            </a:extLst>
          </p:cNvPr>
          <p:cNvSpPr>
            <a:spLocks/>
          </p:cNvSpPr>
          <p:nvPr/>
        </p:nvSpPr>
        <p:spPr bwMode="auto">
          <a:xfrm>
            <a:off x="3117850" y="4267200"/>
            <a:ext cx="2755900" cy="0"/>
          </a:xfrm>
          <a:custGeom>
            <a:avLst/>
            <a:gdLst>
              <a:gd name="T0" fmla="*/ 0 w 2755900"/>
              <a:gd name="T1" fmla="*/ 2755879 w 27559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755900">
                <a:moveTo>
                  <a:pt x="0" y="0"/>
                </a:moveTo>
                <a:lnTo>
                  <a:pt x="2755879" y="0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0AB57EC0-9B27-4AAB-A8BC-7438286B8313}"/>
              </a:ext>
            </a:extLst>
          </p:cNvPr>
          <p:cNvSpPr>
            <a:spLocks/>
          </p:cNvSpPr>
          <p:nvPr/>
        </p:nvSpPr>
        <p:spPr bwMode="auto">
          <a:xfrm>
            <a:off x="3117850" y="4638675"/>
            <a:ext cx="2755900" cy="0"/>
          </a:xfrm>
          <a:custGeom>
            <a:avLst/>
            <a:gdLst>
              <a:gd name="T0" fmla="*/ 0 w 2755900"/>
              <a:gd name="T1" fmla="*/ 2755879 w 27559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755900">
                <a:moveTo>
                  <a:pt x="0" y="0"/>
                </a:moveTo>
                <a:lnTo>
                  <a:pt x="2755879" y="0"/>
                </a:lnTo>
              </a:path>
            </a:pathLst>
          </a:custGeom>
          <a:noFill/>
          <a:ln w="38099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89276A9F-17AD-4506-9BC5-E8AC323B5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338638"/>
            <a:ext cx="1905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FAD7D57E-7FEB-41C8-A452-B233C20B2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4338638"/>
            <a:ext cx="1905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B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F5DD775E-CC52-4537-AD3F-B4018FD82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4338638"/>
            <a:ext cx="1905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968CC24C-CE73-4950-9FDB-5DA581075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975" y="4338638"/>
            <a:ext cx="1905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FA96C0BB-36E3-4E60-9B31-7B17AFEA9186}"/>
              </a:ext>
            </a:extLst>
          </p:cNvPr>
          <p:cNvSpPr>
            <a:spLocks/>
          </p:cNvSpPr>
          <p:nvPr/>
        </p:nvSpPr>
        <p:spPr bwMode="auto">
          <a:xfrm>
            <a:off x="3503613" y="3582988"/>
            <a:ext cx="1587" cy="685800"/>
          </a:xfrm>
          <a:custGeom>
            <a:avLst/>
            <a:gdLst>
              <a:gd name="T0" fmla="*/ 1645 w 1904"/>
              <a:gd name="T1" fmla="*/ 0 h 685800"/>
              <a:gd name="T2" fmla="*/ 0 w 1904"/>
              <a:gd name="T3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4" h="685800">
                <a:moveTo>
                  <a:pt x="1645" y="0"/>
                </a:moveTo>
                <a:lnTo>
                  <a:pt x="0" y="685799"/>
                </a:lnTo>
              </a:path>
            </a:pathLst>
          </a:custGeom>
          <a:noFill/>
          <a:ln w="9143">
            <a:solidFill>
              <a:srgbClr val="AC49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89BF9775-2E04-44F9-9763-20E00B240EE7}"/>
              </a:ext>
            </a:extLst>
          </p:cNvPr>
          <p:cNvSpPr>
            <a:spLocks/>
          </p:cNvSpPr>
          <p:nvPr/>
        </p:nvSpPr>
        <p:spPr bwMode="auto">
          <a:xfrm>
            <a:off x="4724400" y="3581400"/>
            <a:ext cx="1588" cy="685800"/>
          </a:xfrm>
          <a:custGeom>
            <a:avLst/>
            <a:gdLst>
              <a:gd name="T0" fmla="*/ 1645 w 1904"/>
              <a:gd name="T1" fmla="*/ 0 h 685800"/>
              <a:gd name="T2" fmla="*/ 0 w 1904"/>
              <a:gd name="T3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4" h="685800">
                <a:moveTo>
                  <a:pt x="1645" y="0"/>
                </a:moveTo>
                <a:lnTo>
                  <a:pt x="0" y="685799"/>
                </a:lnTo>
              </a:path>
            </a:pathLst>
          </a:custGeom>
          <a:noFill/>
          <a:ln w="9143">
            <a:solidFill>
              <a:srgbClr val="AC49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A01D7C08-9188-4A83-ADD5-E09D3256900E}"/>
              </a:ext>
            </a:extLst>
          </p:cNvPr>
          <p:cNvSpPr>
            <a:spLocks/>
          </p:cNvSpPr>
          <p:nvPr/>
        </p:nvSpPr>
        <p:spPr bwMode="auto">
          <a:xfrm>
            <a:off x="4114800" y="3581400"/>
            <a:ext cx="1588" cy="685800"/>
          </a:xfrm>
          <a:custGeom>
            <a:avLst/>
            <a:gdLst>
              <a:gd name="T0" fmla="*/ 761 w 1270"/>
              <a:gd name="T1" fmla="*/ 0 h 685800"/>
              <a:gd name="T2" fmla="*/ 0 w 1270"/>
              <a:gd name="T3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0" h="685800">
                <a:moveTo>
                  <a:pt x="761" y="0"/>
                </a:moveTo>
                <a:lnTo>
                  <a:pt x="0" y="685799"/>
                </a:lnTo>
              </a:path>
            </a:pathLst>
          </a:custGeom>
          <a:noFill/>
          <a:ln w="9143">
            <a:solidFill>
              <a:srgbClr val="AC49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AB38EB75-7A7A-419C-A8F2-D42CD6F74F3E}"/>
              </a:ext>
            </a:extLst>
          </p:cNvPr>
          <p:cNvSpPr>
            <a:spLocks/>
          </p:cNvSpPr>
          <p:nvPr/>
        </p:nvSpPr>
        <p:spPr bwMode="auto">
          <a:xfrm>
            <a:off x="5334000" y="3581400"/>
            <a:ext cx="1588" cy="685800"/>
          </a:xfrm>
          <a:custGeom>
            <a:avLst/>
            <a:gdLst>
              <a:gd name="T0" fmla="*/ 1645 w 1904"/>
              <a:gd name="T1" fmla="*/ 0 h 685800"/>
              <a:gd name="T2" fmla="*/ 0 w 1904"/>
              <a:gd name="T3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4" h="685800">
                <a:moveTo>
                  <a:pt x="1645" y="0"/>
                </a:moveTo>
                <a:lnTo>
                  <a:pt x="0" y="685799"/>
                </a:lnTo>
              </a:path>
            </a:pathLst>
          </a:custGeom>
          <a:noFill/>
          <a:ln w="9143">
            <a:solidFill>
              <a:srgbClr val="AC49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AFA1A2D2-DD81-4B39-A371-D5275A52B2FC}"/>
              </a:ext>
            </a:extLst>
          </p:cNvPr>
          <p:cNvSpPr txBox="1"/>
          <p:nvPr/>
        </p:nvSpPr>
        <p:spPr>
          <a:xfrm>
            <a:off x="7623175" y="3208338"/>
            <a:ext cx="8048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Arial"/>
                <a:cs typeface="Arial"/>
              </a:rPr>
              <a:t>TE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846652D0-A068-4E2A-A018-D0F813C7431D}"/>
              </a:ext>
            </a:extLst>
          </p:cNvPr>
          <p:cNvSpPr txBox="1"/>
          <p:nvPr/>
        </p:nvSpPr>
        <p:spPr>
          <a:xfrm>
            <a:off x="6099174" y="4351338"/>
            <a:ext cx="156916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4" dirty="0">
                <a:latin typeface="Arial"/>
                <a:cs typeface="Arial"/>
              </a:rPr>
              <a:t>PA</a:t>
            </a:r>
            <a:r>
              <a:rPr sz="2400" spc="-15" dirty="0">
                <a:latin typeface="Arial"/>
                <a:cs typeface="Arial"/>
              </a:rPr>
              <a:t>TT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A9FFD8F9-A12B-40E9-B54F-DF5DB62D2D26}"/>
              </a:ext>
            </a:extLst>
          </p:cNvPr>
          <p:cNvSpPr>
            <a:spLocks/>
          </p:cNvSpPr>
          <p:nvPr/>
        </p:nvSpPr>
        <p:spPr bwMode="auto">
          <a:xfrm>
            <a:off x="1447800" y="4216400"/>
            <a:ext cx="1524000" cy="104775"/>
          </a:xfrm>
          <a:custGeom>
            <a:avLst/>
            <a:gdLst>
              <a:gd name="T0" fmla="*/ 1488013 w 1524000"/>
              <a:gd name="T1" fmla="*/ 58007 h 103504"/>
              <a:gd name="T2" fmla="*/ 1431929 w 1524000"/>
              <a:gd name="T3" fmla="*/ 90677 h 103504"/>
              <a:gd name="T4" fmla="*/ 1428999 w 1524000"/>
              <a:gd name="T5" fmla="*/ 92320 h 103504"/>
              <a:gd name="T6" fmla="*/ 1427987 w 1524000"/>
              <a:gd name="T7" fmla="*/ 96261 h 103504"/>
              <a:gd name="T8" fmla="*/ 1429643 w 1524000"/>
              <a:gd name="T9" fmla="*/ 99309 h 103504"/>
              <a:gd name="T10" fmla="*/ 1431416 w 1524000"/>
              <a:gd name="T11" fmla="*/ 102357 h 103504"/>
              <a:gd name="T12" fmla="*/ 1435358 w 1524000"/>
              <a:gd name="T13" fmla="*/ 103369 h 103504"/>
              <a:gd name="T14" fmla="*/ 1513116 w 1524000"/>
              <a:gd name="T15" fmla="*/ 58030 h 103504"/>
              <a:gd name="T16" fmla="*/ 1488013 w 1524000"/>
              <a:gd name="T17" fmla="*/ 58007 h 103504"/>
              <a:gd name="T18" fmla="*/ 1498784 w 1524000"/>
              <a:gd name="T19" fmla="*/ 51732 h 103504"/>
              <a:gd name="T20" fmla="*/ 1488013 w 1524000"/>
              <a:gd name="T21" fmla="*/ 58007 h 103504"/>
              <a:gd name="T22" fmla="*/ 1511426 w 1524000"/>
              <a:gd name="T23" fmla="*/ 58030 h 103504"/>
              <a:gd name="T24" fmla="*/ 1511426 w 1524000"/>
              <a:gd name="T25" fmla="*/ 57268 h 103504"/>
              <a:gd name="T26" fmla="*/ 1508247 w 1524000"/>
              <a:gd name="T27" fmla="*/ 57268 h 103504"/>
              <a:gd name="T28" fmla="*/ 1498784 w 1524000"/>
              <a:gd name="T29" fmla="*/ 51732 h 103504"/>
              <a:gd name="T30" fmla="*/ 1435476 w 1524000"/>
              <a:gd name="T31" fmla="*/ 0 h 103504"/>
              <a:gd name="T32" fmla="*/ 1431548 w 1524000"/>
              <a:gd name="T33" fmla="*/ 1011 h 103504"/>
              <a:gd name="T34" fmla="*/ 1429761 w 1524000"/>
              <a:gd name="T35" fmla="*/ 4059 h 103504"/>
              <a:gd name="T36" fmla="*/ 1427987 w 1524000"/>
              <a:gd name="T37" fmla="*/ 6976 h 103504"/>
              <a:gd name="T38" fmla="*/ 1428999 w 1524000"/>
              <a:gd name="T39" fmla="*/ 10917 h 103504"/>
              <a:gd name="T40" fmla="*/ 1487814 w 1524000"/>
              <a:gd name="T41" fmla="*/ 45315 h 103504"/>
              <a:gd name="T42" fmla="*/ 1511426 w 1524000"/>
              <a:gd name="T43" fmla="*/ 45338 h 103504"/>
              <a:gd name="T44" fmla="*/ 1511426 w 1524000"/>
              <a:gd name="T45" fmla="*/ 58030 h 103504"/>
              <a:gd name="T46" fmla="*/ 1513116 w 1524000"/>
              <a:gd name="T47" fmla="*/ 58030 h 103504"/>
              <a:gd name="T48" fmla="*/ 1523999 w 1524000"/>
              <a:gd name="T49" fmla="*/ 51684 h 103504"/>
              <a:gd name="T50" fmla="*/ 1435476 w 1524000"/>
              <a:gd name="T51" fmla="*/ 0 h 103504"/>
              <a:gd name="T52" fmla="*/ 0 w 1524000"/>
              <a:gd name="T53" fmla="*/ 43814 h 103504"/>
              <a:gd name="T54" fmla="*/ 0 w 1524000"/>
              <a:gd name="T55" fmla="*/ 56506 h 103504"/>
              <a:gd name="T56" fmla="*/ 1488013 w 1524000"/>
              <a:gd name="T57" fmla="*/ 58007 h 103504"/>
              <a:gd name="T58" fmla="*/ 1498784 w 1524000"/>
              <a:gd name="T59" fmla="*/ 51732 h 103504"/>
              <a:gd name="T60" fmla="*/ 1487814 w 1524000"/>
              <a:gd name="T61" fmla="*/ 45315 h 103504"/>
              <a:gd name="T62" fmla="*/ 0 w 1524000"/>
              <a:gd name="T63" fmla="*/ 43814 h 103504"/>
              <a:gd name="T64" fmla="*/ 1508247 w 1524000"/>
              <a:gd name="T65" fmla="*/ 46219 h 103504"/>
              <a:gd name="T66" fmla="*/ 1498784 w 1524000"/>
              <a:gd name="T67" fmla="*/ 51732 h 103504"/>
              <a:gd name="T68" fmla="*/ 1508247 w 1524000"/>
              <a:gd name="T69" fmla="*/ 57268 h 103504"/>
              <a:gd name="T70" fmla="*/ 1508247 w 1524000"/>
              <a:gd name="T71" fmla="*/ 46219 h 103504"/>
              <a:gd name="T72" fmla="*/ 1511426 w 1524000"/>
              <a:gd name="T73" fmla="*/ 46219 h 103504"/>
              <a:gd name="T74" fmla="*/ 1508247 w 1524000"/>
              <a:gd name="T75" fmla="*/ 46219 h 103504"/>
              <a:gd name="T76" fmla="*/ 1508247 w 1524000"/>
              <a:gd name="T77" fmla="*/ 57268 h 103504"/>
              <a:gd name="T78" fmla="*/ 1511426 w 1524000"/>
              <a:gd name="T79" fmla="*/ 57268 h 103504"/>
              <a:gd name="T80" fmla="*/ 1511426 w 1524000"/>
              <a:gd name="T81" fmla="*/ 46219 h 103504"/>
              <a:gd name="T82" fmla="*/ 1487814 w 1524000"/>
              <a:gd name="T83" fmla="*/ 45315 h 103504"/>
              <a:gd name="T84" fmla="*/ 1498784 w 1524000"/>
              <a:gd name="T85" fmla="*/ 51732 h 103504"/>
              <a:gd name="T86" fmla="*/ 1508247 w 1524000"/>
              <a:gd name="T87" fmla="*/ 46219 h 103504"/>
              <a:gd name="T88" fmla="*/ 1511426 w 1524000"/>
              <a:gd name="T89" fmla="*/ 46219 h 103504"/>
              <a:gd name="T90" fmla="*/ 1511426 w 1524000"/>
              <a:gd name="T91" fmla="*/ 45338 h 103504"/>
              <a:gd name="T92" fmla="*/ 1487814 w 1524000"/>
              <a:gd name="T93" fmla="*/ 45315 h 10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24000" h="103504">
                <a:moveTo>
                  <a:pt x="1488013" y="58007"/>
                </a:moveTo>
                <a:lnTo>
                  <a:pt x="1431929" y="90677"/>
                </a:lnTo>
                <a:lnTo>
                  <a:pt x="1428999" y="92320"/>
                </a:lnTo>
                <a:lnTo>
                  <a:pt x="1427987" y="96261"/>
                </a:lnTo>
                <a:lnTo>
                  <a:pt x="1429643" y="99309"/>
                </a:lnTo>
                <a:lnTo>
                  <a:pt x="1431416" y="102357"/>
                </a:lnTo>
                <a:lnTo>
                  <a:pt x="1435358" y="103369"/>
                </a:lnTo>
                <a:lnTo>
                  <a:pt x="1513116" y="58030"/>
                </a:lnTo>
                <a:lnTo>
                  <a:pt x="1488013" y="58007"/>
                </a:lnTo>
                <a:close/>
              </a:path>
              <a:path w="1524000" h="103504">
                <a:moveTo>
                  <a:pt x="1498784" y="51732"/>
                </a:moveTo>
                <a:lnTo>
                  <a:pt x="1488013" y="58007"/>
                </a:lnTo>
                <a:lnTo>
                  <a:pt x="1511426" y="58030"/>
                </a:lnTo>
                <a:lnTo>
                  <a:pt x="1511426" y="57268"/>
                </a:lnTo>
                <a:lnTo>
                  <a:pt x="1508247" y="57268"/>
                </a:lnTo>
                <a:lnTo>
                  <a:pt x="1498784" y="51732"/>
                </a:lnTo>
                <a:close/>
              </a:path>
              <a:path w="1524000" h="103504">
                <a:moveTo>
                  <a:pt x="1435476" y="0"/>
                </a:moveTo>
                <a:lnTo>
                  <a:pt x="1431548" y="1011"/>
                </a:lnTo>
                <a:lnTo>
                  <a:pt x="1429761" y="4059"/>
                </a:lnTo>
                <a:lnTo>
                  <a:pt x="1427987" y="6976"/>
                </a:lnTo>
                <a:lnTo>
                  <a:pt x="1428999" y="10917"/>
                </a:lnTo>
                <a:lnTo>
                  <a:pt x="1487814" y="45315"/>
                </a:lnTo>
                <a:lnTo>
                  <a:pt x="1511426" y="45338"/>
                </a:lnTo>
                <a:lnTo>
                  <a:pt x="1511426" y="58030"/>
                </a:lnTo>
                <a:lnTo>
                  <a:pt x="1513116" y="58030"/>
                </a:lnTo>
                <a:lnTo>
                  <a:pt x="1523999" y="51684"/>
                </a:lnTo>
                <a:lnTo>
                  <a:pt x="1435476" y="0"/>
                </a:lnTo>
                <a:close/>
              </a:path>
              <a:path w="1524000" h="103504">
                <a:moveTo>
                  <a:pt x="0" y="43814"/>
                </a:moveTo>
                <a:lnTo>
                  <a:pt x="0" y="56506"/>
                </a:lnTo>
                <a:lnTo>
                  <a:pt x="1488013" y="58007"/>
                </a:lnTo>
                <a:lnTo>
                  <a:pt x="1498784" y="51732"/>
                </a:lnTo>
                <a:lnTo>
                  <a:pt x="1487814" y="45315"/>
                </a:lnTo>
                <a:lnTo>
                  <a:pt x="0" y="43814"/>
                </a:lnTo>
                <a:close/>
              </a:path>
              <a:path w="1524000" h="103504">
                <a:moveTo>
                  <a:pt x="1508247" y="46219"/>
                </a:moveTo>
                <a:lnTo>
                  <a:pt x="1498784" y="51732"/>
                </a:lnTo>
                <a:lnTo>
                  <a:pt x="1508247" y="57268"/>
                </a:lnTo>
                <a:lnTo>
                  <a:pt x="1508247" y="46219"/>
                </a:lnTo>
                <a:close/>
              </a:path>
              <a:path w="1524000" h="103504">
                <a:moveTo>
                  <a:pt x="1511426" y="46219"/>
                </a:moveTo>
                <a:lnTo>
                  <a:pt x="1508247" y="46219"/>
                </a:lnTo>
                <a:lnTo>
                  <a:pt x="1508247" y="57268"/>
                </a:lnTo>
                <a:lnTo>
                  <a:pt x="1511426" y="57268"/>
                </a:lnTo>
                <a:lnTo>
                  <a:pt x="1511426" y="46219"/>
                </a:lnTo>
                <a:close/>
              </a:path>
              <a:path w="1524000" h="103504">
                <a:moveTo>
                  <a:pt x="1487814" y="45315"/>
                </a:moveTo>
                <a:lnTo>
                  <a:pt x="1498784" y="51732"/>
                </a:lnTo>
                <a:lnTo>
                  <a:pt x="1508247" y="46219"/>
                </a:lnTo>
                <a:lnTo>
                  <a:pt x="1511426" y="46219"/>
                </a:lnTo>
                <a:lnTo>
                  <a:pt x="1511426" y="45338"/>
                </a:lnTo>
                <a:lnTo>
                  <a:pt x="1487814" y="45315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677DC427-5352-4681-BD64-E12320E0D982}"/>
              </a:ext>
            </a:extLst>
          </p:cNvPr>
          <p:cNvSpPr txBox="1"/>
          <p:nvPr/>
        </p:nvSpPr>
        <p:spPr>
          <a:xfrm>
            <a:off x="1603375" y="3894138"/>
            <a:ext cx="12525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15" dirty="0">
                <a:latin typeface="Arial"/>
                <a:cs typeface="Arial"/>
              </a:rPr>
              <a:t>IFT=3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60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C6A4-A862-415D-B57C-97753E2E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30" dirty="0">
                <a:solidFill>
                  <a:schemeClr val="tx1"/>
                </a:solidFill>
              </a:rPr>
              <a:t>EXA</a:t>
            </a:r>
            <a:r>
              <a:rPr lang="en-US" b="1" spc="-50" dirty="0">
                <a:solidFill>
                  <a:schemeClr val="tx1"/>
                </a:solidFill>
              </a:rPr>
              <a:t>M</a:t>
            </a:r>
            <a:r>
              <a:rPr lang="en-US" b="1" spc="-30" dirty="0">
                <a:solidFill>
                  <a:schemeClr val="tx1"/>
                </a:solidFill>
              </a:rPr>
              <a:t>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7E409-6F27-4734-940F-7F4BB558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D16248"/>
              </a:buClr>
              <a:buSzPct val="8500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SUPPOSE, T=1011101110 P=111, FIND ALL VALID SHIFT……</a:t>
            </a:r>
          </a:p>
          <a:p>
            <a:pPr marL="0" indent="0">
              <a:buClr>
                <a:srgbClr val="D16248"/>
              </a:buClr>
              <a:buSzPct val="8500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EA21E667-B248-407E-8872-059684716B10}"/>
              </a:ext>
            </a:extLst>
          </p:cNvPr>
          <p:cNvSpPr>
            <a:spLocks/>
          </p:cNvSpPr>
          <p:nvPr/>
        </p:nvSpPr>
        <p:spPr bwMode="auto">
          <a:xfrm>
            <a:off x="2682875" y="36512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42306DD5-3443-4A86-A75F-F6954B867D14}"/>
              </a:ext>
            </a:extLst>
          </p:cNvPr>
          <p:cNvSpPr>
            <a:spLocks/>
          </p:cNvSpPr>
          <p:nvPr/>
        </p:nvSpPr>
        <p:spPr bwMode="auto">
          <a:xfrm>
            <a:off x="3306763" y="36512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6ED135BA-5024-42DB-9B34-D98C6724E015}"/>
              </a:ext>
            </a:extLst>
          </p:cNvPr>
          <p:cNvSpPr>
            <a:spLocks/>
          </p:cNvSpPr>
          <p:nvPr/>
        </p:nvSpPr>
        <p:spPr bwMode="auto">
          <a:xfrm>
            <a:off x="3932238" y="36512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A7236F44-A911-4BCD-B99A-DB8B2EBC83A2}"/>
              </a:ext>
            </a:extLst>
          </p:cNvPr>
          <p:cNvSpPr>
            <a:spLocks/>
          </p:cNvSpPr>
          <p:nvPr/>
        </p:nvSpPr>
        <p:spPr bwMode="auto">
          <a:xfrm>
            <a:off x="4556125" y="36512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1176A022-6805-49DF-8BFC-13EAD2573F35}"/>
              </a:ext>
            </a:extLst>
          </p:cNvPr>
          <p:cNvSpPr>
            <a:spLocks/>
          </p:cNvSpPr>
          <p:nvPr/>
        </p:nvSpPr>
        <p:spPr bwMode="auto">
          <a:xfrm>
            <a:off x="5181600" y="36512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73256CB7-F038-4260-86CA-B900BA34AD0B}"/>
              </a:ext>
            </a:extLst>
          </p:cNvPr>
          <p:cNvSpPr>
            <a:spLocks/>
          </p:cNvSpPr>
          <p:nvPr/>
        </p:nvSpPr>
        <p:spPr bwMode="auto">
          <a:xfrm>
            <a:off x="5807075" y="36512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5D5BBF56-139D-487F-BFA0-71C9E24CDCB4}"/>
              </a:ext>
            </a:extLst>
          </p:cNvPr>
          <p:cNvSpPr>
            <a:spLocks/>
          </p:cNvSpPr>
          <p:nvPr/>
        </p:nvSpPr>
        <p:spPr bwMode="auto">
          <a:xfrm>
            <a:off x="6430963" y="36512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6A70BF51-59B7-4AC9-AB41-1CF55D945501}"/>
              </a:ext>
            </a:extLst>
          </p:cNvPr>
          <p:cNvSpPr>
            <a:spLocks/>
          </p:cNvSpPr>
          <p:nvPr/>
        </p:nvSpPr>
        <p:spPr bwMode="auto">
          <a:xfrm>
            <a:off x="7056438" y="36512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E0155708-16AD-4DE7-AC31-88A648B5B286}"/>
              </a:ext>
            </a:extLst>
          </p:cNvPr>
          <p:cNvSpPr>
            <a:spLocks/>
          </p:cNvSpPr>
          <p:nvPr/>
        </p:nvSpPr>
        <p:spPr bwMode="auto">
          <a:xfrm>
            <a:off x="7680325" y="36512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8CF35AF7-B171-4915-B0EB-FE617D3C8E8C}"/>
              </a:ext>
            </a:extLst>
          </p:cNvPr>
          <p:cNvSpPr>
            <a:spLocks/>
          </p:cNvSpPr>
          <p:nvPr/>
        </p:nvSpPr>
        <p:spPr bwMode="auto">
          <a:xfrm>
            <a:off x="2057400" y="36512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31">
            <a:extLst>
              <a:ext uri="{FF2B5EF4-FFF2-40B4-BE49-F238E27FC236}">
                <a16:creationId xmlns:a16="http://schemas.microsoft.com/office/drawing/2014/main" id="{0915362C-5E6F-4884-AB8D-E9748FA7470A}"/>
              </a:ext>
            </a:extLst>
          </p:cNvPr>
          <p:cNvSpPr>
            <a:spLocks/>
          </p:cNvSpPr>
          <p:nvPr/>
        </p:nvSpPr>
        <p:spPr bwMode="auto">
          <a:xfrm>
            <a:off x="2717800" y="4794250"/>
            <a:ext cx="0" cy="396875"/>
          </a:xfrm>
          <a:custGeom>
            <a:avLst/>
            <a:gdLst>
              <a:gd name="T0" fmla="*/ 0 h 396239"/>
              <a:gd name="T1" fmla="*/ 396239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32">
            <a:extLst>
              <a:ext uri="{FF2B5EF4-FFF2-40B4-BE49-F238E27FC236}">
                <a16:creationId xmlns:a16="http://schemas.microsoft.com/office/drawing/2014/main" id="{D16E2823-6801-4A2F-9687-43B6F4D31B81}"/>
              </a:ext>
            </a:extLst>
          </p:cNvPr>
          <p:cNvSpPr>
            <a:spLocks/>
          </p:cNvSpPr>
          <p:nvPr/>
        </p:nvSpPr>
        <p:spPr bwMode="auto">
          <a:xfrm>
            <a:off x="3378200" y="4794250"/>
            <a:ext cx="0" cy="396875"/>
          </a:xfrm>
          <a:custGeom>
            <a:avLst/>
            <a:gdLst>
              <a:gd name="T0" fmla="*/ 0 h 396239"/>
              <a:gd name="T1" fmla="*/ 396239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object 33">
            <a:extLst>
              <a:ext uri="{FF2B5EF4-FFF2-40B4-BE49-F238E27FC236}">
                <a16:creationId xmlns:a16="http://schemas.microsoft.com/office/drawing/2014/main" id="{369F798A-8F32-4F39-B65E-3325F6D9B9A4}"/>
              </a:ext>
            </a:extLst>
          </p:cNvPr>
          <p:cNvSpPr>
            <a:spLocks/>
          </p:cNvSpPr>
          <p:nvPr/>
        </p:nvSpPr>
        <p:spPr bwMode="auto">
          <a:xfrm>
            <a:off x="2057400" y="4794250"/>
            <a:ext cx="0" cy="396875"/>
          </a:xfrm>
          <a:custGeom>
            <a:avLst/>
            <a:gdLst>
              <a:gd name="T0" fmla="*/ 0 h 396239"/>
              <a:gd name="T1" fmla="*/ 396239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35">
            <a:extLst>
              <a:ext uri="{FF2B5EF4-FFF2-40B4-BE49-F238E27FC236}">
                <a16:creationId xmlns:a16="http://schemas.microsoft.com/office/drawing/2014/main" id="{1B524302-ED56-4840-9EBD-330DCA35E9B3}"/>
              </a:ext>
            </a:extLst>
          </p:cNvPr>
          <p:cNvSpPr>
            <a:spLocks/>
          </p:cNvSpPr>
          <p:nvPr/>
        </p:nvSpPr>
        <p:spPr bwMode="auto">
          <a:xfrm>
            <a:off x="2051050" y="4800600"/>
            <a:ext cx="1993900" cy="0"/>
          </a:xfrm>
          <a:custGeom>
            <a:avLst/>
            <a:gdLst>
              <a:gd name="T0" fmla="*/ 0 w 1993900"/>
              <a:gd name="T1" fmla="*/ 1993885 w 19939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993900">
                <a:moveTo>
                  <a:pt x="0" y="0"/>
                </a:moveTo>
                <a:lnTo>
                  <a:pt x="1993885" y="0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object 36">
            <a:extLst>
              <a:ext uri="{FF2B5EF4-FFF2-40B4-BE49-F238E27FC236}">
                <a16:creationId xmlns:a16="http://schemas.microsoft.com/office/drawing/2014/main" id="{2B552888-54C7-486B-A701-217956338B57}"/>
              </a:ext>
            </a:extLst>
          </p:cNvPr>
          <p:cNvSpPr>
            <a:spLocks/>
          </p:cNvSpPr>
          <p:nvPr/>
        </p:nvSpPr>
        <p:spPr bwMode="auto">
          <a:xfrm>
            <a:off x="2051050" y="5172075"/>
            <a:ext cx="1993900" cy="0"/>
          </a:xfrm>
          <a:custGeom>
            <a:avLst/>
            <a:gdLst>
              <a:gd name="T0" fmla="*/ 0 w 1993900"/>
              <a:gd name="T1" fmla="*/ 1993885 w 19939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993900">
                <a:moveTo>
                  <a:pt x="0" y="0"/>
                </a:moveTo>
                <a:lnTo>
                  <a:pt x="1993885" y="0"/>
                </a:lnTo>
              </a:path>
            </a:pathLst>
          </a:custGeom>
          <a:noFill/>
          <a:ln w="38099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38">
            <a:extLst>
              <a:ext uri="{FF2B5EF4-FFF2-40B4-BE49-F238E27FC236}">
                <a16:creationId xmlns:a16="http://schemas.microsoft.com/office/drawing/2014/main" id="{76134E91-B22D-4927-B80A-31C0310E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4872038"/>
            <a:ext cx="152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4" name="object 39">
            <a:extLst>
              <a:ext uri="{FF2B5EF4-FFF2-40B4-BE49-F238E27FC236}">
                <a16:creationId xmlns:a16="http://schemas.microsoft.com/office/drawing/2014/main" id="{ABF55467-4B00-4323-9EDD-31EE34804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788" y="4872038"/>
            <a:ext cx="152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4B64B0F2-7D63-411B-8781-FBFC50C1B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3732213"/>
            <a:ext cx="1666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9" name="object 46">
            <a:extLst>
              <a:ext uri="{FF2B5EF4-FFF2-40B4-BE49-F238E27FC236}">
                <a16:creationId xmlns:a16="http://schemas.microsoft.com/office/drawing/2014/main" id="{D0E3F2A0-AAD6-4168-A48E-6604EEB77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038" y="3732213"/>
            <a:ext cx="1682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B3CC556C-B540-4AD8-93D3-5B0A34B55E19}"/>
              </a:ext>
            </a:extLst>
          </p:cNvPr>
          <p:cNvSpPr>
            <a:spLocks/>
          </p:cNvSpPr>
          <p:nvPr/>
        </p:nvSpPr>
        <p:spPr bwMode="auto">
          <a:xfrm>
            <a:off x="2209800" y="3810000"/>
            <a:ext cx="625475" cy="457200"/>
          </a:xfrm>
          <a:custGeom>
            <a:avLst/>
            <a:gdLst>
              <a:gd name="T0" fmla="*/ 0 w 624839"/>
              <a:gd name="T1" fmla="*/ 457199 h 457200"/>
              <a:gd name="T2" fmla="*/ 624839 w 624839"/>
              <a:gd name="T3" fmla="*/ 457199 h 457200"/>
              <a:gd name="T4" fmla="*/ 624839 w 624839"/>
              <a:gd name="T5" fmla="*/ 0 h 457200"/>
              <a:gd name="T6" fmla="*/ 0 w 624839"/>
              <a:gd name="T7" fmla="*/ 0 h 457200"/>
              <a:gd name="T8" fmla="*/ 0 w 624839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839" h="457200">
                <a:moveTo>
                  <a:pt x="0" y="457199"/>
                </a:moveTo>
                <a:lnTo>
                  <a:pt x="624839" y="457199"/>
                </a:lnTo>
                <a:lnTo>
                  <a:pt x="62483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292BC3FE-AA67-4577-84CC-0E6732CC9B04}"/>
              </a:ext>
            </a:extLst>
          </p:cNvPr>
          <p:cNvSpPr>
            <a:spLocks/>
          </p:cNvSpPr>
          <p:nvPr/>
        </p:nvSpPr>
        <p:spPr bwMode="auto">
          <a:xfrm>
            <a:off x="2835275" y="3810000"/>
            <a:ext cx="623888" cy="457200"/>
          </a:xfrm>
          <a:custGeom>
            <a:avLst/>
            <a:gdLst>
              <a:gd name="T0" fmla="*/ 0 w 624839"/>
              <a:gd name="T1" fmla="*/ 457199 h 457200"/>
              <a:gd name="T2" fmla="*/ 624839 w 624839"/>
              <a:gd name="T3" fmla="*/ 457199 h 457200"/>
              <a:gd name="T4" fmla="*/ 624839 w 624839"/>
              <a:gd name="T5" fmla="*/ 0 h 457200"/>
              <a:gd name="T6" fmla="*/ 0 w 624839"/>
              <a:gd name="T7" fmla="*/ 0 h 457200"/>
              <a:gd name="T8" fmla="*/ 0 w 624839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839" h="457200">
                <a:moveTo>
                  <a:pt x="0" y="457199"/>
                </a:moveTo>
                <a:lnTo>
                  <a:pt x="624839" y="457199"/>
                </a:lnTo>
                <a:lnTo>
                  <a:pt x="62483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0C971EF5-BD1B-4AE6-87DD-B830CDF3B4FF}"/>
              </a:ext>
            </a:extLst>
          </p:cNvPr>
          <p:cNvSpPr>
            <a:spLocks/>
          </p:cNvSpPr>
          <p:nvPr/>
        </p:nvSpPr>
        <p:spPr bwMode="auto">
          <a:xfrm>
            <a:off x="3459163" y="3810000"/>
            <a:ext cx="625475" cy="457200"/>
          </a:xfrm>
          <a:custGeom>
            <a:avLst/>
            <a:gdLst>
              <a:gd name="T0" fmla="*/ 0 w 624839"/>
              <a:gd name="T1" fmla="*/ 457199 h 457200"/>
              <a:gd name="T2" fmla="*/ 624839 w 624839"/>
              <a:gd name="T3" fmla="*/ 457199 h 457200"/>
              <a:gd name="T4" fmla="*/ 624839 w 624839"/>
              <a:gd name="T5" fmla="*/ 0 h 457200"/>
              <a:gd name="T6" fmla="*/ 0 w 624839"/>
              <a:gd name="T7" fmla="*/ 0 h 457200"/>
              <a:gd name="T8" fmla="*/ 0 w 624839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839" h="457200">
                <a:moveTo>
                  <a:pt x="0" y="457199"/>
                </a:moveTo>
                <a:lnTo>
                  <a:pt x="624839" y="457199"/>
                </a:lnTo>
                <a:lnTo>
                  <a:pt x="62483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26FBAF82-84A8-4DB5-BF67-05061238E2BF}"/>
              </a:ext>
            </a:extLst>
          </p:cNvPr>
          <p:cNvSpPr>
            <a:spLocks/>
          </p:cNvSpPr>
          <p:nvPr/>
        </p:nvSpPr>
        <p:spPr bwMode="auto">
          <a:xfrm>
            <a:off x="4084638" y="3810000"/>
            <a:ext cx="623887" cy="457200"/>
          </a:xfrm>
          <a:custGeom>
            <a:avLst/>
            <a:gdLst>
              <a:gd name="T0" fmla="*/ 0 w 624839"/>
              <a:gd name="T1" fmla="*/ 457199 h 457200"/>
              <a:gd name="T2" fmla="*/ 624839 w 624839"/>
              <a:gd name="T3" fmla="*/ 457199 h 457200"/>
              <a:gd name="T4" fmla="*/ 624839 w 624839"/>
              <a:gd name="T5" fmla="*/ 0 h 457200"/>
              <a:gd name="T6" fmla="*/ 0 w 624839"/>
              <a:gd name="T7" fmla="*/ 0 h 457200"/>
              <a:gd name="T8" fmla="*/ 0 w 624839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839" h="457200">
                <a:moveTo>
                  <a:pt x="0" y="457199"/>
                </a:moveTo>
                <a:lnTo>
                  <a:pt x="624839" y="457199"/>
                </a:lnTo>
                <a:lnTo>
                  <a:pt x="62483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CF37580D-A290-4070-9D9A-F326A97A174F}"/>
              </a:ext>
            </a:extLst>
          </p:cNvPr>
          <p:cNvSpPr>
            <a:spLocks/>
          </p:cNvSpPr>
          <p:nvPr/>
        </p:nvSpPr>
        <p:spPr bwMode="auto">
          <a:xfrm>
            <a:off x="4708525" y="3810000"/>
            <a:ext cx="625475" cy="457200"/>
          </a:xfrm>
          <a:custGeom>
            <a:avLst/>
            <a:gdLst>
              <a:gd name="T0" fmla="*/ 0 w 624839"/>
              <a:gd name="T1" fmla="*/ 457199 h 457200"/>
              <a:gd name="T2" fmla="*/ 624839 w 624839"/>
              <a:gd name="T3" fmla="*/ 457199 h 457200"/>
              <a:gd name="T4" fmla="*/ 624839 w 624839"/>
              <a:gd name="T5" fmla="*/ 0 h 457200"/>
              <a:gd name="T6" fmla="*/ 0 w 624839"/>
              <a:gd name="T7" fmla="*/ 0 h 457200"/>
              <a:gd name="T8" fmla="*/ 0 w 624839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839" h="457200">
                <a:moveTo>
                  <a:pt x="0" y="457199"/>
                </a:moveTo>
                <a:lnTo>
                  <a:pt x="624839" y="457199"/>
                </a:lnTo>
                <a:lnTo>
                  <a:pt x="62483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2A92EC3C-0476-469F-BBFE-7FCFBCD9AFB8}"/>
              </a:ext>
            </a:extLst>
          </p:cNvPr>
          <p:cNvSpPr>
            <a:spLocks/>
          </p:cNvSpPr>
          <p:nvPr/>
        </p:nvSpPr>
        <p:spPr bwMode="auto">
          <a:xfrm>
            <a:off x="5334000" y="3810000"/>
            <a:ext cx="625475" cy="457200"/>
          </a:xfrm>
          <a:custGeom>
            <a:avLst/>
            <a:gdLst>
              <a:gd name="T0" fmla="*/ 0 w 624839"/>
              <a:gd name="T1" fmla="*/ 457199 h 457200"/>
              <a:gd name="T2" fmla="*/ 624839 w 624839"/>
              <a:gd name="T3" fmla="*/ 457199 h 457200"/>
              <a:gd name="T4" fmla="*/ 624839 w 624839"/>
              <a:gd name="T5" fmla="*/ 0 h 457200"/>
              <a:gd name="T6" fmla="*/ 0 w 624839"/>
              <a:gd name="T7" fmla="*/ 0 h 457200"/>
              <a:gd name="T8" fmla="*/ 0 w 624839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839" h="457200">
                <a:moveTo>
                  <a:pt x="0" y="457199"/>
                </a:moveTo>
                <a:lnTo>
                  <a:pt x="624839" y="457199"/>
                </a:lnTo>
                <a:lnTo>
                  <a:pt x="62483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4C34C82D-9CD8-4D10-BEE1-3CDA0DB1B2FD}"/>
              </a:ext>
            </a:extLst>
          </p:cNvPr>
          <p:cNvSpPr>
            <a:spLocks/>
          </p:cNvSpPr>
          <p:nvPr/>
        </p:nvSpPr>
        <p:spPr bwMode="auto">
          <a:xfrm>
            <a:off x="5959475" y="3810000"/>
            <a:ext cx="623888" cy="457200"/>
          </a:xfrm>
          <a:custGeom>
            <a:avLst/>
            <a:gdLst>
              <a:gd name="T0" fmla="*/ 0 w 624839"/>
              <a:gd name="T1" fmla="*/ 457199 h 457200"/>
              <a:gd name="T2" fmla="*/ 624839 w 624839"/>
              <a:gd name="T3" fmla="*/ 457199 h 457200"/>
              <a:gd name="T4" fmla="*/ 624839 w 624839"/>
              <a:gd name="T5" fmla="*/ 0 h 457200"/>
              <a:gd name="T6" fmla="*/ 0 w 624839"/>
              <a:gd name="T7" fmla="*/ 0 h 457200"/>
              <a:gd name="T8" fmla="*/ 0 w 624839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839" h="457200">
                <a:moveTo>
                  <a:pt x="0" y="457199"/>
                </a:moveTo>
                <a:lnTo>
                  <a:pt x="624839" y="457199"/>
                </a:lnTo>
                <a:lnTo>
                  <a:pt x="62483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5BBE2D79-1390-47DC-8029-D43F1C16D9E7}"/>
              </a:ext>
            </a:extLst>
          </p:cNvPr>
          <p:cNvSpPr>
            <a:spLocks/>
          </p:cNvSpPr>
          <p:nvPr/>
        </p:nvSpPr>
        <p:spPr bwMode="auto">
          <a:xfrm>
            <a:off x="6583363" y="3810000"/>
            <a:ext cx="625475" cy="457200"/>
          </a:xfrm>
          <a:custGeom>
            <a:avLst/>
            <a:gdLst>
              <a:gd name="T0" fmla="*/ 0 w 624840"/>
              <a:gd name="T1" fmla="*/ 457199 h 457200"/>
              <a:gd name="T2" fmla="*/ 624839 w 624840"/>
              <a:gd name="T3" fmla="*/ 457199 h 457200"/>
              <a:gd name="T4" fmla="*/ 624839 w 624840"/>
              <a:gd name="T5" fmla="*/ 0 h 457200"/>
              <a:gd name="T6" fmla="*/ 0 w 624840"/>
              <a:gd name="T7" fmla="*/ 0 h 457200"/>
              <a:gd name="T8" fmla="*/ 0 w 62484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840" h="457200">
                <a:moveTo>
                  <a:pt x="0" y="457199"/>
                </a:moveTo>
                <a:lnTo>
                  <a:pt x="624839" y="457199"/>
                </a:lnTo>
                <a:lnTo>
                  <a:pt x="62483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2E2DE6B1-E46F-4DB5-B794-36CF3781CACA}"/>
              </a:ext>
            </a:extLst>
          </p:cNvPr>
          <p:cNvSpPr>
            <a:spLocks/>
          </p:cNvSpPr>
          <p:nvPr/>
        </p:nvSpPr>
        <p:spPr bwMode="auto">
          <a:xfrm>
            <a:off x="7208838" y="3810000"/>
            <a:ext cx="623887" cy="457200"/>
          </a:xfrm>
          <a:custGeom>
            <a:avLst/>
            <a:gdLst>
              <a:gd name="T0" fmla="*/ 0 w 624840"/>
              <a:gd name="T1" fmla="*/ 457199 h 457200"/>
              <a:gd name="T2" fmla="*/ 624839 w 624840"/>
              <a:gd name="T3" fmla="*/ 457199 h 457200"/>
              <a:gd name="T4" fmla="*/ 624839 w 624840"/>
              <a:gd name="T5" fmla="*/ 0 h 457200"/>
              <a:gd name="T6" fmla="*/ 0 w 624840"/>
              <a:gd name="T7" fmla="*/ 0 h 457200"/>
              <a:gd name="T8" fmla="*/ 0 w 62484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840" h="457200">
                <a:moveTo>
                  <a:pt x="0" y="457199"/>
                </a:moveTo>
                <a:lnTo>
                  <a:pt x="624839" y="457199"/>
                </a:lnTo>
                <a:lnTo>
                  <a:pt x="62483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E84C5B5D-1710-4516-A620-0DBD85CF8FF9}"/>
              </a:ext>
            </a:extLst>
          </p:cNvPr>
          <p:cNvSpPr>
            <a:spLocks/>
          </p:cNvSpPr>
          <p:nvPr/>
        </p:nvSpPr>
        <p:spPr bwMode="auto">
          <a:xfrm>
            <a:off x="7832725" y="3810000"/>
            <a:ext cx="625475" cy="457200"/>
          </a:xfrm>
          <a:custGeom>
            <a:avLst/>
            <a:gdLst>
              <a:gd name="T0" fmla="*/ 0 w 624840"/>
              <a:gd name="T1" fmla="*/ 457199 h 457200"/>
              <a:gd name="T2" fmla="*/ 624839 w 624840"/>
              <a:gd name="T3" fmla="*/ 457199 h 457200"/>
              <a:gd name="T4" fmla="*/ 624839 w 624840"/>
              <a:gd name="T5" fmla="*/ 0 h 457200"/>
              <a:gd name="T6" fmla="*/ 0 w 624840"/>
              <a:gd name="T7" fmla="*/ 0 h 457200"/>
              <a:gd name="T8" fmla="*/ 0 w 62484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840" h="457200">
                <a:moveTo>
                  <a:pt x="0" y="457199"/>
                </a:moveTo>
                <a:lnTo>
                  <a:pt x="624839" y="457199"/>
                </a:lnTo>
                <a:lnTo>
                  <a:pt x="62483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B9275DB7-6845-4B77-AB8D-733DE6DA6707}"/>
              </a:ext>
            </a:extLst>
          </p:cNvPr>
          <p:cNvSpPr>
            <a:spLocks/>
          </p:cNvSpPr>
          <p:nvPr/>
        </p:nvSpPr>
        <p:spPr bwMode="auto">
          <a:xfrm>
            <a:off x="2835275" y="38036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A3BD460E-305B-41ED-A9AA-0EC0A37B888B}"/>
              </a:ext>
            </a:extLst>
          </p:cNvPr>
          <p:cNvSpPr>
            <a:spLocks/>
          </p:cNvSpPr>
          <p:nvPr/>
        </p:nvSpPr>
        <p:spPr bwMode="auto">
          <a:xfrm>
            <a:off x="3459163" y="38036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1A57A7B9-1E34-4781-8815-D37265050A86}"/>
              </a:ext>
            </a:extLst>
          </p:cNvPr>
          <p:cNvSpPr>
            <a:spLocks/>
          </p:cNvSpPr>
          <p:nvPr/>
        </p:nvSpPr>
        <p:spPr bwMode="auto">
          <a:xfrm>
            <a:off x="4084638" y="38036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D185E34A-13C1-4B67-A734-005AD8395300}"/>
              </a:ext>
            </a:extLst>
          </p:cNvPr>
          <p:cNvSpPr>
            <a:spLocks/>
          </p:cNvSpPr>
          <p:nvPr/>
        </p:nvSpPr>
        <p:spPr bwMode="auto">
          <a:xfrm>
            <a:off x="4708525" y="38036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0A1A175E-2D50-4AA6-BBBF-91637FD9088D}"/>
              </a:ext>
            </a:extLst>
          </p:cNvPr>
          <p:cNvSpPr>
            <a:spLocks/>
          </p:cNvSpPr>
          <p:nvPr/>
        </p:nvSpPr>
        <p:spPr bwMode="auto">
          <a:xfrm>
            <a:off x="5334000" y="38036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6E058B81-E297-4643-8293-97FF1A05881B}"/>
              </a:ext>
            </a:extLst>
          </p:cNvPr>
          <p:cNvSpPr>
            <a:spLocks/>
          </p:cNvSpPr>
          <p:nvPr/>
        </p:nvSpPr>
        <p:spPr bwMode="auto">
          <a:xfrm>
            <a:off x="5959475" y="38036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4DD16D14-9AF0-49F3-827A-B66CFA7368EA}"/>
              </a:ext>
            </a:extLst>
          </p:cNvPr>
          <p:cNvSpPr>
            <a:spLocks/>
          </p:cNvSpPr>
          <p:nvPr/>
        </p:nvSpPr>
        <p:spPr bwMode="auto">
          <a:xfrm>
            <a:off x="6583363" y="38036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AB62CF64-F184-434F-9019-66293C3954CF}"/>
              </a:ext>
            </a:extLst>
          </p:cNvPr>
          <p:cNvSpPr>
            <a:spLocks/>
          </p:cNvSpPr>
          <p:nvPr/>
        </p:nvSpPr>
        <p:spPr bwMode="auto">
          <a:xfrm>
            <a:off x="7208838" y="38036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89747D51-DA14-4347-A26D-F0E390E49F36}"/>
              </a:ext>
            </a:extLst>
          </p:cNvPr>
          <p:cNvSpPr>
            <a:spLocks/>
          </p:cNvSpPr>
          <p:nvPr/>
        </p:nvSpPr>
        <p:spPr bwMode="auto">
          <a:xfrm>
            <a:off x="7832725" y="38036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D2BD8DDD-C44F-416D-8F32-3561F49F980A}"/>
              </a:ext>
            </a:extLst>
          </p:cNvPr>
          <p:cNvSpPr>
            <a:spLocks/>
          </p:cNvSpPr>
          <p:nvPr/>
        </p:nvSpPr>
        <p:spPr bwMode="auto">
          <a:xfrm>
            <a:off x="2209800" y="38036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98C6A90D-267F-4771-A0AB-9C81A0909BA6}"/>
              </a:ext>
            </a:extLst>
          </p:cNvPr>
          <p:cNvSpPr>
            <a:spLocks/>
          </p:cNvSpPr>
          <p:nvPr/>
        </p:nvSpPr>
        <p:spPr bwMode="auto">
          <a:xfrm>
            <a:off x="8458200" y="3803650"/>
            <a:ext cx="0" cy="482600"/>
          </a:xfrm>
          <a:custGeom>
            <a:avLst/>
            <a:gdLst>
              <a:gd name="T0" fmla="*/ 0 h 482600"/>
              <a:gd name="T1" fmla="*/ 482589 h 4826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58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BD0E61DB-C851-4D6E-AEB5-863F38D87974}"/>
              </a:ext>
            </a:extLst>
          </p:cNvPr>
          <p:cNvSpPr>
            <a:spLocks/>
          </p:cNvSpPr>
          <p:nvPr/>
        </p:nvSpPr>
        <p:spPr bwMode="auto">
          <a:xfrm>
            <a:off x="2203450" y="3810000"/>
            <a:ext cx="6261100" cy="0"/>
          </a:xfrm>
          <a:custGeom>
            <a:avLst/>
            <a:gdLst>
              <a:gd name="T0" fmla="*/ 0 w 6261100"/>
              <a:gd name="T1" fmla="*/ 6261085 w 6261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261100">
                <a:moveTo>
                  <a:pt x="0" y="0"/>
                </a:moveTo>
                <a:lnTo>
                  <a:pt x="6261085" y="0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A9FABF47-63A3-42EA-95E6-36E5083856FF}"/>
              </a:ext>
            </a:extLst>
          </p:cNvPr>
          <p:cNvSpPr>
            <a:spLocks/>
          </p:cNvSpPr>
          <p:nvPr/>
        </p:nvSpPr>
        <p:spPr bwMode="auto">
          <a:xfrm>
            <a:off x="2203450" y="4267200"/>
            <a:ext cx="6261100" cy="0"/>
          </a:xfrm>
          <a:custGeom>
            <a:avLst/>
            <a:gdLst>
              <a:gd name="T0" fmla="*/ 0 w 6261100"/>
              <a:gd name="T1" fmla="*/ 6261085 w 6261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261100">
                <a:moveTo>
                  <a:pt x="0" y="0"/>
                </a:moveTo>
                <a:lnTo>
                  <a:pt x="6261085" y="0"/>
                </a:lnTo>
              </a:path>
            </a:pathLst>
          </a:custGeom>
          <a:noFill/>
          <a:ln w="38099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5341FB04-92FF-4353-8ED8-B39A316B8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913" y="3884613"/>
            <a:ext cx="1666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ECDE53AC-6776-4C94-9A6F-89ADB3071BB4}"/>
              </a:ext>
            </a:extLst>
          </p:cNvPr>
          <p:cNvSpPr>
            <a:spLocks/>
          </p:cNvSpPr>
          <p:nvPr/>
        </p:nvSpPr>
        <p:spPr bwMode="auto">
          <a:xfrm>
            <a:off x="2209800" y="4953000"/>
            <a:ext cx="660400" cy="371475"/>
          </a:xfrm>
          <a:custGeom>
            <a:avLst/>
            <a:gdLst>
              <a:gd name="T0" fmla="*/ 0 w 660400"/>
              <a:gd name="T1" fmla="*/ 370844 h 370839"/>
              <a:gd name="T2" fmla="*/ 660404 w 660400"/>
              <a:gd name="T3" fmla="*/ 370844 h 370839"/>
              <a:gd name="T4" fmla="*/ 660404 w 660400"/>
              <a:gd name="T5" fmla="*/ 0 h 370839"/>
              <a:gd name="T6" fmla="*/ 0 w 660400"/>
              <a:gd name="T7" fmla="*/ 0 h 370839"/>
              <a:gd name="T8" fmla="*/ 0 w 660400"/>
              <a:gd name="T9" fmla="*/ 370844 h 370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400" h="370839">
                <a:moveTo>
                  <a:pt x="0" y="370844"/>
                </a:moveTo>
                <a:lnTo>
                  <a:pt x="660404" y="370844"/>
                </a:lnTo>
                <a:lnTo>
                  <a:pt x="660404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D33049C0-CD3B-436C-AE02-7DF22F645192}"/>
              </a:ext>
            </a:extLst>
          </p:cNvPr>
          <p:cNvSpPr>
            <a:spLocks/>
          </p:cNvSpPr>
          <p:nvPr/>
        </p:nvSpPr>
        <p:spPr bwMode="auto">
          <a:xfrm>
            <a:off x="2870200" y="4953000"/>
            <a:ext cx="660400" cy="371475"/>
          </a:xfrm>
          <a:custGeom>
            <a:avLst/>
            <a:gdLst>
              <a:gd name="T0" fmla="*/ 0 w 660400"/>
              <a:gd name="T1" fmla="*/ 370844 h 370839"/>
              <a:gd name="T2" fmla="*/ 660391 w 660400"/>
              <a:gd name="T3" fmla="*/ 370844 h 370839"/>
              <a:gd name="T4" fmla="*/ 660391 w 660400"/>
              <a:gd name="T5" fmla="*/ 0 h 370839"/>
              <a:gd name="T6" fmla="*/ 0 w 660400"/>
              <a:gd name="T7" fmla="*/ 0 h 370839"/>
              <a:gd name="T8" fmla="*/ 0 w 660400"/>
              <a:gd name="T9" fmla="*/ 370844 h 370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400" h="370839">
                <a:moveTo>
                  <a:pt x="0" y="370844"/>
                </a:moveTo>
                <a:lnTo>
                  <a:pt x="660391" y="370844"/>
                </a:lnTo>
                <a:lnTo>
                  <a:pt x="660391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" name="object 30">
            <a:extLst>
              <a:ext uri="{FF2B5EF4-FFF2-40B4-BE49-F238E27FC236}">
                <a16:creationId xmlns:a16="http://schemas.microsoft.com/office/drawing/2014/main" id="{E1D8FBC3-B55D-4BFB-8397-465DEC23E75D}"/>
              </a:ext>
            </a:extLst>
          </p:cNvPr>
          <p:cNvSpPr>
            <a:spLocks/>
          </p:cNvSpPr>
          <p:nvPr/>
        </p:nvSpPr>
        <p:spPr bwMode="auto">
          <a:xfrm>
            <a:off x="3530600" y="4953000"/>
            <a:ext cx="660400" cy="371475"/>
          </a:xfrm>
          <a:custGeom>
            <a:avLst/>
            <a:gdLst>
              <a:gd name="T0" fmla="*/ 0 w 660400"/>
              <a:gd name="T1" fmla="*/ 370844 h 370839"/>
              <a:gd name="T2" fmla="*/ 660404 w 660400"/>
              <a:gd name="T3" fmla="*/ 370844 h 370839"/>
              <a:gd name="T4" fmla="*/ 660404 w 660400"/>
              <a:gd name="T5" fmla="*/ 0 h 370839"/>
              <a:gd name="T6" fmla="*/ 0 w 660400"/>
              <a:gd name="T7" fmla="*/ 0 h 370839"/>
              <a:gd name="T8" fmla="*/ 0 w 660400"/>
              <a:gd name="T9" fmla="*/ 370844 h 370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400" h="370839">
                <a:moveTo>
                  <a:pt x="0" y="370844"/>
                </a:moveTo>
                <a:lnTo>
                  <a:pt x="660404" y="370844"/>
                </a:lnTo>
                <a:lnTo>
                  <a:pt x="660404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" name="object 31">
            <a:extLst>
              <a:ext uri="{FF2B5EF4-FFF2-40B4-BE49-F238E27FC236}">
                <a16:creationId xmlns:a16="http://schemas.microsoft.com/office/drawing/2014/main" id="{909D3D0A-7CEC-4C7F-BA51-86189339C80E}"/>
              </a:ext>
            </a:extLst>
          </p:cNvPr>
          <p:cNvSpPr>
            <a:spLocks/>
          </p:cNvSpPr>
          <p:nvPr/>
        </p:nvSpPr>
        <p:spPr bwMode="auto">
          <a:xfrm>
            <a:off x="2870200" y="4946650"/>
            <a:ext cx="0" cy="396875"/>
          </a:xfrm>
          <a:custGeom>
            <a:avLst/>
            <a:gdLst>
              <a:gd name="T0" fmla="*/ 0 h 396239"/>
              <a:gd name="T1" fmla="*/ 396239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9" name="object 32">
            <a:extLst>
              <a:ext uri="{FF2B5EF4-FFF2-40B4-BE49-F238E27FC236}">
                <a16:creationId xmlns:a16="http://schemas.microsoft.com/office/drawing/2014/main" id="{16947938-E625-4ADC-9FF1-BE4ADCE5944F}"/>
              </a:ext>
            </a:extLst>
          </p:cNvPr>
          <p:cNvSpPr>
            <a:spLocks/>
          </p:cNvSpPr>
          <p:nvPr/>
        </p:nvSpPr>
        <p:spPr bwMode="auto">
          <a:xfrm>
            <a:off x="3530600" y="4946650"/>
            <a:ext cx="0" cy="396875"/>
          </a:xfrm>
          <a:custGeom>
            <a:avLst/>
            <a:gdLst>
              <a:gd name="T0" fmla="*/ 0 h 396239"/>
              <a:gd name="T1" fmla="*/ 396239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" name="object 33">
            <a:extLst>
              <a:ext uri="{FF2B5EF4-FFF2-40B4-BE49-F238E27FC236}">
                <a16:creationId xmlns:a16="http://schemas.microsoft.com/office/drawing/2014/main" id="{6C0A91EA-6127-4F4A-86E2-15D61902E1B9}"/>
              </a:ext>
            </a:extLst>
          </p:cNvPr>
          <p:cNvSpPr>
            <a:spLocks/>
          </p:cNvSpPr>
          <p:nvPr/>
        </p:nvSpPr>
        <p:spPr bwMode="auto">
          <a:xfrm>
            <a:off x="2209800" y="4946650"/>
            <a:ext cx="0" cy="396875"/>
          </a:xfrm>
          <a:custGeom>
            <a:avLst/>
            <a:gdLst>
              <a:gd name="T0" fmla="*/ 0 h 396239"/>
              <a:gd name="T1" fmla="*/ 396239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" name="object 34">
            <a:extLst>
              <a:ext uri="{FF2B5EF4-FFF2-40B4-BE49-F238E27FC236}">
                <a16:creationId xmlns:a16="http://schemas.microsoft.com/office/drawing/2014/main" id="{C8012305-C045-4AEB-AC42-7AB0495C3DEF}"/>
              </a:ext>
            </a:extLst>
          </p:cNvPr>
          <p:cNvSpPr>
            <a:spLocks/>
          </p:cNvSpPr>
          <p:nvPr/>
        </p:nvSpPr>
        <p:spPr bwMode="auto">
          <a:xfrm>
            <a:off x="4191000" y="4946650"/>
            <a:ext cx="0" cy="396875"/>
          </a:xfrm>
          <a:custGeom>
            <a:avLst/>
            <a:gdLst>
              <a:gd name="T0" fmla="*/ 0 h 396239"/>
              <a:gd name="T1" fmla="*/ 396239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" name="object 35">
            <a:extLst>
              <a:ext uri="{FF2B5EF4-FFF2-40B4-BE49-F238E27FC236}">
                <a16:creationId xmlns:a16="http://schemas.microsoft.com/office/drawing/2014/main" id="{58D06144-ABB2-4734-9013-BBC8D259416C}"/>
              </a:ext>
            </a:extLst>
          </p:cNvPr>
          <p:cNvSpPr>
            <a:spLocks/>
          </p:cNvSpPr>
          <p:nvPr/>
        </p:nvSpPr>
        <p:spPr bwMode="auto">
          <a:xfrm>
            <a:off x="2203450" y="4953000"/>
            <a:ext cx="1993900" cy="0"/>
          </a:xfrm>
          <a:custGeom>
            <a:avLst/>
            <a:gdLst>
              <a:gd name="T0" fmla="*/ 0 w 1993900"/>
              <a:gd name="T1" fmla="*/ 1993885 w 19939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993900">
                <a:moveTo>
                  <a:pt x="0" y="0"/>
                </a:moveTo>
                <a:lnTo>
                  <a:pt x="1993885" y="0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" name="object 36">
            <a:extLst>
              <a:ext uri="{FF2B5EF4-FFF2-40B4-BE49-F238E27FC236}">
                <a16:creationId xmlns:a16="http://schemas.microsoft.com/office/drawing/2014/main" id="{A90E5BFE-0F78-415D-81CB-A341956C0EE8}"/>
              </a:ext>
            </a:extLst>
          </p:cNvPr>
          <p:cNvSpPr>
            <a:spLocks/>
          </p:cNvSpPr>
          <p:nvPr/>
        </p:nvSpPr>
        <p:spPr bwMode="auto">
          <a:xfrm>
            <a:off x="2203450" y="5324475"/>
            <a:ext cx="1993900" cy="0"/>
          </a:xfrm>
          <a:custGeom>
            <a:avLst/>
            <a:gdLst>
              <a:gd name="T0" fmla="*/ 0 w 1993900"/>
              <a:gd name="T1" fmla="*/ 1993885 w 19939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993900">
                <a:moveTo>
                  <a:pt x="0" y="0"/>
                </a:moveTo>
                <a:lnTo>
                  <a:pt x="1993885" y="0"/>
                </a:lnTo>
              </a:path>
            </a:pathLst>
          </a:custGeom>
          <a:noFill/>
          <a:ln w="38099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" name="object 37">
            <a:extLst>
              <a:ext uri="{FF2B5EF4-FFF2-40B4-BE49-F238E27FC236}">
                <a16:creationId xmlns:a16="http://schemas.microsoft.com/office/drawing/2014/main" id="{99B07507-D1D3-4AE8-A8ED-4C1737FD9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388" y="5024438"/>
            <a:ext cx="152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" name="object 38">
            <a:extLst>
              <a:ext uri="{FF2B5EF4-FFF2-40B4-BE49-F238E27FC236}">
                <a16:creationId xmlns:a16="http://schemas.microsoft.com/office/drawing/2014/main" id="{E83A75A9-289D-4212-8AA2-883F453B0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788" y="5024438"/>
            <a:ext cx="152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" name="object 39">
            <a:extLst>
              <a:ext uri="{FF2B5EF4-FFF2-40B4-BE49-F238E27FC236}">
                <a16:creationId xmlns:a16="http://schemas.microsoft.com/office/drawing/2014/main" id="{3641639A-CED5-4E40-ABE1-30BBE9F9A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5024438"/>
            <a:ext cx="152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" name="object 40">
            <a:extLst>
              <a:ext uri="{FF2B5EF4-FFF2-40B4-BE49-F238E27FC236}">
                <a16:creationId xmlns:a16="http://schemas.microsoft.com/office/drawing/2014/main" id="{4BB98A85-CB88-45DC-A488-25F51DC9BF6B}"/>
              </a:ext>
            </a:extLst>
          </p:cNvPr>
          <p:cNvSpPr>
            <a:spLocks/>
          </p:cNvSpPr>
          <p:nvPr/>
        </p:nvSpPr>
        <p:spPr bwMode="auto">
          <a:xfrm>
            <a:off x="2514600" y="4267200"/>
            <a:ext cx="1588" cy="685800"/>
          </a:xfrm>
          <a:custGeom>
            <a:avLst/>
            <a:gdLst>
              <a:gd name="T0" fmla="*/ 1655 w 1905"/>
              <a:gd name="T1" fmla="*/ 0 h 685800"/>
              <a:gd name="T2" fmla="*/ 0 w 1905"/>
              <a:gd name="T3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5" h="685800">
                <a:moveTo>
                  <a:pt x="1655" y="0"/>
                </a:moveTo>
                <a:lnTo>
                  <a:pt x="0" y="685799"/>
                </a:lnTo>
              </a:path>
            </a:pathLst>
          </a:custGeom>
          <a:noFill/>
          <a:ln w="9143">
            <a:solidFill>
              <a:srgbClr val="702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8" name="object 41">
            <a:extLst>
              <a:ext uri="{FF2B5EF4-FFF2-40B4-BE49-F238E27FC236}">
                <a16:creationId xmlns:a16="http://schemas.microsoft.com/office/drawing/2014/main" id="{777BCD70-7E2F-43CE-8F49-EF19756A67A7}"/>
              </a:ext>
            </a:extLst>
          </p:cNvPr>
          <p:cNvSpPr txBox="1"/>
          <p:nvPr/>
        </p:nvSpPr>
        <p:spPr>
          <a:xfrm>
            <a:off x="809625" y="4951413"/>
            <a:ext cx="12827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=Pa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lang="en-US" sz="2000" dirty="0"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9" name="object 42">
            <a:extLst>
              <a:ext uri="{FF2B5EF4-FFF2-40B4-BE49-F238E27FC236}">
                <a16:creationId xmlns:a16="http://schemas.microsoft.com/office/drawing/2014/main" id="{A0DEF65D-07FD-4286-887D-85E68E581094}"/>
              </a:ext>
            </a:extLst>
          </p:cNvPr>
          <p:cNvSpPr>
            <a:spLocks/>
          </p:cNvSpPr>
          <p:nvPr/>
        </p:nvSpPr>
        <p:spPr bwMode="auto">
          <a:xfrm>
            <a:off x="3051175" y="4267200"/>
            <a:ext cx="298450" cy="685800"/>
          </a:xfrm>
          <a:custGeom>
            <a:avLst/>
            <a:gdLst>
              <a:gd name="T0" fmla="*/ 278276 w 298450"/>
              <a:gd name="T1" fmla="*/ 0 h 685800"/>
              <a:gd name="T2" fmla="*/ 236196 w 298450"/>
              <a:gd name="T3" fmla="*/ 34240 h 685800"/>
              <a:gd name="T4" fmla="*/ 194976 w 298450"/>
              <a:gd name="T5" fmla="*/ 68187 h 685800"/>
              <a:gd name="T6" fmla="*/ 155481 w 298450"/>
              <a:gd name="T7" fmla="*/ 101546 h 685800"/>
              <a:gd name="T8" fmla="*/ 118575 w 298450"/>
              <a:gd name="T9" fmla="*/ 134022 h 685800"/>
              <a:gd name="T10" fmla="*/ 85125 w 298450"/>
              <a:gd name="T11" fmla="*/ 165322 h 685800"/>
              <a:gd name="T12" fmla="*/ 55996 w 298450"/>
              <a:gd name="T13" fmla="*/ 195152 h 685800"/>
              <a:gd name="T14" fmla="*/ 22298 w 298450"/>
              <a:gd name="T15" fmla="*/ 236495 h 685800"/>
              <a:gd name="T16" fmla="*/ 3190 w 298450"/>
              <a:gd name="T17" fmla="*/ 272875 h 685800"/>
              <a:gd name="T18" fmla="*/ 0 w 298450"/>
              <a:gd name="T19" fmla="*/ 293882 h 685800"/>
              <a:gd name="T20" fmla="*/ 2586 w 298450"/>
              <a:gd name="T21" fmla="*/ 302980 h 685800"/>
              <a:gd name="T22" fmla="*/ 47524 w 298450"/>
              <a:gd name="T23" fmla="*/ 327594 h 685800"/>
              <a:gd name="T24" fmla="*/ 105443 w 298450"/>
              <a:gd name="T25" fmla="*/ 337808 h 685800"/>
              <a:gd name="T26" fmla="*/ 149100 w 298450"/>
              <a:gd name="T27" fmla="*/ 342899 h 685800"/>
              <a:gd name="T28" fmla="*/ 171145 w 298450"/>
              <a:gd name="T29" fmla="*/ 345372 h 685800"/>
              <a:gd name="T30" fmla="*/ 192758 w 298450"/>
              <a:gd name="T31" fmla="*/ 347991 h 685800"/>
              <a:gd name="T32" fmla="*/ 232957 w 298450"/>
              <a:gd name="T33" fmla="*/ 354261 h 685800"/>
              <a:gd name="T34" fmla="*/ 279203 w 298450"/>
              <a:gd name="T35" fmla="*/ 368451 h 685800"/>
              <a:gd name="T36" fmla="*/ 298210 w 298450"/>
              <a:gd name="T37" fmla="*/ 391917 h 685800"/>
              <a:gd name="T38" fmla="*/ 297640 w 298450"/>
              <a:gd name="T39" fmla="*/ 402071 h 685800"/>
              <a:gd name="T40" fmla="*/ 275907 w 298450"/>
              <a:gd name="T41" fmla="*/ 449304 h 685800"/>
              <a:gd name="T42" fmla="*/ 242206 w 298450"/>
              <a:gd name="T43" fmla="*/ 490647 h 685800"/>
              <a:gd name="T44" fmla="*/ 213077 w 298450"/>
              <a:gd name="T45" fmla="*/ 520477 h 685800"/>
              <a:gd name="T46" fmla="*/ 179628 w 298450"/>
              <a:gd name="T47" fmla="*/ 551777 h 685800"/>
              <a:gd name="T48" fmla="*/ 142724 w 298450"/>
              <a:gd name="T49" fmla="*/ 584253 h 685800"/>
              <a:gd name="T50" fmla="*/ 103231 w 298450"/>
              <a:gd name="T51" fmla="*/ 617612 h 685800"/>
              <a:gd name="T52" fmla="*/ 62016 w 298450"/>
              <a:gd name="T53" fmla="*/ 651559 h 685800"/>
              <a:gd name="T54" fmla="*/ 41032 w 298450"/>
              <a:gd name="T55" fmla="*/ 668661 h 685800"/>
              <a:gd name="T56" fmla="*/ 19943 w 298450"/>
              <a:gd name="T5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8450" h="685800">
                <a:moveTo>
                  <a:pt x="278276" y="0"/>
                </a:moveTo>
                <a:lnTo>
                  <a:pt x="236196" y="34240"/>
                </a:lnTo>
                <a:lnTo>
                  <a:pt x="194976" y="68187"/>
                </a:lnTo>
                <a:lnTo>
                  <a:pt x="155481" y="101546"/>
                </a:lnTo>
                <a:lnTo>
                  <a:pt x="118575" y="134022"/>
                </a:lnTo>
                <a:lnTo>
                  <a:pt x="85125" y="165322"/>
                </a:lnTo>
                <a:lnTo>
                  <a:pt x="55996" y="195152"/>
                </a:lnTo>
                <a:lnTo>
                  <a:pt x="22298" y="236495"/>
                </a:lnTo>
                <a:lnTo>
                  <a:pt x="3190" y="272875"/>
                </a:lnTo>
                <a:lnTo>
                  <a:pt x="0" y="293882"/>
                </a:lnTo>
                <a:lnTo>
                  <a:pt x="2586" y="302980"/>
                </a:lnTo>
                <a:lnTo>
                  <a:pt x="47524" y="327594"/>
                </a:lnTo>
                <a:lnTo>
                  <a:pt x="105443" y="337808"/>
                </a:lnTo>
                <a:lnTo>
                  <a:pt x="149100" y="342899"/>
                </a:lnTo>
                <a:lnTo>
                  <a:pt x="171145" y="345372"/>
                </a:lnTo>
                <a:lnTo>
                  <a:pt x="192758" y="347991"/>
                </a:lnTo>
                <a:lnTo>
                  <a:pt x="232957" y="354261"/>
                </a:lnTo>
                <a:lnTo>
                  <a:pt x="279203" y="368451"/>
                </a:lnTo>
                <a:lnTo>
                  <a:pt x="298210" y="391917"/>
                </a:lnTo>
                <a:lnTo>
                  <a:pt x="297640" y="402071"/>
                </a:lnTo>
                <a:lnTo>
                  <a:pt x="275907" y="449304"/>
                </a:lnTo>
                <a:lnTo>
                  <a:pt x="242206" y="490647"/>
                </a:lnTo>
                <a:lnTo>
                  <a:pt x="213077" y="520477"/>
                </a:lnTo>
                <a:lnTo>
                  <a:pt x="179628" y="551777"/>
                </a:lnTo>
                <a:lnTo>
                  <a:pt x="142724" y="584253"/>
                </a:lnTo>
                <a:lnTo>
                  <a:pt x="103231" y="617612"/>
                </a:lnTo>
                <a:lnTo>
                  <a:pt x="62016" y="651559"/>
                </a:lnTo>
                <a:lnTo>
                  <a:pt x="41032" y="668661"/>
                </a:lnTo>
                <a:lnTo>
                  <a:pt x="19943" y="685799"/>
                </a:lnTo>
              </a:path>
            </a:pathLst>
          </a:custGeom>
          <a:noFill/>
          <a:ln w="9143">
            <a:solidFill>
              <a:srgbClr val="702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" name="object 43">
            <a:extLst>
              <a:ext uri="{FF2B5EF4-FFF2-40B4-BE49-F238E27FC236}">
                <a16:creationId xmlns:a16="http://schemas.microsoft.com/office/drawing/2014/main" id="{0D9FBBDE-AEF3-4675-8799-4B26FCF890A6}"/>
              </a:ext>
            </a:extLst>
          </p:cNvPr>
          <p:cNvSpPr>
            <a:spLocks/>
          </p:cNvSpPr>
          <p:nvPr/>
        </p:nvSpPr>
        <p:spPr bwMode="auto">
          <a:xfrm>
            <a:off x="1219200" y="4749800"/>
            <a:ext cx="1143000" cy="104775"/>
          </a:xfrm>
          <a:custGeom>
            <a:avLst/>
            <a:gdLst>
              <a:gd name="T0" fmla="*/ 1106979 w 1143000"/>
              <a:gd name="T1" fmla="*/ 58130 h 103504"/>
              <a:gd name="T2" fmla="*/ 1050941 w 1143000"/>
              <a:gd name="T3" fmla="*/ 90677 h 103504"/>
              <a:gd name="T4" fmla="*/ 1048012 w 1143000"/>
              <a:gd name="T5" fmla="*/ 92451 h 103504"/>
              <a:gd name="T6" fmla="*/ 1046869 w 1143000"/>
              <a:gd name="T7" fmla="*/ 96392 h 103504"/>
              <a:gd name="T8" fmla="*/ 1048655 w 1143000"/>
              <a:gd name="T9" fmla="*/ 99440 h 103504"/>
              <a:gd name="T10" fmla="*/ 1050429 w 1143000"/>
              <a:gd name="T11" fmla="*/ 102488 h 103504"/>
              <a:gd name="T12" fmla="*/ 1054370 w 1143000"/>
              <a:gd name="T13" fmla="*/ 103500 h 103504"/>
              <a:gd name="T14" fmla="*/ 1132128 w 1143000"/>
              <a:gd name="T15" fmla="*/ 58161 h 103504"/>
              <a:gd name="T16" fmla="*/ 1106979 w 1143000"/>
              <a:gd name="T17" fmla="*/ 58130 h 103504"/>
              <a:gd name="T18" fmla="*/ 1117782 w 1143000"/>
              <a:gd name="T19" fmla="*/ 51855 h 103504"/>
              <a:gd name="T20" fmla="*/ 1106979 w 1143000"/>
              <a:gd name="T21" fmla="*/ 58130 h 103504"/>
              <a:gd name="T22" fmla="*/ 1130439 w 1143000"/>
              <a:gd name="T23" fmla="*/ 58161 h 103504"/>
              <a:gd name="T24" fmla="*/ 1130439 w 1143000"/>
              <a:gd name="T25" fmla="*/ 57399 h 103504"/>
              <a:gd name="T26" fmla="*/ 1127260 w 1143000"/>
              <a:gd name="T27" fmla="*/ 57399 h 103504"/>
              <a:gd name="T28" fmla="*/ 1117782 w 1143000"/>
              <a:gd name="T29" fmla="*/ 51855 h 103504"/>
              <a:gd name="T30" fmla="*/ 1054489 w 1143000"/>
              <a:gd name="T31" fmla="*/ 0 h 103504"/>
              <a:gd name="T32" fmla="*/ 1050560 w 1143000"/>
              <a:gd name="T33" fmla="*/ 1011 h 103504"/>
              <a:gd name="T34" fmla="*/ 1048774 w 1143000"/>
              <a:gd name="T35" fmla="*/ 4059 h 103504"/>
              <a:gd name="T36" fmla="*/ 1047000 w 1143000"/>
              <a:gd name="T37" fmla="*/ 7107 h 103504"/>
              <a:gd name="T38" fmla="*/ 1048012 w 1143000"/>
              <a:gd name="T39" fmla="*/ 11048 h 103504"/>
              <a:gd name="T40" fmla="*/ 1106812 w 1143000"/>
              <a:gd name="T41" fmla="*/ 45438 h 103504"/>
              <a:gd name="T42" fmla="*/ 1130439 w 1143000"/>
              <a:gd name="T43" fmla="*/ 45470 h 103504"/>
              <a:gd name="T44" fmla="*/ 1130439 w 1143000"/>
              <a:gd name="T45" fmla="*/ 58161 h 103504"/>
              <a:gd name="T46" fmla="*/ 1132128 w 1143000"/>
              <a:gd name="T47" fmla="*/ 58161 h 103504"/>
              <a:gd name="T48" fmla="*/ 1143012 w 1143000"/>
              <a:gd name="T49" fmla="*/ 51815 h 103504"/>
              <a:gd name="T50" fmla="*/ 1054489 w 1143000"/>
              <a:gd name="T51" fmla="*/ 0 h 103504"/>
              <a:gd name="T52" fmla="*/ 24 w 1143000"/>
              <a:gd name="T53" fmla="*/ 43946 h 103504"/>
              <a:gd name="T54" fmla="*/ 0 w 1143000"/>
              <a:gd name="T55" fmla="*/ 56637 h 103504"/>
              <a:gd name="T56" fmla="*/ 1106979 w 1143000"/>
              <a:gd name="T57" fmla="*/ 58130 h 103504"/>
              <a:gd name="T58" fmla="*/ 1117782 w 1143000"/>
              <a:gd name="T59" fmla="*/ 51855 h 103504"/>
              <a:gd name="T60" fmla="*/ 1106812 w 1143000"/>
              <a:gd name="T61" fmla="*/ 45438 h 103504"/>
              <a:gd name="T62" fmla="*/ 24 w 1143000"/>
              <a:gd name="T63" fmla="*/ 43946 h 103504"/>
              <a:gd name="T64" fmla="*/ 1127260 w 1143000"/>
              <a:gd name="T65" fmla="*/ 46350 h 103504"/>
              <a:gd name="T66" fmla="*/ 1117782 w 1143000"/>
              <a:gd name="T67" fmla="*/ 51855 h 103504"/>
              <a:gd name="T68" fmla="*/ 1127260 w 1143000"/>
              <a:gd name="T69" fmla="*/ 57399 h 103504"/>
              <a:gd name="T70" fmla="*/ 1127260 w 1143000"/>
              <a:gd name="T71" fmla="*/ 46350 h 103504"/>
              <a:gd name="T72" fmla="*/ 1130439 w 1143000"/>
              <a:gd name="T73" fmla="*/ 46350 h 103504"/>
              <a:gd name="T74" fmla="*/ 1127260 w 1143000"/>
              <a:gd name="T75" fmla="*/ 46350 h 103504"/>
              <a:gd name="T76" fmla="*/ 1127260 w 1143000"/>
              <a:gd name="T77" fmla="*/ 57399 h 103504"/>
              <a:gd name="T78" fmla="*/ 1130439 w 1143000"/>
              <a:gd name="T79" fmla="*/ 57399 h 103504"/>
              <a:gd name="T80" fmla="*/ 1130439 w 1143000"/>
              <a:gd name="T81" fmla="*/ 46350 h 103504"/>
              <a:gd name="T82" fmla="*/ 1106812 w 1143000"/>
              <a:gd name="T83" fmla="*/ 45438 h 103504"/>
              <a:gd name="T84" fmla="*/ 1117782 w 1143000"/>
              <a:gd name="T85" fmla="*/ 51855 h 103504"/>
              <a:gd name="T86" fmla="*/ 1127260 w 1143000"/>
              <a:gd name="T87" fmla="*/ 46350 h 103504"/>
              <a:gd name="T88" fmla="*/ 1130439 w 1143000"/>
              <a:gd name="T89" fmla="*/ 46350 h 103504"/>
              <a:gd name="T90" fmla="*/ 1130439 w 1143000"/>
              <a:gd name="T91" fmla="*/ 45470 h 103504"/>
              <a:gd name="T92" fmla="*/ 1106812 w 1143000"/>
              <a:gd name="T93" fmla="*/ 45438 h 10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43000" h="103504">
                <a:moveTo>
                  <a:pt x="1106979" y="58130"/>
                </a:moveTo>
                <a:lnTo>
                  <a:pt x="1050941" y="90677"/>
                </a:lnTo>
                <a:lnTo>
                  <a:pt x="1048012" y="92451"/>
                </a:lnTo>
                <a:lnTo>
                  <a:pt x="1046869" y="96392"/>
                </a:lnTo>
                <a:lnTo>
                  <a:pt x="1048655" y="99440"/>
                </a:lnTo>
                <a:lnTo>
                  <a:pt x="1050429" y="102488"/>
                </a:lnTo>
                <a:lnTo>
                  <a:pt x="1054370" y="103500"/>
                </a:lnTo>
                <a:lnTo>
                  <a:pt x="1132128" y="58161"/>
                </a:lnTo>
                <a:lnTo>
                  <a:pt x="1106979" y="58130"/>
                </a:lnTo>
                <a:close/>
              </a:path>
              <a:path w="1143000" h="103504">
                <a:moveTo>
                  <a:pt x="1117782" y="51855"/>
                </a:moveTo>
                <a:lnTo>
                  <a:pt x="1106979" y="58130"/>
                </a:lnTo>
                <a:lnTo>
                  <a:pt x="1130439" y="58161"/>
                </a:lnTo>
                <a:lnTo>
                  <a:pt x="1130439" y="57399"/>
                </a:lnTo>
                <a:lnTo>
                  <a:pt x="1127260" y="57399"/>
                </a:lnTo>
                <a:lnTo>
                  <a:pt x="1117782" y="51855"/>
                </a:lnTo>
                <a:close/>
              </a:path>
              <a:path w="1143000" h="103504">
                <a:moveTo>
                  <a:pt x="1054489" y="0"/>
                </a:moveTo>
                <a:lnTo>
                  <a:pt x="1050560" y="1011"/>
                </a:lnTo>
                <a:lnTo>
                  <a:pt x="1048774" y="4059"/>
                </a:lnTo>
                <a:lnTo>
                  <a:pt x="1047000" y="7107"/>
                </a:lnTo>
                <a:lnTo>
                  <a:pt x="1048012" y="11048"/>
                </a:lnTo>
                <a:lnTo>
                  <a:pt x="1106812" y="45438"/>
                </a:lnTo>
                <a:lnTo>
                  <a:pt x="1130439" y="45470"/>
                </a:lnTo>
                <a:lnTo>
                  <a:pt x="1130439" y="58161"/>
                </a:lnTo>
                <a:lnTo>
                  <a:pt x="1132128" y="58161"/>
                </a:lnTo>
                <a:lnTo>
                  <a:pt x="1143012" y="51815"/>
                </a:lnTo>
                <a:lnTo>
                  <a:pt x="1054489" y="0"/>
                </a:lnTo>
                <a:close/>
              </a:path>
              <a:path w="1143000" h="103504">
                <a:moveTo>
                  <a:pt x="24" y="43946"/>
                </a:moveTo>
                <a:lnTo>
                  <a:pt x="0" y="56637"/>
                </a:lnTo>
                <a:lnTo>
                  <a:pt x="1106979" y="58130"/>
                </a:lnTo>
                <a:lnTo>
                  <a:pt x="1117782" y="51855"/>
                </a:lnTo>
                <a:lnTo>
                  <a:pt x="1106812" y="45438"/>
                </a:lnTo>
                <a:lnTo>
                  <a:pt x="24" y="43946"/>
                </a:lnTo>
                <a:close/>
              </a:path>
              <a:path w="1143000" h="103504">
                <a:moveTo>
                  <a:pt x="1127260" y="46350"/>
                </a:moveTo>
                <a:lnTo>
                  <a:pt x="1117782" y="51855"/>
                </a:lnTo>
                <a:lnTo>
                  <a:pt x="1127260" y="57399"/>
                </a:lnTo>
                <a:lnTo>
                  <a:pt x="1127260" y="46350"/>
                </a:lnTo>
                <a:close/>
              </a:path>
              <a:path w="1143000" h="103504">
                <a:moveTo>
                  <a:pt x="1130439" y="46350"/>
                </a:moveTo>
                <a:lnTo>
                  <a:pt x="1127260" y="46350"/>
                </a:lnTo>
                <a:lnTo>
                  <a:pt x="1127260" y="57399"/>
                </a:lnTo>
                <a:lnTo>
                  <a:pt x="1130439" y="57399"/>
                </a:lnTo>
                <a:lnTo>
                  <a:pt x="1130439" y="46350"/>
                </a:lnTo>
                <a:close/>
              </a:path>
              <a:path w="1143000" h="103504">
                <a:moveTo>
                  <a:pt x="1106812" y="45438"/>
                </a:moveTo>
                <a:lnTo>
                  <a:pt x="1117782" y="51855"/>
                </a:lnTo>
                <a:lnTo>
                  <a:pt x="1127260" y="46350"/>
                </a:lnTo>
                <a:lnTo>
                  <a:pt x="1130439" y="46350"/>
                </a:lnTo>
                <a:lnTo>
                  <a:pt x="1130439" y="45470"/>
                </a:lnTo>
                <a:lnTo>
                  <a:pt x="1106812" y="45438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" name="object 44">
            <a:extLst>
              <a:ext uri="{FF2B5EF4-FFF2-40B4-BE49-F238E27FC236}">
                <a16:creationId xmlns:a16="http://schemas.microsoft.com/office/drawing/2014/main" id="{B974BA4A-C07C-4BBA-B849-DA38019E2EB3}"/>
              </a:ext>
            </a:extLst>
          </p:cNvPr>
          <p:cNvSpPr txBox="1"/>
          <p:nvPr/>
        </p:nvSpPr>
        <p:spPr>
          <a:xfrm>
            <a:off x="1063634" y="3884613"/>
            <a:ext cx="5291129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153160" algn="l"/>
                <a:tab pos="1778000" algn="l"/>
                <a:tab pos="2402840" algn="l"/>
                <a:tab pos="3027680" algn="l"/>
                <a:tab pos="3652520" algn="l"/>
                <a:tab pos="4277360" algn="l"/>
                <a:tab pos="4902835" algn="l"/>
              </a:tabLst>
              <a:defRPr/>
            </a:pPr>
            <a:r>
              <a:rPr sz="2000" dirty="0">
                <a:latin typeface="Arial"/>
                <a:cs typeface="Arial"/>
              </a:rPr>
              <a:t>T=</a:t>
            </a:r>
            <a:r>
              <a:rPr sz="2000" spc="-2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x</a:t>
            </a:r>
            <a:r>
              <a:rPr lang="en-US" sz="2000" dirty="0">
                <a:latin typeface="Arial"/>
                <a:cs typeface="Arial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endParaRPr sz="2000" dirty="0">
              <a:latin typeface="Arial"/>
              <a:cs typeface="Arial"/>
            </a:endParaRPr>
          </a:p>
          <a:p>
            <a:pPr marL="1644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Arial"/>
                <a:cs typeface="Arial"/>
              </a:rPr>
              <a:t>S=</a:t>
            </a:r>
            <a:r>
              <a:rPr lang="en-US" sz="2000" spc="-5" dirty="0"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164465" fontAlgn="auto">
              <a:spcBef>
                <a:spcPts val="0"/>
              </a:spcBef>
              <a:spcAft>
                <a:spcPts val="0"/>
              </a:spcAft>
              <a:defRPr/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82" name="object 45">
            <a:extLst>
              <a:ext uri="{FF2B5EF4-FFF2-40B4-BE49-F238E27FC236}">
                <a16:creationId xmlns:a16="http://schemas.microsoft.com/office/drawing/2014/main" id="{3357DCC6-5D8D-4469-A1D5-6AFC94AE0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550" y="3884613"/>
            <a:ext cx="1666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83" name="object 46">
            <a:extLst>
              <a:ext uri="{FF2B5EF4-FFF2-40B4-BE49-F238E27FC236}">
                <a16:creationId xmlns:a16="http://schemas.microsoft.com/office/drawing/2014/main" id="{79ACDDD5-6BAB-4948-B6C7-719E674E1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8" y="3884613"/>
            <a:ext cx="1682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2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AE73-CC99-4BF4-833E-58ED04AB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3061-1DC3-415A-9113-B117526F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FB565FD-CC39-4C29-9846-0A1A2DF7BF4F}"/>
              </a:ext>
            </a:extLst>
          </p:cNvPr>
          <p:cNvSpPr>
            <a:spLocks/>
          </p:cNvSpPr>
          <p:nvPr/>
        </p:nvSpPr>
        <p:spPr bwMode="auto">
          <a:xfrm>
            <a:off x="1984375" y="2743200"/>
            <a:ext cx="298450" cy="762000"/>
          </a:xfrm>
          <a:custGeom>
            <a:avLst/>
            <a:gdLst>
              <a:gd name="T0" fmla="*/ 278261 w 298450"/>
              <a:gd name="T1" fmla="*/ 0 h 762000"/>
              <a:gd name="T2" fmla="*/ 236185 w 298450"/>
              <a:gd name="T3" fmla="*/ 38047 h 762000"/>
              <a:gd name="T4" fmla="*/ 194968 w 298450"/>
              <a:gd name="T5" fmla="*/ 75766 h 762000"/>
              <a:gd name="T6" fmla="*/ 155475 w 298450"/>
              <a:gd name="T7" fmla="*/ 112831 h 762000"/>
              <a:gd name="T8" fmla="*/ 118572 w 298450"/>
              <a:gd name="T9" fmla="*/ 148913 h 762000"/>
              <a:gd name="T10" fmla="*/ 85123 w 298450"/>
              <a:gd name="T11" fmla="*/ 183687 h 762000"/>
              <a:gd name="T12" fmla="*/ 55995 w 298450"/>
              <a:gd name="T13" fmla="*/ 216826 h 762000"/>
              <a:gd name="T14" fmla="*/ 32053 w 298450"/>
              <a:gd name="T15" fmla="*/ 248004 h 762000"/>
              <a:gd name="T16" fmla="*/ 7758 w 298450"/>
              <a:gd name="T17" fmla="*/ 290378 h 762000"/>
              <a:gd name="T18" fmla="*/ 0 w 298450"/>
              <a:gd name="T19" fmla="*/ 326501 h 762000"/>
              <a:gd name="T20" fmla="*/ 2586 w 298450"/>
              <a:gd name="T21" fmla="*/ 336611 h 762000"/>
              <a:gd name="T22" fmla="*/ 47525 w 298450"/>
              <a:gd name="T23" fmla="*/ 363968 h 762000"/>
              <a:gd name="T24" fmla="*/ 105444 w 298450"/>
              <a:gd name="T25" fmla="*/ 375330 h 762000"/>
              <a:gd name="T26" fmla="*/ 149102 w 298450"/>
              <a:gd name="T27" fmla="*/ 380996 h 762000"/>
              <a:gd name="T28" fmla="*/ 171147 w 298450"/>
              <a:gd name="T29" fmla="*/ 383747 h 762000"/>
              <a:gd name="T30" fmla="*/ 192759 w 298450"/>
              <a:gd name="T31" fmla="*/ 386661 h 762000"/>
              <a:gd name="T32" fmla="*/ 232957 w 298450"/>
              <a:gd name="T33" fmla="*/ 393633 h 762000"/>
              <a:gd name="T34" fmla="*/ 279201 w 298450"/>
              <a:gd name="T35" fmla="*/ 409402 h 762000"/>
              <a:gd name="T36" fmla="*/ 298204 w 298450"/>
              <a:gd name="T37" fmla="*/ 435467 h 762000"/>
              <a:gd name="T38" fmla="*/ 297635 w 298450"/>
              <a:gd name="T39" fmla="*/ 446750 h 762000"/>
              <a:gd name="T40" fmla="*/ 284040 w 298450"/>
              <a:gd name="T41" fmla="*/ 485090 h 762000"/>
              <a:gd name="T42" fmla="*/ 254881 w 298450"/>
              <a:gd name="T43" fmla="*/ 529310 h 762000"/>
              <a:gd name="T44" fmla="*/ 228238 w 298450"/>
              <a:gd name="T45" fmla="*/ 561512 h 762000"/>
              <a:gd name="T46" fmla="*/ 196842 w 298450"/>
              <a:gd name="T47" fmla="*/ 595512 h 762000"/>
              <a:gd name="T48" fmla="*/ 161557 w 298450"/>
              <a:gd name="T49" fmla="*/ 630983 h 762000"/>
              <a:gd name="T50" fmla="*/ 123251 w 298450"/>
              <a:gd name="T51" fmla="*/ 667598 h 762000"/>
              <a:gd name="T52" fmla="*/ 82788 w 298450"/>
              <a:gd name="T53" fmla="*/ 705031 h 762000"/>
              <a:gd name="T54" fmla="*/ 41033 w 298450"/>
              <a:gd name="T55" fmla="*/ 742955 h 762000"/>
              <a:gd name="T56" fmla="*/ 19943 w 298450"/>
              <a:gd name="T57" fmla="*/ 761999 h 76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8450" h="762000">
                <a:moveTo>
                  <a:pt x="278261" y="0"/>
                </a:moveTo>
                <a:lnTo>
                  <a:pt x="236185" y="38047"/>
                </a:lnTo>
                <a:lnTo>
                  <a:pt x="194968" y="75766"/>
                </a:lnTo>
                <a:lnTo>
                  <a:pt x="155475" y="112831"/>
                </a:lnTo>
                <a:lnTo>
                  <a:pt x="118572" y="148913"/>
                </a:lnTo>
                <a:lnTo>
                  <a:pt x="85123" y="183687"/>
                </a:lnTo>
                <a:lnTo>
                  <a:pt x="55995" y="216826"/>
                </a:lnTo>
                <a:lnTo>
                  <a:pt x="32053" y="248004"/>
                </a:lnTo>
                <a:lnTo>
                  <a:pt x="7758" y="290378"/>
                </a:lnTo>
                <a:lnTo>
                  <a:pt x="0" y="326501"/>
                </a:lnTo>
                <a:lnTo>
                  <a:pt x="2586" y="336611"/>
                </a:lnTo>
                <a:lnTo>
                  <a:pt x="47525" y="363968"/>
                </a:lnTo>
                <a:lnTo>
                  <a:pt x="105444" y="375330"/>
                </a:lnTo>
                <a:lnTo>
                  <a:pt x="149102" y="380996"/>
                </a:lnTo>
                <a:lnTo>
                  <a:pt x="171147" y="383747"/>
                </a:lnTo>
                <a:lnTo>
                  <a:pt x="192759" y="386661"/>
                </a:lnTo>
                <a:lnTo>
                  <a:pt x="232957" y="393633"/>
                </a:lnTo>
                <a:lnTo>
                  <a:pt x="279201" y="409402"/>
                </a:lnTo>
                <a:lnTo>
                  <a:pt x="298204" y="435467"/>
                </a:lnTo>
                <a:lnTo>
                  <a:pt x="297635" y="446750"/>
                </a:lnTo>
                <a:lnTo>
                  <a:pt x="284040" y="485090"/>
                </a:lnTo>
                <a:lnTo>
                  <a:pt x="254881" y="529310"/>
                </a:lnTo>
                <a:lnTo>
                  <a:pt x="228238" y="561512"/>
                </a:lnTo>
                <a:lnTo>
                  <a:pt x="196842" y="595512"/>
                </a:lnTo>
                <a:lnTo>
                  <a:pt x="161557" y="630983"/>
                </a:lnTo>
                <a:lnTo>
                  <a:pt x="123251" y="667598"/>
                </a:lnTo>
                <a:lnTo>
                  <a:pt x="82788" y="705031"/>
                </a:lnTo>
                <a:lnTo>
                  <a:pt x="41033" y="742955"/>
                </a:lnTo>
                <a:lnTo>
                  <a:pt x="19943" y="761999"/>
                </a:lnTo>
              </a:path>
            </a:pathLst>
          </a:custGeom>
          <a:noFill/>
          <a:ln w="9143">
            <a:solidFill>
              <a:srgbClr val="702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766FB6A-C381-4781-91E7-5A3D7166B345}"/>
              </a:ext>
            </a:extLst>
          </p:cNvPr>
          <p:cNvSpPr txBox="1"/>
          <p:nvPr/>
        </p:nvSpPr>
        <p:spPr>
          <a:xfrm>
            <a:off x="917574" y="3122613"/>
            <a:ext cx="55808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S</a:t>
            </a:r>
            <a:r>
              <a:rPr lang="en-US" sz="2000" spc="-10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1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4973894-D1C8-48C5-85B8-365A5EB24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15191"/>
              </p:ext>
            </p:extLst>
          </p:nvPr>
        </p:nvGraphicFramePr>
        <p:xfrm>
          <a:off x="908050" y="2198451"/>
          <a:ext cx="7772400" cy="554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54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84D7B00-DAC4-43FC-AE62-374750DBBF52}"/>
              </a:ext>
            </a:extLst>
          </p:cNvPr>
          <p:cNvGraphicFramePr>
            <a:graphicFrameLocks noGrp="1"/>
          </p:cNvGraphicFramePr>
          <p:nvPr/>
        </p:nvGraphicFramePr>
        <p:xfrm>
          <a:off x="1670050" y="3498850"/>
          <a:ext cx="2438399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71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F0EF-10FB-4E81-83BE-B142FD3B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F7C4-3C01-47B3-BBC8-516607733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5A8AAF1-D565-4093-BE20-E15580B96932}"/>
              </a:ext>
            </a:extLst>
          </p:cNvPr>
          <p:cNvSpPr>
            <a:spLocks/>
          </p:cNvSpPr>
          <p:nvPr/>
        </p:nvSpPr>
        <p:spPr bwMode="auto">
          <a:xfrm>
            <a:off x="1447800" y="2514600"/>
            <a:ext cx="609600" cy="396875"/>
          </a:xfrm>
          <a:custGeom>
            <a:avLst/>
            <a:gdLst>
              <a:gd name="T0" fmla="*/ 0 w 609600"/>
              <a:gd name="T1" fmla="*/ 396239 h 396239"/>
              <a:gd name="T2" fmla="*/ 609599 w 609600"/>
              <a:gd name="T3" fmla="*/ 396239 h 396239"/>
              <a:gd name="T4" fmla="*/ 609599 w 609600"/>
              <a:gd name="T5" fmla="*/ 0 h 396239"/>
              <a:gd name="T6" fmla="*/ 0 w 609600"/>
              <a:gd name="T7" fmla="*/ 0 h 396239"/>
              <a:gd name="T8" fmla="*/ 0 w 609600"/>
              <a:gd name="T9" fmla="*/ 396239 h 39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396239">
                <a:moveTo>
                  <a:pt x="0" y="396239"/>
                </a:moveTo>
                <a:lnTo>
                  <a:pt x="609599" y="396239"/>
                </a:lnTo>
                <a:lnTo>
                  <a:pt x="6095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14397A7-86E6-44D0-AB0D-DBAA7DE862E6}"/>
              </a:ext>
            </a:extLst>
          </p:cNvPr>
          <p:cNvSpPr>
            <a:spLocks/>
          </p:cNvSpPr>
          <p:nvPr/>
        </p:nvSpPr>
        <p:spPr bwMode="auto">
          <a:xfrm>
            <a:off x="2057400" y="2514600"/>
            <a:ext cx="609600" cy="396875"/>
          </a:xfrm>
          <a:custGeom>
            <a:avLst/>
            <a:gdLst>
              <a:gd name="T0" fmla="*/ 0 w 609600"/>
              <a:gd name="T1" fmla="*/ 396239 h 396239"/>
              <a:gd name="T2" fmla="*/ 609599 w 609600"/>
              <a:gd name="T3" fmla="*/ 396239 h 396239"/>
              <a:gd name="T4" fmla="*/ 609599 w 609600"/>
              <a:gd name="T5" fmla="*/ 0 h 396239"/>
              <a:gd name="T6" fmla="*/ 0 w 609600"/>
              <a:gd name="T7" fmla="*/ 0 h 396239"/>
              <a:gd name="T8" fmla="*/ 0 w 609600"/>
              <a:gd name="T9" fmla="*/ 396239 h 39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396239">
                <a:moveTo>
                  <a:pt x="0" y="396239"/>
                </a:moveTo>
                <a:lnTo>
                  <a:pt x="609599" y="396239"/>
                </a:lnTo>
                <a:lnTo>
                  <a:pt x="6095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CE62957-CD20-4607-8AC6-BEA597D82D4A}"/>
              </a:ext>
            </a:extLst>
          </p:cNvPr>
          <p:cNvSpPr>
            <a:spLocks/>
          </p:cNvSpPr>
          <p:nvPr/>
        </p:nvSpPr>
        <p:spPr bwMode="auto">
          <a:xfrm>
            <a:off x="2667000" y="2514600"/>
            <a:ext cx="609600" cy="396875"/>
          </a:xfrm>
          <a:custGeom>
            <a:avLst/>
            <a:gdLst>
              <a:gd name="T0" fmla="*/ 0 w 609600"/>
              <a:gd name="T1" fmla="*/ 396239 h 396239"/>
              <a:gd name="T2" fmla="*/ 609599 w 609600"/>
              <a:gd name="T3" fmla="*/ 396239 h 396239"/>
              <a:gd name="T4" fmla="*/ 609599 w 609600"/>
              <a:gd name="T5" fmla="*/ 0 h 396239"/>
              <a:gd name="T6" fmla="*/ 0 w 609600"/>
              <a:gd name="T7" fmla="*/ 0 h 396239"/>
              <a:gd name="T8" fmla="*/ 0 w 609600"/>
              <a:gd name="T9" fmla="*/ 396239 h 39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396239">
                <a:moveTo>
                  <a:pt x="0" y="396239"/>
                </a:moveTo>
                <a:lnTo>
                  <a:pt x="609599" y="396239"/>
                </a:lnTo>
                <a:lnTo>
                  <a:pt x="6095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B34AA72-DD94-4E61-AF6B-AB51DD9861E0}"/>
              </a:ext>
            </a:extLst>
          </p:cNvPr>
          <p:cNvSpPr>
            <a:spLocks/>
          </p:cNvSpPr>
          <p:nvPr/>
        </p:nvSpPr>
        <p:spPr bwMode="auto">
          <a:xfrm>
            <a:off x="3276600" y="2514600"/>
            <a:ext cx="609600" cy="396875"/>
          </a:xfrm>
          <a:custGeom>
            <a:avLst/>
            <a:gdLst>
              <a:gd name="T0" fmla="*/ 0 w 609600"/>
              <a:gd name="T1" fmla="*/ 396239 h 396239"/>
              <a:gd name="T2" fmla="*/ 609599 w 609600"/>
              <a:gd name="T3" fmla="*/ 396239 h 396239"/>
              <a:gd name="T4" fmla="*/ 609599 w 609600"/>
              <a:gd name="T5" fmla="*/ 0 h 396239"/>
              <a:gd name="T6" fmla="*/ 0 w 609600"/>
              <a:gd name="T7" fmla="*/ 0 h 396239"/>
              <a:gd name="T8" fmla="*/ 0 w 609600"/>
              <a:gd name="T9" fmla="*/ 396239 h 39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396239">
                <a:moveTo>
                  <a:pt x="0" y="396239"/>
                </a:moveTo>
                <a:lnTo>
                  <a:pt x="609599" y="396239"/>
                </a:lnTo>
                <a:lnTo>
                  <a:pt x="6095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F087607-E0CC-441B-A2FB-84DC0BFDC555}"/>
              </a:ext>
            </a:extLst>
          </p:cNvPr>
          <p:cNvSpPr>
            <a:spLocks/>
          </p:cNvSpPr>
          <p:nvPr/>
        </p:nvSpPr>
        <p:spPr bwMode="auto">
          <a:xfrm>
            <a:off x="3886200" y="2514600"/>
            <a:ext cx="609600" cy="396875"/>
          </a:xfrm>
          <a:custGeom>
            <a:avLst/>
            <a:gdLst>
              <a:gd name="T0" fmla="*/ 0 w 609600"/>
              <a:gd name="T1" fmla="*/ 396239 h 396239"/>
              <a:gd name="T2" fmla="*/ 609599 w 609600"/>
              <a:gd name="T3" fmla="*/ 396239 h 396239"/>
              <a:gd name="T4" fmla="*/ 609599 w 609600"/>
              <a:gd name="T5" fmla="*/ 0 h 396239"/>
              <a:gd name="T6" fmla="*/ 0 w 609600"/>
              <a:gd name="T7" fmla="*/ 0 h 396239"/>
              <a:gd name="T8" fmla="*/ 0 w 609600"/>
              <a:gd name="T9" fmla="*/ 396239 h 39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396239">
                <a:moveTo>
                  <a:pt x="0" y="396239"/>
                </a:moveTo>
                <a:lnTo>
                  <a:pt x="609599" y="396239"/>
                </a:lnTo>
                <a:lnTo>
                  <a:pt x="6095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8A01D55-F2BC-4AA9-AD89-1EE90EC49D11}"/>
              </a:ext>
            </a:extLst>
          </p:cNvPr>
          <p:cNvSpPr>
            <a:spLocks/>
          </p:cNvSpPr>
          <p:nvPr/>
        </p:nvSpPr>
        <p:spPr bwMode="auto">
          <a:xfrm>
            <a:off x="4495800" y="2514600"/>
            <a:ext cx="609600" cy="396875"/>
          </a:xfrm>
          <a:custGeom>
            <a:avLst/>
            <a:gdLst>
              <a:gd name="T0" fmla="*/ 0 w 609600"/>
              <a:gd name="T1" fmla="*/ 396239 h 396239"/>
              <a:gd name="T2" fmla="*/ 609599 w 609600"/>
              <a:gd name="T3" fmla="*/ 396239 h 396239"/>
              <a:gd name="T4" fmla="*/ 609599 w 609600"/>
              <a:gd name="T5" fmla="*/ 0 h 396239"/>
              <a:gd name="T6" fmla="*/ 0 w 609600"/>
              <a:gd name="T7" fmla="*/ 0 h 396239"/>
              <a:gd name="T8" fmla="*/ 0 w 609600"/>
              <a:gd name="T9" fmla="*/ 396239 h 39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396239">
                <a:moveTo>
                  <a:pt x="0" y="396239"/>
                </a:moveTo>
                <a:lnTo>
                  <a:pt x="609599" y="396239"/>
                </a:lnTo>
                <a:lnTo>
                  <a:pt x="6095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8BA2D89D-8A1B-4CD2-9C74-9755B8D93A11}"/>
              </a:ext>
            </a:extLst>
          </p:cNvPr>
          <p:cNvSpPr>
            <a:spLocks/>
          </p:cNvSpPr>
          <p:nvPr/>
        </p:nvSpPr>
        <p:spPr bwMode="auto">
          <a:xfrm>
            <a:off x="5105400" y="2514600"/>
            <a:ext cx="609600" cy="396875"/>
          </a:xfrm>
          <a:custGeom>
            <a:avLst/>
            <a:gdLst>
              <a:gd name="T0" fmla="*/ 0 w 609600"/>
              <a:gd name="T1" fmla="*/ 396239 h 396239"/>
              <a:gd name="T2" fmla="*/ 609599 w 609600"/>
              <a:gd name="T3" fmla="*/ 396239 h 396239"/>
              <a:gd name="T4" fmla="*/ 609599 w 609600"/>
              <a:gd name="T5" fmla="*/ 0 h 396239"/>
              <a:gd name="T6" fmla="*/ 0 w 609600"/>
              <a:gd name="T7" fmla="*/ 0 h 396239"/>
              <a:gd name="T8" fmla="*/ 0 w 609600"/>
              <a:gd name="T9" fmla="*/ 396239 h 39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396239">
                <a:moveTo>
                  <a:pt x="0" y="396239"/>
                </a:moveTo>
                <a:lnTo>
                  <a:pt x="609599" y="396239"/>
                </a:lnTo>
                <a:lnTo>
                  <a:pt x="6095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D65DBD78-70F0-4538-BB4B-5ECB8AB77533}"/>
              </a:ext>
            </a:extLst>
          </p:cNvPr>
          <p:cNvSpPr>
            <a:spLocks/>
          </p:cNvSpPr>
          <p:nvPr/>
        </p:nvSpPr>
        <p:spPr bwMode="auto">
          <a:xfrm>
            <a:off x="5715000" y="2514600"/>
            <a:ext cx="609600" cy="396875"/>
          </a:xfrm>
          <a:custGeom>
            <a:avLst/>
            <a:gdLst>
              <a:gd name="T0" fmla="*/ 0 w 609600"/>
              <a:gd name="T1" fmla="*/ 396239 h 396239"/>
              <a:gd name="T2" fmla="*/ 609599 w 609600"/>
              <a:gd name="T3" fmla="*/ 396239 h 396239"/>
              <a:gd name="T4" fmla="*/ 609599 w 609600"/>
              <a:gd name="T5" fmla="*/ 0 h 396239"/>
              <a:gd name="T6" fmla="*/ 0 w 609600"/>
              <a:gd name="T7" fmla="*/ 0 h 396239"/>
              <a:gd name="T8" fmla="*/ 0 w 609600"/>
              <a:gd name="T9" fmla="*/ 396239 h 39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396239">
                <a:moveTo>
                  <a:pt x="0" y="396239"/>
                </a:moveTo>
                <a:lnTo>
                  <a:pt x="609599" y="396239"/>
                </a:lnTo>
                <a:lnTo>
                  <a:pt x="6095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8939E9C4-245E-4053-921F-BDCEFBBB746C}"/>
              </a:ext>
            </a:extLst>
          </p:cNvPr>
          <p:cNvSpPr>
            <a:spLocks/>
          </p:cNvSpPr>
          <p:nvPr/>
        </p:nvSpPr>
        <p:spPr bwMode="auto">
          <a:xfrm>
            <a:off x="6324600" y="2514600"/>
            <a:ext cx="609600" cy="396875"/>
          </a:xfrm>
          <a:custGeom>
            <a:avLst/>
            <a:gdLst>
              <a:gd name="T0" fmla="*/ 0 w 609600"/>
              <a:gd name="T1" fmla="*/ 396239 h 396239"/>
              <a:gd name="T2" fmla="*/ 609599 w 609600"/>
              <a:gd name="T3" fmla="*/ 396239 h 396239"/>
              <a:gd name="T4" fmla="*/ 609599 w 609600"/>
              <a:gd name="T5" fmla="*/ 0 h 396239"/>
              <a:gd name="T6" fmla="*/ 0 w 609600"/>
              <a:gd name="T7" fmla="*/ 0 h 396239"/>
              <a:gd name="T8" fmla="*/ 0 w 609600"/>
              <a:gd name="T9" fmla="*/ 396239 h 39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396239">
                <a:moveTo>
                  <a:pt x="0" y="396239"/>
                </a:moveTo>
                <a:lnTo>
                  <a:pt x="609599" y="396239"/>
                </a:lnTo>
                <a:lnTo>
                  <a:pt x="6095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62DA20C-11E0-4354-A40A-02051AB58EEA}"/>
              </a:ext>
            </a:extLst>
          </p:cNvPr>
          <p:cNvSpPr>
            <a:spLocks/>
          </p:cNvSpPr>
          <p:nvPr/>
        </p:nvSpPr>
        <p:spPr bwMode="auto">
          <a:xfrm>
            <a:off x="6934200" y="2514600"/>
            <a:ext cx="609600" cy="396875"/>
          </a:xfrm>
          <a:custGeom>
            <a:avLst/>
            <a:gdLst>
              <a:gd name="T0" fmla="*/ 0 w 609600"/>
              <a:gd name="T1" fmla="*/ 396239 h 396239"/>
              <a:gd name="T2" fmla="*/ 609599 w 609600"/>
              <a:gd name="T3" fmla="*/ 396239 h 396239"/>
              <a:gd name="T4" fmla="*/ 609599 w 609600"/>
              <a:gd name="T5" fmla="*/ 0 h 396239"/>
              <a:gd name="T6" fmla="*/ 0 w 609600"/>
              <a:gd name="T7" fmla="*/ 0 h 396239"/>
              <a:gd name="T8" fmla="*/ 0 w 609600"/>
              <a:gd name="T9" fmla="*/ 396239 h 39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600" h="396239">
                <a:moveTo>
                  <a:pt x="0" y="396239"/>
                </a:moveTo>
                <a:lnTo>
                  <a:pt x="609599" y="396239"/>
                </a:lnTo>
                <a:lnTo>
                  <a:pt x="6095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E2E2E8A0-800E-4910-8316-7303E7807570}"/>
              </a:ext>
            </a:extLst>
          </p:cNvPr>
          <p:cNvSpPr>
            <a:spLocks/>
          </p:cNvSpPr>
          <p:nvPr/>
        </p:nvSpPr>
        <p:spPr bwMode="auto">
          <a:xfrm>
            <a:off x="2057400" y="2508250"/>
            <a:ext cx="0" cy="422275"/>
          </a:xfrm>
          <a:custGeom>
            <a:avLst/>
            <a:gdLst>
              <a:gd name="T0" fmla="*/ 0 h 421639"/>
              <a:gd name="T1" fmla="*/ 421629 h 4216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21639">
                <a:moveTo>
                  <a:pt x="0" y="0"/>
                </a:moveTo>
                <a:lnTo>
                  <a:pt x="0" y="42162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DDC2602C-61A6-47B7-ADAA-DACB53FF05F8}"/>
              </a:ext>
            </a:extLst>
          </p:cNvPr>
          <p:cNvSpPr>
            <a:spLocks/>
          </p:cNvSpPr>
          <p:nvPr/>
        </p:nvSpPr>
        <p:spPr bwMode="auto">
          <a:xfrm>
            <a:off x="2667000" y="2508250"/>
            <a:ext cx="0" cy="422275"/>
          </a:xfrm>
          <a:custGeom>
            <a:avLst/>
            <a:gdLst>
              <a:gd name="T0" fmla="*/ 0 h 421639"/>
              <a:gd name="T1" fmla="*/ 421629 h 4216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21639">
                <a:moveTo>
                  <a:pt x="0" y="0"/>
                </a:moveTo>
                <a:lnTo>
                  <a:pt x="0" y="42162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EB22CA3E-468F-4995-999C-4CAEA71F2CCD}"/>
              </a:ext>
            </a:extLst>
          </p:cNvPr>
          <p:cNvSpPr>
            <a:spLocks/>
          </p:cNvSpPr>
          <p:nvPr/>
        </p:nvSpPr>
        <p:spPr bwMode="auto">
          <a:xfrm>
            <a:off x="3276600" y="2508250"/>
            <a:ext cx="0" cy="422275"/>
          </a:xfrm>
          <a:custGeom>
            <a:avLst/>
            <a:gdLst>
              <a:gd name="T0" fmla="*/ 0 h 421639"/>
              <a:gd name="T1" fmla="*/ 421629 h 4216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21639">
                <a:moveTo>
                  <a:pt x="0" y="0"/>
                </a:moveTo>
                <a:lnTo>
                  <a:pt x="0" y="42162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7F2132EC-FC3B-405C-A8C1-B309F1CDB12A}"/>
              </a:ext>
            </a:extLst>
          </p:cNvPr>
          <p:cNvSpPr>
            <a:spLocks/>
          </p:cNvSpPr>
          <p:nvPr/>
        </p:nvSpPr>
        <p:spPr bwMode="auto">
          <a:xfrm>
            <a:off x="3886200" y="2508250"/>
            <a:ext cx="0" cy="422275"/>
          </a:xfrm>
          <a:custGeom>
            <a:avLst/>
            <a:gdLst>
              <a:gd name="T0" fmla="*/ 0 h 421639"/>
              <a:gd name="T1" fmla="*/ 421629 h 4216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21639">
                <a:moveTo>
                  <a:pt x="0" y="0"/>
                </a:moveTo>
                <a:lnTo>
                  <a:pt x="0" y="42162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3FE6A30C-2E58-4137-90E3-EADF481594F1}"/>
              </a:ext>
            </a:extLst>
          </p:cNvPr>
          <p:cNvSpPr>
            <a:spLocks/>
          </p:cNvSpPr>
          <p:nvPr/>
        </p:nvSpPr>
        <p:spPr bwMode="auto">
          <a:xfrm>
            <a:off x="4495800" y="2508250"/>
            <a:ext cx="0" cy="422275"/>
          </a:xfrm>
          <a:custGeom>
            <a:avLst/>
            <a:gdLst>
              <a:gd name="T0" fmla="*/ 0 h 421639"/>
              <a:gd name="T1" fmla="*/ 421629 h 4216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21639">
                <a:moveTo>
                  <a:pt x="0" y="0"/>
                </a:moveTo>
                <a:lnTo>
                  <a:pt x="0" y="42162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7F9572EA-213E-4237-84B5-B12F0DA5ABC8}"/>
              </a:ext>
            </a:extLst>
          </p:cNvPr>
          <p:cNvSpPr>
            <a:spLocks/>
          </p:cNvSpPr>
          <p:nvPr/>
        </p:nvSpPr>
        <p:spPr bwMode="auto">
          <a:xfrm>
            <a:off x="5105400" y="2508250"/>
            <a:ext cx="0" cy="422275"/>
          </a:xfrm>
          <a:custGeom>
            <a:avLst/>
            <a:gdLst>
              <a:gd name="T0" fmla="*/ 0 h 421639"/>
              <a:gd name="T1" fmla="*/ 421629 h 4216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21639">
                <a:moveTo>
                  <a:pt x="0" y="0"/>
                </a:moveTo>
                <a:lnTo>
                  <a:pt x="0" y="42162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0BA5A624-1797-4BE4-B8EF-7217A187D1A3}"/>
              </a:ext>
            </a:extLst>
          </p:cNvPr>
          <p:cNvSpPr>
            <a:spLocks/>
          </p:cNvSpPr>
          <p:nvPr/>
        </p:nvSpPr>
        <p:spPr bwMode="auto">
          <a:xfrm>
            <a:off x="5715000" y="2508250"/>
            <a:ext cx="0" cy="422275"/>
          </a:xfrm>
          <a:custGeom>
            <a:avLst/>
            <a:gdLst>
              <a:gd name="T0" fmla="*/ 0 h 421639"/>
              <a:gd name="T1" fmla="*/ 421629 h 4216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21639">
                <a:moveTo>
                  <a:pt x="0" y="0"/>
                </a:moveTo>
                <a:lnTo>
                  <a:pt x="0" y="42162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7943F404-B249-41F4-A4A7-1C1CB2C01DB6}"/>
              </a:ext>
            </a:extLst>
          </p:cNvPr>
          <p:cNvSpPr>
            <a:spLocks/>
          </p:cNvSpPr>
          <p:nvPr/>
        </p:nvSpPr>
        <p:spPr bwMode="auto">
          <a:xfrm>
            <a:off x="6324600" y="2508250"/>
            <a:ext cx="0" cy="422275"/>
          </a:xfrm>
          <a:custGeom>
            <a:avLst/>
            <a:gdLst>
              <a:gd name="T0" fmla="*/ 0 h 421639"/>
              <a:gd name="T1" fmla="*/ 421629 h 4216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21639">
                <a:moveTo>
                  <a:pt x="0" y="0"/>
                </a:moveTo>
                <a:lnTo>
                  <a:pt x="0" y="42162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E611F62F-0730-44E4-8F22-CD7FCC9FFE71}"/>
              </a:ext>
            </a:extLst>
          </p:cNvPr>
          <p:cNvSpPr>
            <a:spLocks/>
          </p:cNvSpPr>
          <p:nvPr/>
        </p:nvSpPr>
        <p:spPr bwMode="auto">
          <a:xfrm>
            <a:off x="6934200" y="2508250"/>
            <a:ext cx="0" cy="422275"/>
          </a:xfrm>
          <a:custGeom>
            <a:avLst/>
            <a:gdLst>
              <a:gd name="T0" fmla="*/ 0 h 421639"/>
              <a:gd name="T1" fmla="*/ 421629 h 4216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21639">
                <a:moveTo>
                  <a:pt x="0" y="0"/>
                </a:moveTo>
                <a:lnTo>
                  <a:pt x="0" y="42162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CA4FA38C-96E0-4827-BF88-5269E4993445}"/>
              </a:ext>
            </a:extLst>
          </p:cNvPr>
          <p:cNvSpPr>
            <a:spLocks/>
          </p:cNvSpPr>
          <p:nvPr/>
        </p:nvSpPr>
        <p:spPr bwMode="auto">
          <a:xfrm>
            <a:off x="1447800" y="2508250"/>
            <a:ext cx="0" cy="422275"/>
          </a:xfrm>
          <a:custGeom>
            <a:avLst/>
            <a:gdLst>
              <a:gd name="T0" fmla="*/ 0 h 421639"/>
              <a:gd name="T1" fmla="*/ 421629 h 4216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21639">
                <a:moveTo>
                  <a:pt x="0" y="0"/>
                </a:moveTo>
                <a:lnTo>
                  <a:pt x="0" y="42162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5564327E-C205-4D78-9DAD-660FAF43F056}"/>
              </a:ext>
            </a:extLst>
          </p:cNvPr>
          <p:cNvSpPr>
            <a:spLocks/>
          </p:cNvSpPr>
          <p:nvPr/>
        </p:nvSpPr>
        <p:spPr bwMode="auto">
          <a:xfrm>
            <a:off x="7543800" y="2508250"/>
            <a:ext cx="0" cy="422275"/>
          </a:xfrm>
          <a:custGeom>
            <a:avLst/>
            <a:gdLst>
              <a:gd name="T0" fmla="*/ 0 h 421639"/>
              <a:gd name="T1" fmla="*/ 421629 h 4216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21639">
                <a:moveTo>
                  <a:pt x="0" y="0"/>
                </a:moveTo>
                <a:lnTo>
                  <a:pt x="0" y="42162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58453230-38BF-46EA-91B5-844E0E19B2AE}"/>
              </a:ext>
            </a:extLst>
          </p:cNvPr>
          <p:cNvSpPr>
            <a:spLocks/>
          </p:cNvSpPr>
          <p:nvPr/>
        </p:nvSpPr>
        <p:spPr bwMode="auto">
          <a:xfrm>
            <a:off x="1441450" y="2514600"/>
            <a:ext cx="6108700" cy="0"/>
          </a:xfrm>
          <a:custGeom>
            <a:avLst/>
            <a:gdLst>
              <a:gd name="T0" fmla="*/ 0 w 6108700"/>
              <a:gd name="T1" fmla="*/ 6108685 w 61087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108700">
                <a:moveTo>
                  <a:pt x="0" y="0"/>
                </a:moveTo>
                <a:lnTo>
                  <a:pt x="6108685" y="0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A81D64F1-8C8A-48F8-97A2-9B18880D58EE}"/>
              </a:ext>
            </a:extLst>
          </p:cNvPr>
          <p:cNvSpPr>
            <a:spLocks/>
          </p:cNvSpPr>
          <p:nvPr/>
        </p:nvSpPr>
        <p:spPr bwMode="auto">
          <a:xfrm>
            <a:off x="1441450" y="2911475"/>
            <a:ext cx="6108700" cy="0"/>
          </a:xfrm>
          <a:custGeom>
            <a:avLst/>
            <a:gdLst>
              <a:gd name="T0" fmla="*/ 0 w 6108700"/>
              <a:gd name="T1" fmla="*/ 6108685 w 61087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108700">
                <a:moveTo>
                  <a:pt x="0" y="0"/>
                </a:moveTo>
                <a:lnTo>
                  <a:pt x="6108685" y="0"/>
                </a:lnTo>
              </a:path>
            </a:pathLst>
          </a:custGeom>
          <a:noFill/>
          <a:ln w="38099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9DEE99D2-9A24-4723-B001-98751C1A1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2589213"/>
            <a:ext cx="1682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0B3FDA7A-2B0F-4376-8D6D-A3D83D2CA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2589213"/>
            <a:ext cx="1666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838B2FD0-5DE4-4B0C-B113-177B5EA3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2589213"/>
            <a:ext cx="1666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D498B20A-3E69-4538-B179-EFE0CA3BE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850" y="2589213"/>
            <a:ext cx="1666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7931EF55-F044-4123-9806-82E80D22B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0" y="2589213"/>
            <a:ext cx="1666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A0D179E6-3F2B-4374-B2A9-94F413916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2589213"/>
            <a:ext cx="1666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1361DC62-0FC9-470B-832E-C65EB0891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2589213"/>
            <a:ext cx="1666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3D3484D1-B6EF-4404-9DEA-AD255081E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2589213"/>
            <a:ext cx="1666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0A5A4B14-1CA1-4BB2-A2DD-5ABBDF65F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2589213"/>
            <a:ext cx="1666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11FEC5FE-F1CB-48D4-BA21-CD97FB8C5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0" y="2589213"/>
            <a:ext cx="1666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55E39802-AE60-424A-97FD-192244870E7B}"/>
              </a:ext>
            </a:extLst>
          </p:cNvPr>
          <p:cNvSpPr>
            <a:spLocks/>
          </p:cNvSpPr>
          <p:nvPr/>
        </p:nvSpPr>
        <p:spPr bwMode="auto">
          <a:xfrm>
            <a:off x="2667000" y="3581400"/>
            <a:ext cx="635000" cy="371475"/>
          </a:xfrm>
          <a:custGeom>
            <a:avLst/>
            <a:gdLst>
              <a:gd name="T0" fmla="*/ 0 w 635000"/>
              <a:gd name="T1" fmla="*/ 370844 h 370839"/>
              <a:gd name="T2" fmla="*/ 634995 w 635000"/>
              <a:gd name="T3" fmla="*/ 370844 h 370839"/>
              <a:gd name="T4" fmla="*/ 634995 w 635000"/>
              <a:gd name="T5" fmla="*/ 0 h 370839"/>
              <a:gd name="T6" fmla="*/ 0 w 635000"/>
              <a:gd name="T7" fmla="*/ 0 h 370839"/>
              <a:gd name="T8" fmla="*/ 0 w 635000"/>
              <a:gd name="T9" fmla="*/ 370844 h 370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00" h="370839">
                <a:moveTo>
                  <a:pt x="0" y="370844"/>
                </a:moveTo>
                <a:lnTo>
                  <a:pt x="634995" y="370844"/>
                </a:lnTo>
                <a:lnTo>
                  <a:pt x="634995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420AAD2B-0D29-4C21-99A4-A3D837C7AB72}"/>
              </a:ext>
            </a:extLst>
          </p:cNvPr>
          <p:cNvSpPr>
            <a:spLocks/>
          </p:cNvSpPr>
          <p:nvPr/>
        </p:nvSpPr>
        <p:spPr bwMode="auto">
          <a:xfrm>
            <a:off x="3302000" y="3581400"/>
            <a:ext cx="635000" cy="371475"/>
          </a:xfrm>
          <a:custGeom>
            <a:avLst/>
            <a:gdLst>
              <a:gd name="T0" fmla="*/ 0 w 635000"/>
              <a:gd name="T1" fmla="*/ 370844 h 370839"/>
              <a:gd name="T2" fmla="*/ 635008 w 635000"/>
              <a:gd name="T3" fmla="*/ 370844 h 370839"/>
              <a:gd name="T4" fmla="*/ 635008 w 635000"/>
              <a:gd name="T5" fmla="*/ 0 h 370839"/>
              <a:gd name="T6" fmla="*/ 0 w 635000"/>
              <a:gd name="T7" fmla="*/ 0 h 370839"/>
              <a:gd name="T8" fmla="*/ 0 w 635000"/>
              <a:gd name="T9" fmla="*/ 370844 h 370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00" h="370839">
                <a:moveTo>
                  <a:pt x="0" y="370844"/>
                </a:moveTo>
                <a:lnTo>
                  <a:pt x="635008" y="370844"/>
                </a:lnTo>
                <a:lnTo>
                  <a:pt x="635008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17552468-7E3A-4C42-B0EC-E88132DCF482}"/>
              </a:ext>
            </a:extLst>
          </p:cNvPr>
          <p:cNvSpPr>
            <a:spLocks/>
          </p:cNvSpPr>
          <p:nvPr/>
        </p:nvSpPr>
        <p:spPr bwMode="auto">
          <a:xfrm>
            <a:off x="3937000" y="3581400"/>
            <a:ext cx="635000" cy="371475"/>
          </a:xfrm>
          <a:custGeom>
            <a:avLst/>
            <a:gdLst>
              <a:gd name="T0" fmla="*/ 0 w 635000"/>
              <a:gd name="T1" fmla="*/ 370844 h 370839"/>
              <a:gd name="T2" fmla="*/ 634995 w 635000"/>
              <a:gd name="T3" fmla="*/ 370844 h 370839"/>
              <a:gd name="T4" fmla="*/ 634995 w 635000"/>
              <a:gd name="T5" fmla="*/ 0 h 370839"/>
              <a:gd name="T6" fmla="*/ 0 w 635000"/>
              <a:gd name="T7" fmla="*/ 0 h 370839"/>
              <a:gd name="T8" fmla="*/ 0 w 635000"/>
              <a:gd name="T9" fmla="*/ 370844 h 370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00" h="370839">
                <a:moveTo>
                  <a:pt x="0" y="370844"/>
                </a:moveTo>
                <a:lnTo>
                  <a:pt x="634995" y="370844"/>
                </a:lnTo>
                <a:lnTo>
                  <a:pt x="634995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5154DF1C-6266-4AA4-813A-F08D427C5111}"/>
              </a:ext>
            </a:extLst>
          </p:cNvPr>
          <p:cNvSpPr>
            <a:spLocks/>
          </p:cNvSpPr>
          <p:nvPr/>
        </p:nvSpPr>
        <p:spPr bwMode="auto">
          <a:xfrm>
            <a:off x="3302000" y="3575050"/>
            <a:ext cx="0" cy="396875"/>
          </a:xfrm>
          <a:custGeom>
            <a:avLst/>
            <a:gdLst>
              <a:gd name="T0" fmla="*/ 0 h 396239"/>
              <a:gd name="T1" fmla="*/ 396233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3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D69D9962-1F41-4328-BEC1-0950DB00C44E}"/>
              </a:ext>
            </a:extLst>
          </p:cNvPr>
          <p:cNvSpPr>
            <a:spLocks/>
          </p:cNvSpPr>
          <p:nvPr/>
        </p:nvSpPr>
        <p:spPr bwMode="auto">
          <a:xfrm>
            <a:off x="3937000" y="3575050"/>
            <a:ext cx="0" cy="396875"/>
          </a:xfrm>
          <a:custGeom>
            <a:avLst/>
            <a:gdLst>
              <a:gd name="T0" fmla="*/ 0 h 396239"/>
              <a:gd name="T1" fmla="*/ 396233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3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494185F6-6F91-4D57-8F21-31BA26BE6A42}"/>
              </a:ext>
            </a:extLst>
          </p:cNvPr>
          <p:cNvSpPr>
            <a:spLocks/>
          </p:cNvSpPr>
          <p:nvPr/>
        </p:nvSpPr>
        <p:spPr bwMode="auto">
          <a:xfrm>
            <a:off x="2667000" y="3575050"/>
            <a:ext cx="0" cy="396875"/>
          </a:xfrm>
          <a:custGeom>
            <a:avLst/>
            <a:gdLst>
              <a:gd name="T0" fmla="*/ 0 h 396239"/>
              <a:gd name="T1" fmla="*/ 396233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3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0E0CE50E-BC3E-4830-A389-B115760FE8CC}"/>
              </a:ext>
            </a:extLst>
          </p:cNvPr>
          <p:cNvSpPr>
            <a:spLocks/>
          </p:cNvSpPr>
          <p:nvPr/>
        </p:nvSpPr>
        <p:spPr bwMode="auto">
          <a:xfrm>
            <a:off x="4572000" y="3575050"/>
            <a:ext cx="0" cy="396875"/>
          </a:xfrm>
          <a:custGeom>
            <a:avLst/>
            <a:gdLst>
              <a:gd name="T0" fmla="*/ 0 h 396239"/>
              <a:gd name="T1" fmla="*/ 396233 h 3962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96239">
                <a:moveTo>
                  <a:pt x="0" y="0"/>
                </a:moveTo>
                <a:lnTo>
                  <a:pt x="0" y="396233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C438C4E0-5E2B-470B-96E2-805D867941E8}"/>
              </a:ext>
            </a:extLst>
          </p:cNvPr>
          <p:cNvSpPr>
            <a:spLocks/>
          </p:cNvSpPr>
          <p:nvPr/>
        </p:nvSpPr>
        <p:spPr bwMode="auto">
          <a:xfrm>
            <a:off x="2660650" y="3581400"/>
            <a:ext cx="1917700" cy="0"/>
          </a:xfrm>
          <a:custGeom>
            <a:avLst/>
            <a:gdLst>
              <a:gd name="T0" fmla="*/ 0 w 1917700"/>
              <a:gd name="T1" fmla="*/ 1917685 w 19177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917700">
                <a:moveTo>
                  <a:pt x="0" y="0"/>
                </a:moveTo>
                <a:lnTo>
                  <a:pt x="1917685" y="0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616DCABA-9F09-45F4-9EC5-5A507958490F}"/>
              </a:ext>
            </a:extLst>
          </p:cNvPr>
          <p:cNvSpPr>
            <a:spLocks/>
          </p:cNvSpPr>
          <p:nvPr/>
        </p:nvSpPr>
        <p:spPr bwMode="auto">
          <a:xfrm>
            <a:off x="2660650" y="3952875"/>
            <a:ext cx="1917700" cy="0"/>
          </a:xfrm>
          <a:custGeom>
            <a:avLst/>
            <a:gdLst>
              <a:gd name="T0" fmla="*/ 0 w 1917700"/>
              <a:gd name="T1" fmla="*/ 1917685 w 19177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917700">
                <a:moveTo>
                  <a:pt x="0" y="0"/>
                </a:moveTo>
                <a:lnTo>
                  <a:pt x="1917685" y="0"/>
                </a:lnTo>
              </a:path>
            </a:pathLst>
          </a:custGeom>
          <a:noFill/>
          <a:ln w="38099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17B552AD-601B-4874-8CD2-E4BC95516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652838"/>
            <a:ext cx="1539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B41986F2-A21C-4ABF-A130-18C9BC52F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3652838"/>
            <a:ext cx="1539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612F32DB-F836-42B9-B581-E70AC47BA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3652838"/>
            <a:ext cx="1539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77AD59D7-03CD-4600-96BD-D572D03800A7}"/>
              </a:ext>
            </a:extLst>
          </p:cNvPr>
          <p:cNvSpPr>
            <a:spLocks/>
          </p:cNvSpPr>
          <p:nvPr/>
        </p:nvSpPr>
        <p:spPr bwMode="auto">
          <a:xfrm>
            <a:off x="4267200" y="2895600"/>
            <a:ext cx="1588" cy="685800"/>
          </a:xfrm>
          <a:custGeom>
            <a:avLst/>
            <a:gdLst>
              <a:gd name="T0" fmla="*/ 1645 w 1904"/>
              <a:gd name="T1" fmla="*/ 0 h 685800"/>
              <a:gd name="T2" fmla="*/ 0 w 1904"/>
              <a:gd name="T3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4" h="685800">
                <a:moveTo>
                  <a:pt x="1645" y="0"/>
                </a:moveTo>
                <a:lnTo>
                  <a:pt x="0" y="685799"/>
                </a:lnTo>
              </a:path>
            </a:pathLst>
          </a:custGeom>
          <a:noFill/>
          <a:ln w="9143">
            <a:solidFill>
              <a:srgbClr val="702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A7E984A7-253B-4790-88AF-1E118A9B0956}"/>
              </a:ext>
            </a:extLst>
          </p:cNvPr>
          <p:cNvSpPr>
            <a:spLocks/>
          </p:cNvSpPr>
          <p:nvPr/>
        </p:nvSpPr>
        <p:spPr bwMode="auto">
          <a:xfrm>
            <a:off x="3581400" y="2895600"/>
            <a:ext cx="1588" cy="685800"/>
          </a:xfrm>
          <a:custGeom>
            <a:avLst/>
            <a:gdLst>
              <a:gd name="T0" fmla="*/ 1645 w 1904"/>
              <a:gd name="T1" fmla="*/ 0 h 685800"/>
              <a:gd name="T2" fmla="*/ 0 w 1904"/>
              <a:gd name="T3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4" h="685800">
                <a:moveTo>
                  <a:pt x="1645" y="0"/>
                </a:moveTo>
                <a:lnTo>
                  <a:pt x="0" y="685799"/>
                </a:lnTo>
              </a:path>
            </a:pathLst>
          </a:custGeom>
          <a:noFill/>
          <a:ln w="9143">
            <a:solidFill>
              <a:srgbClr val="702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2D325CC3-72BA-48A9-9C7C-A2C8D3E00647}"/>
              </a:ext>
            </a:extLst>
          </p:cNvPr>
          <p:cNvSpPr>
            <a:spLocks/>
          </p:cNvSpPr>
          <p:nvPr/>
        </p:nvSpPr>
        <p:spPr bwMode="auto">
          <a:xfrm>
            <a:off x="2971800" y="2895600"/>
            <a:ext cx="1588" cy="685800"/>
          </a:xfrm>
          <a:custGeom>
            <a:avLst/>
            <a:gdLst>
              <a:gd name="T0" fmla="*/ 1655 w 1905"/>
              <a:gd name="T1" fmla="*/ 0 h 685800"/>
              <a:gd name="T2" fmla="*/ 0 w 1905"/>
              <a:gd name="T3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5" h="685800">
                <a:moveTo>
                  <a:pt x="1655" y="0"/>
                </a:moveTo>
                <a:lnTo>
                  <a:pt x="0" y="685799"/>
                </a:lnTo>
              </a:path>
            </a:pathLst>
          </a:custGeom>
          <a:noFill/>
          <a:ln w="9143">
            <a:solidFill>
              <a:srgbClr val="702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B7C10BF3-DBEC-4D8A-80FE-6EF08E3816F9}"/>
              </a:ext>
            </a:extLst>
          </p:cNvPr>
          <p:cNvSpPr>
            <a:spLocks/>
          </p:cNvSpPr>
          <p:nvPr/>
        </p:nvSpPr>
        <p:spPr bwMode="auto">
          <a:xfrm>
            <a:off x="1371600" y="3530600"/>
            <a:ext cx="1143000" cy="104775"/>
          </a:xfrm>
          <a:custGeom>
            <a:avLst/>
            <a:gdLst>
              <a:gd name="T0" fmla="*/ 1106989 w 1143000"/>
              <a:gd name="T1" fmla="*/ 58124 h 103504"/>
              <a:gd name="T2" fmla="*/ 1050929 w 1143000"/>
              <a:gd name="T3" fmla="*/ 90677 h 103504"/>
              <a:gd name="T4" fmla="*/ 1047999 w 1143000"/>
              <a:gd name="T5" fmla="*/ 92445 h 103504"/>
              <a:gd name="T6" fmla="*/ 1046856 w 1143000"/>
              <a:gd name="T7" fmla="*/ 96377 h 103504"/>
              <a:gd name="T8" fmla="*/ 1048643 w 1143000"/>
              <a:gd name="T9" fmla="*/ 99425 h 103504"/>
              <a:gd name="T10" fmla="*/ 1050416 w 1143000"/>
              <a:gd name="T11" fmla="*/ 102473 h 103504"/>
              <a:gd name="T12" fmla="*/ 1054358 w 1143000"/>
              <a:gd name="T13" fmla="*/ 103510 h 103504"/>
              <a:gd name="T14" fmla="*/ 1132124 w 1143000"/>
              <a:gd name="T15" fmla="*/ 58155 h 103504"/>
              <a:gd name="T16" fmla="*/ 1106989 w 1143000"/>
              <a:gd name="T17" fmla="*/ 58124 h 103504"/>
              <a:gd name="T18" fmla="*/ 1117780 w 1143000"/>
              <a:gd name="T19" fmla="*/ 51857 h 103504"/>
              <a:gd name="T20" fmla="*/ 1106989 w 1143000"/>
              <a:gd name="T21" fmla="*/ 58124 h 103504"/>
              <a:gd name="T22" fmla="*/ 1130426 w 1143000"/>
              <a:gd name="T23" fmla="*/ 58155 h 103504"/>
              <a:gd name="T24" fmla="*/ 1130426 w 1143000"/>
              <a:gd name="T25" fmla="*/ 57393 h 103504"/>
              <a:gd name="T26" fmla="*/ 1127247 w 1143000"/>
              <a:gd name="T27" fmla="*/ 57393 h 103504"/>
              <a:gd name="T28" fmla="*/ 1117780 w 1143000"/>
              <a:gd name="T29" fmla="*/ 51857 h 103504"/>
              <a:gd name="T30" fmla="*/ 1054476 w 1143000"/>
              <a:gd name="T31" fmla="*/ 0 h 103504"/>
              <a:gd name="T32" fmla="*/ 1050548 w 1143000"/>
              <a:gd name="T33" fmla="*/ 1005 h 103504"/>
              <a:gd name="T34" fmla="*/ 1048761 w 1143000"/>
              <a:gd name="T35" fmla="*/ 4053 h 103504"/>
              <a:gd name="T36" fmla="*/ 1046987 w 1143000"/>
              <a:gd name="T37" fmla="*/ 7101 h 103504"/>
              <a:gd name="T38" fmla="*/ 1047999 w 1143000"/>
              <a:gd name="T39" fmla="*/ 11033 h 103504"/>
              <a:gd name="T40" fmla="*/ 1106814 w 1143000"/>
              <a:gd name="T41" fmla="*/ 45444 h 103504"/>
              <a:gd name="T42" fmla="*/ 1130426 w 1143000"/>
              <a:gd name="T43" fmla="*/ 45476 h 103504"/>
              <a:gd name="T44" fmla="*/ 1130426 w 1143000"/>
              <a:gd name="T45" fmla="*/ 58155 h 103504"/>
              <a:gd name="T46" fmla="*/ 1132124 w 1143000"/>
              <a:gd name="T47" fmla="*/ 58155 h 103504"/>
              <a:gd name="T48" fmla="*/ 1142999 w 1143000"/>
              <a:gd name="T49" fmla="*/ 51815 h 103504"/>
              <a:gd name="T50" fmla="*/ 1054476 w 1143000"/>
              <a:gd name="T51" fmla="*/ 0 h 103504"/>
              <a:gd name="T52" fmla="*/ 0 w 1143000"/>
              <a:gd name="T53" fmla="*/ 43952 h 103504"/>
              <a:gd name="T54" fmla="*/ 0 w 1143000"/>
              <a:gd name="T55" fmla="*/ 56631 h 103504"/>
              <a:gd name="T56" fmla="*/ 1106989 w 1143000"/>
              <a:gd name="T57" fmla="*/ 58124 h 103504"/>
              <a:gd name="T58" fmla="*/ 1117780 w 1143000"/>
              <a:gd name="T59" fmla="*/ 51857 h 103504"/>
              <a:gd name="T60" fmla="*/ 1106814 w 1143000"/>
              <a:gd name="T61" fmla="*/ 45444 h 103504"/>
              <a:gd name="T62" fmla="*/ 0 w 1143000"/>
              <a:gd name="T63" fmla="*/ 43952 h 103504"/>
              <a:gd name="T64" fmla="*/ 1127247 w 1143000"/>
              <a:gd name="T65" fmla="*/ 46360 h 103504"/>
              <a:gd name="T66" fmla="*/ 1117780 w 1143000"/>
              <a:gd name="T67" fmla="*/ 51857 h 103504"/>
              <a:gd name="T68" fmla="*/ 1127247 w 1143000"/>
              <a:gd name="T69" fmla="*/ 57393 h 103504"/>
              <a:gd name="T70" fmla="*/ 1127247 w 1143000"/>
              <a:gd name="T71" fmla="*/ 46360 h 103504"/>
              <a:gd name="T72" fmla="*/ 1130426 w 1143000"/>
              <a:gd name="T73" fmla="*/ 46360 h 103504"/>
              <a:gd name="T74" fmla="*/ 1127247 w 1143000"/>
              <a:gd name="T75" fmla="*/ 46360 h 103504"/>
              <a:gd name="T76" fmla="*/ 1127247 w 1143000"/>
              <a:gd name="T77" fmla="*/ 57393 h 103504"/>
              <a:gd name="T78" fmla="*/ 1130426 w 1143000"/>
              <a:gd name="T79" fmla="*/ 57393 h 103504"/>
              <a:gd name="T80" fmla="*/ 1130426 w 1143000"/>
              <a:gd name="T81" fmla="*/ 46360 h 103504"/>
              <a:gd name="T82" fmla="*/ 1106814 w 1143000"/>
              <a:gd name="T83" fmla="*/ 45444 h 103504"/>
              <a:gd name="T84" fmla="*/ 1117780 w 1143000"/>
              <a:gd name="T85" fmla="*/ 51857 h 103504"/>
              <a:gd name="T86" fmla="*/ 1127247 w 1143000"/>
              <a:gd name="T87" fmla="*/ 46360 h 103504"/>
              <a:gd name="T88" fmla="*/ 1130426 w 1143000"/>
              <a:gd name="T89" fmla="*/ 46360 h 103504"/>
              <a:gd name="T90" fmla="*/ 1130426 w 1143000"/>
              <a:gd name="T91" fmla="*/ 45476 h 103504"/>
              <a:gd name="T92" fmla="*/ 1106814 w 1143000"/>
              <a:gd name="T93" fmla="*/ 45444 h 10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43000" h="103504">
                <a:moveTo>
                  <a:pt x="1106989" y="58124"/>
                </a:moveTo>
                <a:lnTo>
                  <a:pt x="1050929" y="90677"/>
                </a:lnTo>
                <a:lnTo>
                  <a:pt x="1047999" y="92445"/>
                </a:lnTo>
                <a:lnTo>
                  <a:pt x="1046856" y="96377"/>
                </a:lnTo>
                <a:lnTo>
                  <a:pt x="1048643" y="99425"/>
                </a:lnTo>
                <a:lnTo>
                  <a:pt x="1050416" y="102473"/>
                </a:lnTo>
                <a:lnTo>
                  <a:pt x="1054358" y="103510"/>
                </a:lnTo>
                <a:lnTo>
                  <a:pt x="1132124" y="58155"/>
                </a:lnTo>
                <a:lnTo>
                  <a:pt x="1106989" y="58124"/>
                </a:lnTo>
                <a:close/>
              </a:path>
              <a:path w="1143000" h="103504">
                <a:moveTo>
                  <a:pt x="1117780" y="51857"/>
                </a:moveTo>
                <a:lnTo>
                  <a:pt x="1106989" y="58124"/>
                </a:lnTo>
                <a:lnTo>
                  <a:pt x="1130426" y="58155"/>
                </a:lnTo>
                <a:lnTo>
                  <a:pt x="1130426" y="57393"/>
                </a:lnTo>
                <a:lnTo>
                  <a:pt x="1127247" y="57393"/>
                </a:lnTo>
                <a:lnTo>
                  <a:pt x="1117780" y="51857"/>
                </a:lnTo>
                <a:close/>
              </a:path>
              <a:path w="1143000" h="103504">
                <a:moveTo>
                  <a:pt x="1054476" y="0"/>
                </a:moveTo>
                <a:lnTo>
                  <a:pt x="1050548" y="1005"/>
                </a:lnTo>
                <a:lnTo>
                  <a:pt x="1048761" y="4053"/>
                </a:lnTo>
                <a:lnTo>
                  <a:pt x="1046987" y="7101"/>
                </a:lnTo>
                <a:lnTo>
                  <a:pt x="1047999" y="11033"/>
                </a:lnTo>
                <a:lnTo>
                  <a:pt x="1106814" y="45444"/>
                </a:lnTo>
                <a:lnTo>
                  <a:pt x="1130426" y="45476"/>
                </a:lnTo>
                <a:lnTo>
                  <a:pt x="1130426" y="58155"/>
                </a:lnTo>
                <a:lnTo>
                  <a:pt x="1132124" y="58155"/>
                </a:lnTo>
                <a:lnTo>
                  <a:pt x="1142999" y="51815"/>
                </a:lnTo>
                <a:lnTo>
                  <a:pt x="1054476" y="0"/>
                </a:lnTo>
                <a:close/>
              </a:path>
              <a:path w="1143000" h="103504">
                <a:moveTo>
                  <a:pt x="0" y="43952"/>
                </a:moveTo>
                <a:lnTo>
                  <a:pt x="0" y="56631"/>
                </a:lnTo>
                <a:lnTo>
                  <a:pt x="1106989" y="58124"/>
                </a:lnTo>
                <a:lnTo>
                  <a:pt x="1117780" y="51857"/>
                </a:lnTo>
                <a:lnTo>
                  <a:pt x="1106814" y="45444"/>
                </a:lnTo>
                <a:lnTo>
                  <a:pt x="0" y="43952"/>
                </a:lnTo>
                <a:close/>
              </a:path>
              <a:path w="1143000" h="103504">
                <a:moveTo>
                  <a:pt x="1127247" y="46360"/>
                </a:moveTo>
                <a:lnTo>
                  <a:pt x="1117780" y="51857"/>
                </a:lnTo>
                <a:lnTo>
                  <a:pt x="1127247" y="57393"/>
                </a:lnTo>
                <a:lnTo>
                  <a:pt x="1127247" y="46360"/>
                </a:lnTo>
                <a:close/>
              </a:path>
              <a:path w="1143000" h="103504">
                <a:moveTo>
                  <a:pt x="1130426" y="46360"/>
                </a:moveTo>
                <a:lnTo>
                  <a:pt x="1127247" y="46360"/>
                </a:lnTo>
                <a:lnTo>
                  <a:pt x="1127247" y="57393"/>
                </a:lnTo>
                <a:lnTo>
                  <a:pt x="1130426" y="57393"/>
                </a:lnTo>
                <a:lnTo>
                  <a:pt x="1130426" y="46360"/>
                </a:lnTo>
                <a:close/>
              </a:path>
              <a:path w="1143000" h="103504">
                <a:moveTo>
                  <a:pt x="1106814" y="45444"/>
                </a:moveTo>
                <a:lnTo>
                  <a:pt x="1117780" y="51857"/>
                </a:lnTo>
                <a:lnTo>
                  <a:pt x="1127247" y="46360"/>
                </a:lnTo>
                <a:lnTo>
                  <a:pt x="1130426" y="46360"/>
                </a:lnTo>
                <a:lnTo>
                  <a:pt x="1130426" y="45476"/>
                </a:lnTo>
                <a:lnTo>
                  <a:pt x="1106814" y="45444"/>
                </a:lnTo>
                <a:close/>
              </a:path>
            </a:pathLst>
          </a:custGeom>
          <a:solidFill>
            <a:srgbClr val="702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3317654E-5006-40D3-A3F1-FBC9B67F040F}"/>
              </a:ext>
            </a:extLst>
          </p:cNvPr>
          <p:cNvSpPr txBox="1"/>
          <p:nvPr/>
        </p:nvSpPr>
        <p:spPr>
          <a:xfrm>
            <a:off x="1679575" y="3275013"/>
            <a:ext cx="484188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=2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DE2F6E2E-FBDC-44EE-B646-4448CB3951A8}"/>
              </a:ext>
            </a:extLst>
          </p:cNvPr>
          <p:cNvSpPr txBox="1"/>
          <p:nvPr/>
        </p:nvSpPr>
        <p:spPr>
          <a:xfrm>
            <a:off x="1679575" y="4900613"/>
            <a:ext cx="44418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dirty="0">
                <a:latin typeface="Arial"/>
                <a:cs typeface="Arial"/>
              </a:rPr>
              <a:t>So,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S=2 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 a val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d sh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ft</a:t>
            </a:r>
            <a:r>
              <a:rPr sz="3200" dirty="0">
                <a:latin typeface="Arial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26062623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1</TotalTime>
  <Words>1139</Words>
  <Application>Microsoft Office PowerPoint</Application>
  <PresentationFormat>On-screen Show (4:3)</PresentationFormat>
  <Paragraphs>369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Tahoma</vt:lpstr>
      <vt:lpstr>Times New Roman</vt:lpstr>
      <vt:lpstr>10069045</vt:lpstr>
      <vt:lpstr>Equation</vt:lpstr>
      <vt:lpstr>Algorithm Analysis and Design   String Matching   </vt:lpstr>
      <vt:lpstr>Overview</vt:lpstr>
      <vt:lpstr> STRING MATCHING ALGORITHMS </vt:lpstr>
      <vt:lpstr>THE NAIVE ALGORITHM</vt:lpstr>
      <vt:lpstr>  </vt:lpstr>
      <vt:lpstr> STRING MATCHING PROBLEM </vt:lpstr>
      <vt:lpstr>EXAMPLE</vt:lpstr>
      <vt:lpstr>  </vt:lpstr>
      <vt:lpstr>  </vt:lpstr>
      <vt:lpstr>  </vt:lpstr>
      <vt:lpstr>  </vt:lpstr>
      <vt:lpstr>  </vt:lpstr>
      <vt:lpstr>  </vt:lpstr>
      <vt:lpstr>  </vt:lpstr>
      <vt:lpstr>Algorithm Analysis</vt:lpstr>
      <vt:lpstr>THE RABIN-KARP ALGORITHM</vt:lpstr>
      <vt:lpstr>ALGORITHM</vt:lpstr>
      <vt:lpstr>  </vt:lpstr>
      <vt:lpstr>  </vt:lpstr>
      <vt:lpstr>  </vt:lpstr>
      <vt:lpstr>  </vt:lpstr>
      <vt:lpstr>  </vt:lpstr>
      <vt:lpstr>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Gyanendra Tiwary</cp:lastModifiedBy>
  <cp:revision>717</cp:revision>
  <dcterms:created xsi:type="dcterms:W3CDTF">2008-04-22T09:26:06Z</dcterms:created>
  <dcterms:modified xsi:type="dcterms:W3CDTF">2023-01-28T03:07:01Z</dcterms:modified>
</cp:coreProperties>
</file>