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chonthenet.com/mysql/group_by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MYSQL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By, Having clause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7134925" y="4629925"/>
            <a:ext cx="2866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K.V.S Tharani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By </a:t>
            </a:r>
            <a:endParaRPr b="1"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766275"/>
            <a:ext cx="2478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By groups 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</a:rPr>
              <a:t>a set of rows into a set of summary rows based on column values or expressions.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</a:rPr>
              <a:t>We can also use aggregate functions on the grouped result.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</a:rPr>
              <a:t>Group by can be used with both where and having clause.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Limitations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Handling null values.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Performance impact on large datasets.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Doesn’t work on Non aggregated columns.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4. Grouping by multiple columns.</a:t>
            </a:r>
            <a:endParaRPr sz="14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select job_title, avg(salary) as average_salary from employees join jobs using(job_id) group by job_id;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Group by is always used after where clause and before having clause.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Having Clause</a:t>
            </a:r>
            <a:endParaRPr b="1"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HAVING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clause is used in combination with</a:t>
            </a:r>
            <a:r>
              <a:rPr lang="en" sz="1400">
                <a:solidFill>
                  <a:srgbClr val="33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clause to restrict the groups of returned rows to only those whose condition is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TRUE.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Having clause can only be used with aggregate functions.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Having clause allows us to use aggregate functions unlike where clause.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2. Since having clause is used after group by helps to improve the performance.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select orderNumber, sum(quantityOrdered*priceEach) as total_price, sum(quantityOrdered) as total_quantity from orderdetails group by orderNumber having sum(quantityOrdered*priceEach)&gt;10000 ;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549400" y="180175"/>
            <a:ext cx="40452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APPLIC</a:t>
            </a:r>
            <a:r>
              <a:rPr b="1" lang="en" sz="3000">
                <a:solidFill>
                  <a:schemeClr val="lt1"/>
                </a:solidFill>
              </a:rPr>
              <a:t>ATIONS</a:t>
            </a:r>
            <a:r>
              <a:rPr b="1" lang="en" sz="3000"/>
              <a:t> </a:t>
            </a:r>
            <a:endParaRPr b="1" sz="3000"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265500" y="781076"/>
            <a:ext cx="40452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GROUP BY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by is used whenever we want to group similar type of data for eg :-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Sales analysis by year.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Student marks analysis like to see the average marks of the students for this semester.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Customer Segmentation - want the details of the customer based on their orders or demographics.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4752325" y="781075"/>
            <a:ext cx="40452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 </a:t>
            </a:r>
            <a:r>
              <a:rPr b="1" lang="en" sz="2000">
                <a:solidFill>
                  <a:schemeClr val="lt1"/>
                </a:solidFill>
              </a:rPr>
              <a:t>HAVING CLAUSE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Having clause is used with group by to get the returned rows based on given condition for eg :-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Sales analysis based on given condition like of a particular year.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Having</a:t>
            </a:r>
            <a:r>
              <a:rPr lang="en" sz="1400">
                <a:solidFill>
                  <a:schemeClr val="lt1"/>
                </a:solidFill>
              </a:rPr>
              <a:t> clause allows us to use aggregate functions which we can use to find on the aggregated data along </a:t>
            </a:r>
            <a:r>
              <a:rPr lang="en" sz="1400">
                <a:solidFill>
                  <a:schemeClr val="lt1"/>
                </a:solidFill>
              </a:rPr>
              <a:t>with</a:t>
            </a:r>
            <a:r>
              <a:rPr lang="en" sz="1400">
                <a:solidFill>
                  <a:schemeClr val="lt1"/>
                </a:solidFill>
              </a:rPr>
              <a:t> the specified condition.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Customer Segmentation - if we want the details of the customer based on a condition like who ordered this product.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