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783D4-34C2-4AFD-8D83-B64857522080}" v="9" dt="2020-10-15T03:55:2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F334F-C5A4-4FF1-BB63-422C6573D0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FDD5DC-FFF0-4FE7-B521-8B38F8D7BBBD}">
      <dgm:prSet/>
      <dgm:spPr/>
      <dgm:t>
        <a:bodyPr/>
        <a:lstStyle/>
        <a:p>
          <a:r>
            <a:rPr lang="en-US"/>
            <a:t>Decision tree </a:t>
          </a:r>
        </a:p>
      </dgm:t>
    </dgm:pt>
    <dgm:pt modelId="{734FEE14-8BB5-4DCF-84C3-F535F9D164CB}" type="parTrans" cxnId="{F1BD19FF-9024-4B98-9249-8785C9082861}">
      <dgm:prSet/>
      <dgm:spPr/>
      <dgm:t>
        <a:bodyPr/>
        <a:lstStyle/>
        <a:p>
          <a:endParaRPr lang="en-US"/>
        </a:p>
      </dgm:t>
    </dgm:pt>
    <dgm:pt modelId="{218E075E-FF82-4504-A8FA-933B7C7079A5}" type="sibTrans" cxnId="{F1BD19FF-9024-4B98-9249-8785C9082861}">
      <dgm:prSet/>
      <dgm:spPr/>
      <dgm:t>
        <a:bodyPr/>
        <a:lstStyle/>
        <a:p>
          <a:endParaRPr lang="en-US"/>
        </a:p>
      </dgm:t>
    </dgm:pt>
    <dgm:pt modelId="{F2E68B8C-CF93-438D-B5CC-86E440112120}">
      <dgm:prSet/>
      <dgm:spPr/>
      <dgm:t>
        <a:bodyPr/>
        <a:lstStyle/>
        <a:p>
          <a:r>
            <a:rPr lang="en-US"/>
            <a:t>K-nearest neighbor</a:t>
          </a:r>
        </a:p>
      </dgm:t>
    </dgm:pt>
    <dgm:pt modelId="{FEE17D91-FD69-461A-B067-7544FCA85A99}" type="parTrans" cxnId="{6B53D060-1A0B-4590-9958-BB678639833F}">
      <dgm:prSet/>
      <dgm:spPr/>
      <dgm:t>
        <a:bodyPr/>
        <a:lstStyle/>
        <a:p>
          <a:endParaRPr lang="en-US"/>
        </a:p>
      </dgm:t>
    </dgm:pt>
    <dgm:pt modelId="{C440C2EF-2F41-484B-B4B0-E8614EABC7EA}" type="sibTrans" cxnId="{6B53D060-1A0B-4590-9958-BB678639833F}">
      <dgm:prSet/>
      <dgm:spPr/>
      <dgm:t>
        <a:bodyPr/>
        <a:lstStyle/>
        <a:p>
          <a:endParaRPr lang="en-US"/>
        </a:p>
      </dgm:t>
    </dgm:pt>
    <dgm:pt modelId="{5AA3C382-A747-4304-B439-120A5487F735}">
      <dgm:prSet/>
      <dgm:spPr/>
      <dgm:t>
        <a:bodyPr/>
        <a:lstStyle/>
        <a:p>
          <a:r>
            <a:rPr lang="en-US"/>
            <a:t>Naïve bayes </a:t>
          </a:r>
        </a:p>
      </dgm:t>
    </dgm:pt>
    <dgm:pt modelId="{64C45578-E137-47EA-9BAA-133171021C4C}" type="parTrans" cxnId="{26B6EC3A-8A59-4684-BB50-57DC708A42A5}">
      <dgm:prSet/>
      <dgm:spPr/>
      <dgm:t>
        <a:bodyPr/>
        <a:lstStyle/>
        <a:p>
          <a:endParaRPr lang="en-US"/>
        </a:p>
      </dgm:t>
    </dgm:pt>
    <dgm:pt modelId="{72FBD157-1738-4B45-BCF4-CFFAB0B9D2C5}" type="sibTrans" cxnId="{26B6EC3A-8A59-4684-BB50-57DC708A42A5}">
      <dgm:prSet/>
      <dgm:spPr/>
      <dgm:t>
        <a:bodyPr/>
        <a:lstStyle/>
        <a:p>
          <a:endParaRPr lang="en-US"/>
        </a:p>
      </dgm:t>
    </dgm:pt>
    <dgm:pt modelId="{7FA330E3-D960-4CAE-A90D-27DC7FEFD7AE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B4A712E1-71A1-43E8-9CFE-4C655392FD39}" type="parTrans" cxnId="{43076B2F-AB14-43C2-A706-EAF1F1FAB4ED}">
      <dgm:prSet/>
      <dgm:spPr/>
      <dgm:t>
        <a:bodyPr/>
        <a:lstStyle/>
        <a:p>
          <a:endParaRPr lang="en-US"/>
        </a:p>
      </dgm:t>
    </dgm:pt>
    <dgm:pt modelId="{929201D7-9FF4-4696-83A1-9F0D04EFA832}" type="sibTrans" cxnId="{43076B2F-AB14-43C2-A706-EAF1F1FAB4ED}">
      <dgm:prSet/>
      <dgm:spPr/>
      <dgm:t>
        <a:bodyPr/>
        <a:lstStyle/>
        <a:p>
          <a:endParaRPr lang="en-US"/>
        </a:p>
      </dgm:t>
    </dgm:pt>
    <dgm:pt modelId="{44B3BEE4-D572-46FF-84DC-FFFC79DADDD8}" type="pres">
      <dgm:prSet presAssocID="{808F334F-C5A4-4FF1-BB63-422C6573D088}" presName="root" presStyleCnt="0">
        <dgm:presLayoutVars>
          <dgm:dir/>
          <dgm:resizeHandles val="exact"/>
        </dgm:presLayoutVars>
      </dgm:prSet>
      <dgm:spPr/>
    </dgm:pt>
    <dgm:pt modelId="{875792DD-CB3E-4EEF-9CE7-62AB6BF0ACB5}" type="pres">
      <dgm:prSet presAssocID="{7BFDD5DC-FFF0-4FE7-B521-8B38F8D7BBBD}" presName="compNode" presStyleCnt="0"/>
      <dgm:spPr/>
    </dgm:pt>
    <dgm:pt modelId="{EFCC00FF-4B90-4C40-869F-3F5178DF00E3}" type="pres">
      <dgm:prSet presAssocID="{7BFDD5DC-FFF0-4FE7-B521-8B38F8D7BBBD}" presName="bgRect" presStyleLbl="bgShp" presStyleIdx="0" presStyleCnt="4"/>
      <dgm:spPr/>
    </dgm:pt>
    <dgm:pt modelId="{4DBEA38E-218C-4982-8D74-9767E99E9AA7}" type="pres">
      <dgm:prSet presAssocID="{7BFDD5DC-FFF0-4FE7-B521-8B38F8D7BB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1FC4BC-4277-4267-BD59-EC46E073B681}" type="pres">
      <dgm:prSet presAssocID="{7BFDD5DC-FFF0-4FE7-B521-8B38F8D7BBBD}" presName="spaceRect" presStyleCnt="0"/>
      <dgm:spPr/>
    </dgm:pt>
    <dgm:pt modelId="{399F77CC-B976-4782-A26C-5E8887F28E62}" type="pres">
      <dgm:prSet presAssocID="{7BFDD5DC-FFF0-4FE7-B521-8B38F8D7BBBD}" presName="parTx" presStyleLbl="revTx" presStyleIdx="0" presStyleCnt="4">
        <dgm:presLayoutVars>
          <dgm:chMax val="0"/>
          <dgm:chPref val="0"/>
        </dgm:presLayoutVars>
      </dgm:prSet>
      <dgm:spPr/>
    </dgm:pt>
    <dgm:pt modelId="{452B11FF-5300-4E75-BE50-2D955090BB9E}" type="pres">
      <dgm:prSet presAssocID="{218E075E-FF82-4504-A8FA-933B7C7079A5}" presName="sibTrans" presStyleCnt="0"/>
      <dgm:spPr/>
    </dgm:pt>
    <dgm:pt modelId="{6147E0B9-7BFF-482A-A0E0-578F2AD1F845}" type="pres">
      <dgm:prSet presAssocID="{F2E68B8C-CF93-438D-B5CC-86E440112120}" presName="compNode" presStyleCnt="0"/>
      <dgm:spPr/>
    </dgm:pt>
    <dgm:pt modelId="{9914459C-F816-464C-B8CE-9AF28E1F4CB2}" type="pres">
      <dgm:prSet presAssocID="{F2E68B8C-CF93-438D-B5CC-86E440112120}" presName="bgRect" presStyleLbl="bgShp" presStyleIdx="1" presStyleCnt="4"/>
      <dgm:spPr/>
    </dgm:pt>
    <dgm:pt modelId="{F27704EC-79F3-4A3E-B3E7-59006F45A6F5}" type="pres">
      <dgm:prSet presAssocID="{F2E68B8C-CF93-438D-B5CC-86E4401121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4B34A90-C9F6-4253-8DA3-7AE99B22C576}" type="pres">
      <dgm:prSet presAssocID="{F2E68B8C-CF93-438D-B5CC-86E440112120}" presName="spaceRect" presStyleCnt="0"/>
      <dgm:spPr/>
    </dgm:pt>
    <dgm:pt modelId="{9259D075-B2A8-4806-B2A8-7C77E0754D9B}" type="pres">
      <dgm:prSet presAssocID="{F2E68B8C-CF93-438D-B5CC-86E440112120}" presName="parTx" presStyleLbl="revTx" presStyleIdx="1" presStyleCnt="4">
        <dgm:presLayoutVars>
          <dgm:chMax val="0"/>
          <dgm:chPref val="0"/>
        </dgm:presLayoutVars>
      </dgm:prSet>
      <dgm:spPr/>
    </dgm:pt>
    <dgm:pt modelId="{B0BBFE52-76FC-43D0-A6EB-BA38B3768969}" type="pres">
      <dgm:prSet presAssocID="{C440C2EF-2F41-484B-B4B0-E8614EABC7EA}" presName="sibTrans" presStyleCnt="0"/>
      <dgm:spPr/>
    </dgm:pt>
    <dgm:pt modelId="{DAC02AC1-DC48-465D-A03A-AA04CB5DC52E}" type="pres">
      <dgm:prSet presAssocID="{5AA3C382-A747-4304-B439-120A5487F735}" presName="compNode" presStyleCnt="0"/>
      <dgm:spPr/>
    </dgm:pt>
    <dgm:pt modelId="{2A5DA00D-B73F-42B8-9A04-912F28E0426E}" type="pres">
      <dgm:prSet presAssocID="{5AA3C382-A747-4304-B439-120A5487F735}" presName="bgRect" presStyleLbl="bgShp" presStyleIdx="2" presStyleCnt="4"/>
      <dgm:spPr/>
    </dgm:pt>
    <dgm:pt modelId="{3F944171-007C-42E9-8731-CE45B3B86110}" type="pres">
      <dgm:prSet presAssocID="{5AA3C382-A747-4304-B439-120A5487F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7F51B69-EAA1-47C6-9F18-C8035D02ABB8}" type="pres">
      <dgm:prSet presAssocID="{5AA3C382-A747-4304-B439-120A5487F735}" presName="spaceRect" presStyleCnt="0"/>
      <dgm:spPr/>
    </dgm:pt>
    <dgm:pt modelId="{0816EBDF-CF83-4216-B404-EE0CD7948790}" type="pres">
      <dgm:prSet presAssocID="{5AA3C382-A747-4304-B439-120A5487F735}" presName="parTx" presStyleLbl="revTx" presStyleIdx="2" presStyleCnt="4">
        <dgm:presLayoutVars>
          <dgm:chMax val="0"/>
          <dgm:chPref val="0"/>
        </dgm:presLayoutVars>
      </dgm:prSet>
      <dgm:spPr/>
    </dgm:pt>
    <dgm:pt modelId="{BBD57C8D-C876-417C-B8A9-A41744A7243D}" type="pres">
      <dgm:prSet presAssocID="{72FBD157-1738-4B45-BCF4-CFFAB0B9D2C5}" presName="sibTrans" presStyleCnt="0"/>
      <dgm:spPr/>
    </dgm:pt>
    <dgm:pt modelId="{B7089665-FEA3-440A-8C9A-619ED63A9C12}" type="pres">
      <dgm:prSet presAssocID="{7FA330E3-D960-4CAE-A90D-27DC7FEFD7AE}" presName="compNode" presStyleCnt="0"/>
      <dgm:spPr/>
    </dgm:pt>
    <dgm:pt modelId="{B7E082DF-25B3-4AC4-8EF0-70001C410D91}" type="pres">
      <dgm:prSet presAssocID="{7FA330E3-D960-4CAE-A90D-27DC7FEFD7AE}" presName="bgRect" presStyleLbl="bgShp" presStyleIdx="3" presStyleCnt="4"/>
      <dgm:spPr/>
    </dgm:pt>
    <dgm:pt modelId="{664D29CA-88BC-4280-B7D4-37CD029923B4}" type="pres">
      <dgm:prSet presAssocID="{7FA330E3-D960-4CAE-A90D-27DC7FEFD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B416B07-9943-409C-9176-6B260B14DCFA}" type="pres">
      <dgm:prSet presAssocID="{7FA330E3-D960-4CAE-A90D-27DC7FEFD7AE}" presName="spaceRect" presStyleCnt="0"/>
      <dgm:spPr/>
    </dgm:pt>
    <dgm:pt modelId="{CEB3492F-9D06-4A11-A721-C786F6805B41}" type="pres">
      <dgm:prSet presAssocID="{7FA330E3-D960-4CAE-A90D-27DC7FEFD7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4F8004-1902-49DD-90ED-123776BFFA59}" type="presOf" srcId="{F2E68B8C-CF93-438D-B5CC-86E440112120}" destId="{9259D075-B2A8-4806-B2A8-7C77E0754D9B}" srcOrd="0" destOrd="0" presId="urn:microsoft.com/office/officeart/2018/2/layout/IconVerticalSolidList"/>
    <dgm:cxn modelId="{43076B2F-AB14-43C2-A706-EAF1F1FAB4ED}" srcId="{808F334F-C5A4-4FF1-BB63-422C6573D088}" destId="{7FA330E3-D960-4CAE-A90D-27DC7FEFD7AE}" srcOrd="3" destOrd="0" parTransId="{B4A712E1-71A1-43E8-9CFE-4C655392FD39}" sibTransId="{929201D7-9FF4-4696-83A1-9F0D04EFA832}"/>
    <dgm:cxn modelId="{BD5E4437-9D45-4A85-B1F0-CA8C2781C40E}" type="presOf" srcId="{5AA3C382-A747-4304-B439-120A5487F735}" destId="{0816EBDF-CF83-4216-B404-EE0CD7948790}" srcOrd="0" destOrd="0" presId="urn:microsoft.com/office/officeart/2018/2/layout/IconVerticalSolidList"/>
    <dgm:cxn modelId="{26B6EC3A-8A59-4684-BB50-57DC708A42A5}" srcId="{808F334F-C5A4-4FF1-BB63-422C6573D088}" destId="{5AA3C382-A747-4304-B439-120A5487F735}" srcOrd="2" destOrd="0" parTransId="{64C45578-E137-47EA-9BAA-133171021C4C}" sibTransId="{72FBD157-1738-4B45-BCF4-CFFAB0B9D2C5}"/>
    <dgm:cxn modelId="{6B53D060-1A0B-4590-9958-BB678639833F}" srcId="{808F334F-C5A4-4FF1-BB63-422C6573D088}" destId="{F2E68B8C-CF93-438D-B5CC-86E440112120}" srcOrd="1" destOrd="0" parTransId="{FEE17D91-FD69-461A-B067-7544FCA85A99}" sibTransId="{C440C2EF-2F41-484B-B4B0-E8614EABC7EA}"/>
    <dgm:cxn modelId="{56919462-7067-481A-877D-0CA88B36082A}" type="presOf" srcId="{7FA330E3-D960-4CAE-A90D-27DC7FEFD7AE}" destId="{CEB3492F-9D06-4A11-A721-C786F6805B41}" srcOrd="0" destOrd="0" presId="urn:microsoft.com/office/officeart/2018/2/layout/IconVerticalSolidList"/>
    <dgm:cxn modelId="{A5231C69-F1B7-4CEF-89CB-62B501001C59}" type="presOf" srcId="{808F334F-C5A4-4FF1-BB63-422C6573D088}" destId="{44B3BEE4-D572-46FF-84DC-FFFC79DADDD8}" srcOrd="0" destOrd="0" presId="urn:microsoft.com/office/officeart/2018/2/layout/IconVerticalSolidList"/>
    <dgm:cxn modelId="{9DD55F9F-D544-467B-A013-A2AA91420394}" type="presOf" srcId="{7BFDD5DC-FFF0-4FE7-B521-8B38F8D7BBBD}" destId="{399F77CC-B976-4782-A26C-5E8887F28E62}" srcOrd="0" destOrd="0" presId="urn:microsoft.com/office/officeart/2018/2/layout/IconVerticalSolidList"/>
    <dgm:cxn modelId="{F1BD19FF-9024-4B98-9249-8785C9082861}" srcId="{808F334F-C5A4-4FF1-BB63-422C6573D088}" destId="{7BFDD5DC-FFF0-4FE7-B521-8B38F8D7BBBD}" srcOrd="0" destOrd="0" parTransId="{734FEE14-8BB5-4DCF-84C3-F535F9D164CB}" sibTransId="{218E075E-FF82-4504-A8FA-933B7C7079A5}"/>
    <dgm:cxn modelId="{F4B15A57-FC4F-49C2-B227-12759E07CCAA}" type="presParOf" srcId="{44B3BEE4-D572-46FF-84DC-FFFC79DADDD8}" destId="{875792DD-CB3E-4EEF-9CE7-62AB6BF0ACB5}" srcOrd="0" destOrd="0" presId="urn:microsoft.com/office/officeart/2018/2/layout/IconVerticalSolidList"/>
    <dgm:cxn modelId="{8C8448F5-8527-471D-847D-E89CAED0C03B}" type="presParOf" srcId="{875792DD-CB3E-4EEF-9CE7-62AB6BF0ACB5}" destId="{EFCC00FF-4B90-4C40-869F-3F5178DF00E3}" srcOrd="0" destOrd="0" presId="urn:microsoft.com/office/officeart/2018/2/layout/IconVerticalSolidList"/>
    <dgm:cxn modelId="{28F30B7C-C91A-406A-AFBA-CC1997C69F94}" type="presParOf" srcId="{875792DD-CB3E-4EEF-9CE7-62AB6BF0ACB5}" destId="{4DBEA38E-218C-4982-8D74-9767E99E9AA7}" srcOrd="1" destOrd="0" presId="urn:microsoft.com/office/officeart/2018/2/layout/IconVerticalSolidList"/>
    <dgm:cxn modelId="{ED17E2B6-5A7D-48F3-87DF-664CE02090C9}" type="presParOf" srcId="{875792DD-CB3E-4EEF-9CE7-62AB6BF0ACB5}" destId="{DE1FC4BC-4277-4267-BD59-EC46E073B681}" srcOrd="2" destOrd="0" presId="urn:microsoft.com/office/officeart/2018/2/layout/IconVerticalSolidList"/>
    <dgm:cxn modelId="{93EB73BF-F133-4224-8FF3-11F9DB818753}" type="presParOf" srcId="{875792DD-CB3E-4EEF-9CE7-62AB6BF0ACB5}" destId="{399F77CC-B976-4782-A26C-5E8887F28E62}" srcOrd="3" destOrd="0" presId="urn:microsoft.com/office/officeart/2018/2/layout/IconVerticalSolidList"/>
    <dgm:cxn modelId="{829E70A9-2D84-4684-A86D-2552B07B242F}" type="presParOf" srcId="{44B3BEE4-D572-46FF-84DC-FFFC79DADDD8}" destId="{452B11FF-5300-4E75-BE50-2D955090BB9E}" srcOrd="1" destOrd="0" presId="urn:microsoft.com/office/officeart/2018/2/layout/IconVerticalSolidList"/>
    <dgm:cxn modelId="{352A311B-1A1D-46BC-BAB1-28B1CED17590}" type="presParOf" srcId="{44B3BEE4-D572-46FF-84DC-FFFC79DADDD8}" destId="{6147E0B9-7BFF-482A-A0E0-578F2AD1F845}" srcOrd="2" destOrd="0" presId="urn:microsoft.com/office/officeart/2018/2/layout/IconVerticalSolidList"/>
    <dgm:cxn modelId="{A4E9D2E8-6CAE-4469-827A-2E4DF39CF4A8}" type="presParOf" srcId="{6147E0B9-7BFF-482A-A0E0-578F2AD1F845}" destId="{9914459C-F816-464C-B8CE-9AF28E1F4CB2}" srcOrd="0" destOrd="0" presId="urn:microsoft.com/office/officeart/2018/2/layout/IconVerticalSolidList"/>
    <dgm:cxn modelId="{C791AF7E-0327-42BD-BF64-0615E0FA4A32}" type="presParOf" srcId="{6147E0B9-7BFF-482A-A0E0-578F2AD1F845}" destId="{F27704EC-79F3-4A3E-B3E7-59006F45A6F5}" srcOrd="1" destOrd="0" presId="urn:microsoft.com/office/officeart/2018/2/layout/IconVerticalSolidList"/>
    <dgm:cxn modelId="{AA6781DD-38FB-4D87-930A-5570D88C68F0}" type="presParOf" srcId="{6147E0B9-7BFF-482A-A0E0-578F2AD1F845}" destId="{04B34A90-C9F6-4253-8DA3-7AE99B22C576}" srcOrd="2" destOrd="0" presId="urn:microsoft.com/office/officeart/2018/2/layout/IconVerticalSolidList"/>
    <dgm:cxn modelId="{21D6971F-0541-4ED4-8D15-8CB4BC2CB0C1}" type="presParOf" srcId="{6147E0B9-7BFF-482A-A0E0-578F2AD1F845}" destId="{9259D075-B2A8-4806-B2A8-7C77E0754D9B}" srcOrd="3" destOrd="0" presId="urn:microsoft.com/office/officeart/2018/2/layout/IconVerticalSolidList"/>
    <dgm:cxn modelId="{67D8290F-3FCE-4493-A1C3-C3290DD22018}" type="presParOf" srcId="{44B3BEE4-D572-46FF-84DC-FFFC79DADDD8}" destId="{B0BBFE52-76FC-43D0-A6EB-BA38B3768969}" srcOrd="3" destOrd="0" presId="urn:microsoft.com/office/officeart/2018/2/layout/IconVerticalSolidList"/>
    <dgm:cxn modelId="{7B55EA58-9CCA-43C2-8F1B-A2F05076AD72}" type="presParOf" srcId="{44B3BEE4-D572-46FF-84DC-FFFC79DADDD8}" destId="{DAC02AC1-DC48-465D-A03A-AA04CB5DC52E}" srcOrd="4" destOrd="0" presId="urn:microsoft.com/office/officeart/2018/2/layout/IconVerticalSolidList"/>
    <dgm:cxn modelId="{AEB4A4F9-1E1C-4F38-941F-C5D9F7447E92}" type="presParOf" srcId="{DAC02AC1-DC48-465D-A03A-AA04CB5DC52E}" destId="{2A5DA00D-B73F-42B8-9A04-912F28E0426E}" srcOrd="0" destOrd="0" presId="urn:microsoft.com/office/officeart/2018/2/layout/IconVerticalSolidList"/>
    <dgm:cxn modelId="{8D6E1219-A2C4-4FB7-96EA-DF011FB86BB9}" type="presParOf" srcId="{DAC02AC1-DC48-465D-A03A-AA04CB5DC52E}" destId="{3F944171-007C-42E9-8731-CE45B3B86110}" srcOrd="1" destOrd="0" presId="urn:microsoft.com/office/officeart/2018/2/layout/IconVerticalSolidList"/>
    <dgm:cxn modelId="{AA769692-0762-4C36-B554-685C13D210A6}" type="presParOf" srcId="{DAC02AC1-DC48-465D-A03A-AA04CB5DC52E}" destId="{E7F51B69-EAA1-47C6-9F18-C8035D02ABB8}" srcOrd="2" destOrd="0" presId="urn:microsoft.com/office/officeart/2018/2/layout/IconVerticalSolidList"/>
    <dgm:cxn modelId="{32E42152-8F81-4DA5-BCE8-F8ED0C3BF37C}" type="presParOf" srcId="{DAC02AC1-DC48-465D-A03A-AA04CB5DC52E}" destId="{0816EBDF-CF83-4216-B404-EE0CD7948790}" srcOrd="3" destOrd="0" presId="urn:microsoft.com/office/officeart/2018/2/layout/IconVerticalSolidList"/>
    <dgm:cxn modelId="{8037B240-976D-4A7B-9B01-0001FA022835}" type="presParOf" srcId="{44B3BEE4-D572-46FF-84DC-FFFC79DADDD8}" destId="{BBD57C8D-C876-417C-B8A9-A41744A7243D}" srcOrd="5" destOrd="0" presId="urn:microsoft.com/office/officeart/2018/2/layout/IconVerticalSolidList"/>
    <dgm:cxn modelId="{FF695C87-BA61-4BF0-B063-4456796789DB}" type="presParOf" srcId="{44B3BEE4-D572-46FF-84DC-FFFC79DADDD8}" destId="{B7089665-FEA3-440A-8C9A-619ED63A9C12}" srcOrd="6" destOrd="0" presId="urn:microsoft.com/office/officeart/2018/2/layout/IconVerticalSolidList"/>
    <dgm:cxn modelId="{C4C0FC2A-607C-4F8A-8D22-C2DB393C8328}" type="presParOf" srcId="{B7089665-FEA3-440A-8C9A-619ED63A9C12}" destId="{B7E082DF-25B3-4AC4-8EF0-70001C410D91}" srcOrd="0" destOrd="0" presId="urn:microsoft.com/office/officeart/2018/2/layout/IconVerticalSolidList"/>
    <dgm:cxn modelId="{3145C22D-2DE3-4AFB-AD82-BA0939AF143C}" type="presParOf" srcId="{B7089665-FEA3-440A-8C9A-619ED63A9C12}" destId="{664D29CA-88BC-4280-B7D4-37CD029923B4}" srcOrd="1" destOrd="0" presId="urn:microsoft.com/office/officeart/2018/2/layout/IconVerticalSolidList"/>
    <dgm:cxn modelId="{441ED00E-1FDA-4459-9A27-410E3137E0CB}" type="presParOf" srcId="{B7089665-FEA3-440A-8C9A-619ED63A9C12}" destId="{0B416B07-9943-409C-9176-6B260B14DCFA}" srcOrd="2" destOrd="0" presId="urn:microsoft.com/office/officeart/2018/2/layout/IconVerticalSolidList"/>
    <dgm:cxn modelId="{D17A75CB-8CA3-40B6-9CE5-6891AEE7B4EA}" type="presParOf" srcId="{B7089665-FEA3-440A-8C9A-619ED63A9C12}" destId="{CEB3492F-9D06-4A11-A721-C786F6805B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C00FF-4B90-4C40-869F-3F5178DF00E3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A38E-218C-4982-8D74-9767E99E9AA7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77CC-B976-4782-A26C-5E8887F28E62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 </a:t>
          </a:r>
        </a:p>
      </dsp:txBody>
      <dsp:txXfrm>
        <a:off x="1033783" y="1766"/>
        <a:ext cx="5658964" cy="895050"/>
      </dsp:txXfrm>
    </dsp:sp>
    <dsp:sp modelId="{9914459C-F816-464C-B8CE-9AF28E1F4CB2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704EC-79F3-4A3E-B3E7-59006F45A6F5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D075-B2A8-4806-B2A8-7C77E0754D9B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K-nearest neighbor</a:t>
          </a:r>
        </a:p>
      </dsp:txBody>
      <dsp:txXfrm>
        <a:off x="1033783" y="1120579"/>
        <a:ext cx="5658964" cy="895050"/>
      </dsp:txXfrm>
    </dsp:sp>
    <dsp:sp modelId="{2A5DA00D-B73F-42B8-9A04-912F28E0426E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44171-007C-42E9-8731-CE45B3B86110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6EBDF-CF83-4216-B404-EE0CD7948790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Naïve bayes </a:t>
          </a:r>
        </a:p>
      </dsp:txBody>
      <dsp:txXfrm>
        <a:off x="1033783" y="2239393"/>
        <a:ext cx="5658964" cy="895050"/>
      </dsp:txXfrm>
    </dsp:sp>
    <dsp:sp modelId="{B7E082DF-25B3-4AC4-8EF0-70001C410D91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D29CA-88BC-4280-B7D4-37CD029923B4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3492F-9D06-4A11-A721-C786F6805B41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033783" y="3358207"/>
        <a:ext cx="5658964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B38A-B4FB-4E0D-B206-CF64276AA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 </a:t>
            </a:r>
            <a:r>
              <a:rPr lang="en-US" dirty="0" err="1"/>
              <a:t>ddos</a:t>
            </a:r>
            <a:r>
              <a:rPr lang="en-US" dirty="0"/>
              <a:t> attack (week 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7DD1F-ECC5-42A9-A169-78A1DEDE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099" y="5011738"/>
            <a:ext cx="8791575" cy="1655762"/>
          </a:xfrm>
        </p:spPr>
        <p:txBody>
          <a:bodyPr/>
          <a:lstStyle/>
          <a:p>
            <a:r>
              <a:rPr lang="en-US" dirty="0"/>
              <a:t>KAZA VENKATA SAI MADHAV</a:t>
            </a:r>
          </a:p>
          <a:p>
            <a:r>
              <a:rPr lang="en-US" dirty="0"/>
              <a:t>KAZA2V@CMICH.EDU</a:t>
            </a:r>
          </a:p>
        </p:txBody>
      </p:sp>
    </p:spTree>
    <p:extLst>
      <p:ext uri="{BB962C8B-B14F-4D97-AF65-F5344CB8AC3E}">
        <p14:creationId xmlns:p14="http://schemas.microsoft.com/office/powerpoint/2010/main" val="19343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9A3A6-2922-406A-A12B-667BB9C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717192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WEEK 5: ACCURACY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E7B0ED-5F82-4C6E-86B0-BF9ED7EB8F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2846" y="6743703"/>
            <a:ext cx="86053" cy="45719"/>
          </a:xfrm>
        </p:spPr>
        <p:txBody>
          <a:bodyPr>
            <a:normAutofit fontScale="25000" lnSpcReduction="2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971676-64E3-4D36-89A1-3DE32D0C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36081"/>
            <a:ext cx="6844045" cy="37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A1609-CC1E-4785-B1A6-1DC2B323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WEEK 5: DETECTION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B87B8F-7F54-46D9-8208-5582DCE3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7F2DF90-0FC4-4CCB-8922-E23CA2E0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64979"/>
            <a:ext cx="6844045" cy="41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FC51D-C81F-4813-B521-1CB2943D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34946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WEEK 6: CLIENT PUZZLES AND BIT COIN GENERATION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5EF291-2289-41B5-8868-9CCC25F3E83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0799" y="6763703"/>
            <a:ext cx="86053" cy="45719"/>
          </a:xfrm>
        </p:spPr>
        <p:txBody>
          <a:bodyPr>
            <a:normAutofit fontScale="25000" lnSpcReduction="2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3E8D3BD-C974-4F66-994C-13E92D42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62" y="643467"/>
            <a:ext cx="481507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3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5AFC-9373-46E4-B3D0-041FEAF4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53" y="2689715"/>
            <a:ext cx="9905998" cy="1478570"/>
          </a:xfrm>
        </p:spPr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F1C-CDB2-4D43-9114-9D823F3F905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63601" y="5364479"/>
            <a:ext cx="277812" cy="42672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0AEA-BB3A-4FEC-A926-468028D5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533" y="2689715"/>
            <a:ext cx="9905998" cy="1478570"/>
          </a:xfrm>
        </p:spPr>
        <p:txBody>
          <a:bodyPr/>
          <a:lstStyle/>
          <a:p>
            <a:r>
              <a:rPr lang="en-US" dirty="0"/>
              <a:t>THANK YOU FOR YOUR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7941-FC36-47FA-B6AE-A3F68B4F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3156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54A-5FF6-43F6-9116-92223C1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569D-4992-4F66-97B7-CA0BA5C3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1: Training of DDOS data set.</a:t>
            </a:r>
          </a:p>
          <a:p>
            <a:r>
              <a:rPr lang="en-US" dirty="0"/>
              <a:t>Week 2: Analysis of DDOS data set.</a:t>
            </a:r>
          </a:p>
          <a:p>
            <a:r>
              <a:rPr lang="en-US" dirty="0"/>
              <a:t>Week 3: Finding best supervised ML algorithm for DDOS detection.</a:t>
            </a:r>
          </a:p>
          <a:p>
            <a:r>
              <a:rPr lang="en-US" dirty="0"/>
              <a:t>Week 4: Using Naïve Bayes algorithm.</a:t>
            </a:r>
          </a:p>
          <a:p>
            <a:r>
              <a:rPr lang="en-US" dirty="0"/>
              <a:t>Week 5: Detection time and accuracy results for ML algorithm.</a:t>
            </a:r>
          </a:p>
          <a:p>
            <a:r>
              <a:rPr lang="en-US" dirty="0"/>
              <a:t>Week 6: Client puzzles and bitcoins generation algorithm for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33469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A3A14-4DE6-4BBB-BE20-0AAAD8B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68385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RESEARCH 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34EC2A-2194-44F3-840C-F9DF6A3B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1" y="643467"/>
            <a:ext cx="488465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D5A-8DEF-4807-9207-35E8C516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1&amp;2: TRAINING AND ANALYSIS OF DDOS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2F9E-1BA6-430A-A21A-A8008B7E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 of the dataset is found.</a:t>
            </a:r>
          </a:p>
          <a:p>
            <a:r>
              <a:rPr lang="en-US" dirty="0"/>
              <a:t>Every column name is printed.</a:t>
            </a:r>
          </a:p>
          <a:p>
            <a:r>
              <a:rPr lang="en-US" dirty="0"/>
              <a:t>Labelled dataset is split into normal and attack data.</a:t>
            </a:r>
          </a:p>
          <a:p>
            <a:r>
              <a:rPr lang="en-US" dirty="0"/>
              <a:t>Attacker source IP with their frequency is found.</a:t>
            </a:r>
          </a:p>
          <a:p>
            <a:r>
              <a:rPr lang="en-US" dirty="0"/>
              <a:t>Attacker source IP’s is converted to int format using socket and struct libraries in python (</a:t>
            </a:r>
            <a:r>
              <a:rPr lang="en-US" dirty="0" err="1"/>
              <a:t>Jupyter</a:t>
            </a:r>
            <a:r>
              <a:rPr lang="en-US" dirty="0"/>
              <a:t> notebook).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98851E-02DF-433F-A370-E34B95EF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WEEK 1&amp;2 (CONT…)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F134491-A3C7-428A-9DC2-3523D648F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C191-5B1D-42B9-BEFE-1FA342B2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lvl="1"/>
            <a:r>
              <a:rPr lang="en-US" sz="1800"/>
              <a:t>A figure is plotted with X-axis attackers IP address and Y-axis number of occurrences.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54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DBCDA-3560-4240-B828-9E77251D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WEEK 1&amp;2 (CONT…)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25C776-3ABB-40A4-9721-04E026ED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 of attackers’ source IP’s with maximum probability is shown in the figure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6ED1AE-8699-4A76-9663-34384713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587411"/>
            <a:ext cx="6844045" cy="36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ED547-9520-4659-8FAB-66C2BCD0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3: FINDING BEST ML ALGORITHM</a:t>
            </a:r>
          </a:p>
        </p:txBody>
      </p:sp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237DFAD5-B168-4C86-8F14-DB54BFF79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66823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618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363184-2987-4F8B-B211-AB1AA270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3 (CONT…)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2DA90BD-7525-4AA2-AA5D-7B567653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5" y="1137621"/>
            <a:ext cx="3682978" cy="47958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B795-79C4-432F-B421-7C88A805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 mentioned in the paper “Machine learning DDoS detection using stochastic gradient boosting” , the accuracy and execution time can be seen in the picture.</a:t>
            </a:r>
          </a:p>
          <a:p>
            <a:r>
              <a:rPr lang="en-US" dirty="0">
                <a:solidFill>
                  <a:srgbClr val="FFFFFF"/>
                </a:solidFill>
              </a:rPr>
              <a:t>Execution time and accuracy is selected optimally for naïve bayes ML algorithm.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6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0E4E8-CF7B-40C0-9659-3553C368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WEEK 4: NAÏVE BAYES ALGORITHM</a:t>
            </a:r>
          </a:p>
        </p:txBody>
      </p: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2FF4B719-DDE7-4284-B9B2-414C85FB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shown in the figure, Naïve bayes algorithm is implemented.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Evaluation metrics such as detection time and accuracy is found.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ROC curve is found with true positive rate and false positive rate.</a:t>
            </a:r>
          </a:p>
        </p:txBody>
      </p:sp>
      <p:grpSp>
        <p:nvGrpSpPr>
          <p:cNvPr id="61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1BD89D5-76D4-481E-9823-4A2546F0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86838"/>
            <a:ext cx="6844045" cy="30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Project on ddos attack (week 6)</vt:lpstr>
      <vt:lpstr>OVERVIEW</vt:lpstr>
      <vt:lpstr>RESEARCH OVERVIEW</vt:lpstr>
      <vt:lpstr>WEEK 1&amp;2: TRAINING AND ANALYSIS OF DDOS DATASET</vt:lpstr>
      <vt:lpstr>WEEK 1&amp;2 (CONT…)</vt:lpstr>
      <vt:lpstr>WEEK 1&amp;2 (CONT…)</vt:lpstr>
      <vt:lpstr>WEEK 3: FINDING BEST ML ALGORITHM</vt:lpstr>
      <vt:lpstr>WEEK 3 (CONT…)</vt:lpstr>
      <vt:lpstr>WEEK 4: NAÏVE BAYES ALGORITHM</vt:lpstr>
      <vt:lpstr>WEEK 5: ACCURACY</vt:lpstr>
      <vt:lpstr>WEEK 5: DETECTION TIME</vt:lpstr>
      <vt:lpstr>WEEK 6: CLIENT PUZZLES AND BIT COIN GENERATION</vt:lpstr>
      <vt:lpstr>Q/A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ddos attack (week 6)</dc:title>
  <dc:creator>Pindi, Nikhil Reddy</dc:creator>
  <cp:lastModifiedBy>Pindi, Nikhil Reddy</cp:lastModifiedBy>
  <cp:revision>1</cp:revision>
  <dcterms:created xsi:type="dcterms:W3CDTF">2020-10-15T03:56:14Z</dcterms:created>
  <dcterms:modified xsi:type="dcterms:W3CDTF">2020-10-15T03:57:47Z</dcterms:modified>
</cp:coreProperties>
</file>