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42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35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6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6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91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1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1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1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8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85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za2v@cmich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FC28-083E-4F4F-BBD3-0B592A81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sz="3800" dirty="0"/>
              <a:t>Generation of Client puzzles through bitcoins for resolution of Flooding (DDoS) attack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8EE53F-041A-40EA-962A-64506F31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961"/>
            <a:ext cx="4703870" cy="58680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D0FA0-E2BC-AA47-80F1-5A9E6CEE7B59}"/>
              </a:ext>
            </a:extLst>
          </p:cNvPr>
          <p:cNvSpPr txBox="1"/>
          <p:nvPr/>
        </p:nvSpPr>
        <p:spPr>
          <a:xfrm>
            <a:off x="7200900" y="4257675"/>
            <a:ext cx="3159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Kaza Venkata Sai Madhav</a:t>
            </a:r>
          </a:p>
          <a:p>
            <a:r>
              <a:rPr lang="en-US" dirty="0"/>
              <a:t>CMU ID</a:t>
            </a:r>
            <a:r>
              <a:rPr lang="en-US"/>
              <a:t>: 793629</a:t>
            </a:r>
          </a:p>
          <a:p>
            <a:r>
              <a:rPr lang="en-US">
                <a:hlinkClick r:id="rId3"/>
              </a:rPr>
              <a:t>kaza2v</a:t>
            </a:r>
            <a:r>
              <a:rPr lang="en-US" dirty="0">
                <a:hlinkClick r:id="rId3"/>
              </a:rPr>
              <a:t>@cmich.edu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DA0-8189-9443-B1F7-DDF2ADB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Research Proposal: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9E47-9B5D-CE4B-9C64-26037AD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Problem </a:t>
            </a:r>
          </a:p>
          <a:p>
            <a:pPr>
              <a:lnSpc>
                <a:spcPct val="150000"/>
              </a:lnSpc>
            </a:pPr>
            <a:r>
              <a:rPr lang="en-US" dirty="0"/>
              <a:t>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7137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BC1B-1258-3241-8069-874DA465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C28-E7B9-9F4D-AD94-0A225523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Flooding attack happens when server is overwhelmed by attacker to flood the requests sent to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By doing so, the attacker gets the advantage of making the server break down. </a:t>
            </a:r>
          </a:p>
          <a:p>
            <a:pPr>
              <a:lnSpc>
                <a:spcPct val="150000"/>
              </a:lnSpc>
            </a:pPr>
            <a:r>
              <a:rPr lang="en-US" dirty="0"/>
              <a:t>As a result, Users cannot access the website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8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F477-6FA8-C145-A7D7-AD095D4D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Bitcoins for Authentication at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226-F071-744A-8BE0-DA504F89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4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Bitcoins given by the users is used for authentication at the server end. </a:t>
            </a:r>
          </a:p>
          <a:p>
            <a:pPr>
              <a:lnSpc>
                <a:spcPct val="150000"/>
              </a:lnSpc>
            </a:pPr>
            <a:r>
              <a:rPr lang="en-US" dirty="0"/>
              <a:t>Client puzzles are generated at the user end which are solvable by computers.</a:t>
            </a:r>
          </a:p>
          <a:p>
            <a:pPr>
              <a:lnSpc>
                <a:spcPct val="150000"/>
              </a:lnSpc>
            </a:pPr>
            <a:r>
              <a:rPr lang="en-US" dirty="0"/>
              <a:t>After the puzzle verification is done, User will get secured connection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16684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9181-F9B0-4E43-97EF-0584A6E3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BCAD-9F67-D54B-B4DA-884E8AFF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Flooding attack detection is done as the part of the research project.</a:t>
            </a:r>
          </a:p>
          <a:p>
            <a:pPr>
              <a:lnSpc>
                <a:spcPct val="150000"/>
              </a:lnSpc>
            </a:pPr>
            <a:r>
              <a:rPr lang="en-US" dirty="0"/>
              <a:t>Semi-Supervised Machine Learning algorithm is used for Detection of the Clusters of Source IP created by Attackers.</a:t>
            </a:r>
          </a:p>
          <a:p>
            <a:pPr>
              <a:lnSpc>
                <a:spcPct val="150000"/>
              </a:lnSpc>
            </a:pPr>
            <a:r>
              <a:rPr lang="en-US" dirty="0"/>
              <a:t>By the existing work, detection rate is around 98.835% for </a:t>
            </a:r>
            <a:r>
              <a:rPr lang="en-US"/>
              <a:t>real-time </a:t>
            </a:r>
            <a:r>
              <a:rPr lang="en-US" dirty="0"/>
              <a:t>d</a:t>
            </a:r>
            <a:r>
              <a:rPr lang="en-US"/>
              <a:t>ataset </a:t>
            </a:r>
            <a:r>
              <a:rPr lang="en-US" dirty="0"/>
              <a:t>of DDoS attack samples. </a:t>
            </a:r>
          </a:p>
        </p:txBody>
      </p:sp>
    </p:spTree>
    <p:extLst>
      <p:ext uri="{BB962C8B-B14F-4D97-AF65-F5344CB8AC3E}">
        <p14:creationId xmlns:p14="http://schemas.microsoft.com/office/powerpoint/2010/main" val="64808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723A-89A1-2048-AF29-8B2F828F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Puzzles Through Bitcoins: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54-7B91-2044-9C24-BE97F1F7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Client Puzzles are generated through multiple-hash functions mechanism for the handshaking by the user and server when a DDoS attack is possible.</a:t>
            </a:r>
          </a:p>
          <a:p>
            <a:pPr>
              <a:lnSpc>
                <a:spcPct val="150000"/>
              </a:lnSpc>
            </a:pPr>
            <a:r>
              <a:rPr lang="en-US" dirty="0"/>
              <a:t>The client puzzles are verified by the computer solution at the user end and calculated solution at the server end.</a:t>
            </a:r>
          </a:p>
          <a:p>
            <a:pPr>
              <a:lnSpc>
                <a:spcPct val="150000"/>
              </a:lnSpc>
            </a:pPr>
            <a:r>
              <a:rPr lang="en-US" dirty="0"/>
              <a:t>A three-way handshaking is done by the user and server for a valid established connection to happen between USER and SERVER.</a:t>
            </a:r>
          </a:p>
        </p:txBody>
      </p:sp>
    </p:spTree>
    <p:extLst>
      <p:ext uri="{BB962C8B-B14F-4D97-AF65-F5344CB8AC3E}">
        <p14:creationId xmlns:p14="http://schemas.microsoft.com/office/powerpoint/2010/main" val="422399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8C7-5F21-284C-A719-80F7040B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D950-109B-B149-92EE-F1940284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fast the machine learning algorithm proposed detects the DDoS attack? </a:t>
            </a:r>
          </a:p>
          <a:p>
            <a:pPr>
              <a:lnSpc>
                <a:spcPct val="150000"/>
              </a:lnSpc>
            </a:pPr>
            <a:r>
              <a:rPr lang="en-US" dirty="0"/>
              <a:t>Fastness is determined by time taken (td) for detection of source IP by attacker clusters by supervised data mining.</a:t>
            </a:r>
          </a:p>
        </p:txBody>
      </p:sp>
    </p:spTree>
    <p:extLst>
      <p:ext uri="{BB962C8B-B14F-4D97-AF65-F5344CB8AC3E}">
        <p14:creationId xmlns:p14="http://schemas.microsoft.com/office/powerpoint/2010/main" val="114906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86DE-A13A-2144-B749-C2B3CC41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r>
              <a:rPr lang="en-US"/>
              <a:t>(Contd.):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2D42-2478-CB4A-BA5A-1C285352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fast the client’s computer can solve the puzzle created randomly by the server ?</a:t>
            </a:r>
          </a:p>
          <a:p>
            <a:pPr>
              <a:lnSpc>
                <a:spcPct val="150000"/>
              </a:lnSpc>
            </a:pPr>
            <a:r>
              <a:rPr lang="en-US" dirty="0"/>
              <a:t>Fastness is determined by the time taken (tp) for the client’s computer to solve the puzzle created by the Server at random.</a:t>
            </a:r>
          </a:p>
        </p:txBody>
      </p:sp>
    </p:spTree>
    <p:extLst>
      <p:ext uri="{BB962C8B-B14F-4D97-AF65-F5344CB8AC3E}">
        <p14:creationId xmlns:p14="http://schemas.microsoft.com/office/powerpoint/2010/main" val="34977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6704-BE4B-5342-B8EC-D115C792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174" y="2322512"/>
            <a:ext cx="304307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06907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33820"/>
      </a:dk2>
      <a:lt2>
        <a:srgbClr val="E8E2E8"/>
      </a:lt2>
      <a:accent1>
        <a:srgbClr val="21B92D"/>
      </a:accent1>
      <a:accent2>
        <a:srgbClr val="4AB614"/>
      </a:accent2>
      <a:accent3>
        <a:srgbClr val="8AAD1F"/>
      </a:accent3>
      <a:accent4>
        <a:srgbClr val="BB9F14"/>
      </a:accent4>
      <a:accent5>
        <a:srgbClr val="E77729"/>
      </a:accent5>
      <a:accent6>
        <a:srgbClr val="D51718"/>
      </a:accent6>
      <a:hlink>
        <a:srgbClr val="A67737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337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ShapesVTI</vt:lpstr>
      <vt:lpstr>Generation of Client puzzles through bitcoins for resolution of Flooding (DDoS) attack</vt:lpstr>
      <vt:lpstr>Overview of Research Proposal:</vt:lpstr>
      <vt:lpstr>Problem:</vt:lpstr>
      <vt:lpstr>User Bitcoins for Authentication at Server:</vt:lpstr>
      <vt:lpstr>Solution:</vt:lpstr>
      <vt:lpstr>Client Puzzles Through Bitcoins: </vt:lpstr>
      <vt:lpstr>Outcome: </vt:lpstr>
      <vt:lpstr>Outcome(Contd.):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Client puzzles through bitcoins for resolution of Flooding (DDoS) attack</dc:title>
  <dc:creator>Madhav Kaza</dc:creator>
  <cp:lastModifiedBy>Madhav Kaza</cp:lastModifiedBy>
  <cp:revision>36</cp:revision>
  <dcterms:created xsi:type="dcterms:W3CDTF">2020-09-08T19:49:57Z</dcterms:created>
  <dcterms:modified xsi:type="dcterms:W3CDTF">2020-09-08T23:46:54Z</dcterms:modified>
</cp:coreProperties>
</file>