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F7091-9360-48B4-955F-7D21863C94EC}" v="35" dt="2020-11-14T02:19:44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6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9BB292-C7C1-4D62-8D75-57508077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DCE6B-324A-452A-BED7-7252DCFC8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2" y="4933667"/>
            <a:ext cx="6586118" cy="146713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Generation of client puzzles and bitcoin for resolution of flooding(ddos) attack</a:t>
            </a:r>
          </a:p>
        </p:txBody>
      </p:sp>
      <p:pic>
        <p:nvPicPr>
          <p:cNvPr id="7" name="Picture 6" descr="Colorful ink in water">
            <a:extLst>
              <a:ext uri="{FF2B5EF4-FFF2-40B4-BE49-F238E27FC236}">
                <a16:creationId xmlns:a16="http://schemas.microsoft.com/office/drawing/2014/main" id="{44978E19-3C42-429C-818D-829D47053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8" r="-1" b="5770"/>
          <a:stretch/>
        </p:blipFill>
        <p:spPr>
          <a:xfrm>
            <a:off x="-1" y="10"/>
            <a:ext cx="8115295" cy="44576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736FD11-55E4-43C7-AAB4-33CD6CDA5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24800" y="190500"/>
            <a:ext cx="4457700" cy="4076701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6">
                  <a:lumMod val="75000"/>
                  <a:alpha val="9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BDD458-F884-47F1-9D77-264802B3E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3100" y="-567804"/>
            <a:ext cx="2941091" cy="4076703"/>
          </a:xfrm>
          <a:prstGeom prst="rect">
            <a:avLst/>
          </a:prstGeom>
          <a:gradFill>
            <a:gsLst>
              <a:gs pos="51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AFAB4-FCD8-46B5-889D-7DECAC5F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570" y="887104"/>
            <a:ext cx="2843317" cy="3031518"/>
          </a:xfrm>
        </p:spPr>
        <p:txBody>
          <a:bodyPr anchor="b">
            <a:norm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Kaza Venkata sai madhav</a:t>
            </a:r>
          </a:p>
          <a:p>
            <a:pPr algn="l"/>
            <a:r>
              <a:rPr lang="en-US" sz="1200">
                <a:solidFill>
                  <a:schemeClr val="bg1"/>
                </a:solidFill>
              </a:rPr>
              <a:t>Itc520-foundations of computer security</a:t>
            </a:r>
          </a:p>
          <a:p>
            <a:pPr algn="l"/>
            <a:r>
              <a:rPr lang="en-US" sz="1200">
                <a:solidFill>
                  <a:schemeClr val="bg1"/>
                </a:solidFill>
              </a:rPr>
              <a:t>Research project</a:t>
            </a:r>
          </a:p>
        </p:txBody>
      </p:sp>
      <p:pic>
        <p:nvPicPr>
          <p:cNvPr id="4" name="Picture 3" descr="A picture containing table, sitting, small, colorful&#10;&#10;Description automatically generated">
            <a:extLst>
              <a:ext uri="{FF2B5EF4-FFF2-40B4-BE49-F238E27FC236}">
                <a16:creationId xmlns:a16="http://schemas.microsoft.com/office/drawing/2014/main" id="{3B964006-2685-446F-96C9-001ED8051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81" r="2" b="2"/>
          <a:stretch/>
        </p:blipFill>
        <p:spPr>
          <a:xfrm>
            <a:off x="8115300" y="4457700"/>
            <a:ext cx="4076700" cy="24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186492B-4D4A-4FFA-82EB-3F9EFDAF0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E4DC3-3C82-4767-A0CA-361E087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rgbClr val="FFFFFF"/>
                </a:solidFill>
              </a:rPr>
              <a:t>Week 9- testing for the website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everal hands raised and ready to answer a question">
            <a:extLst>
              <a:ext uri="{FF2B5EF4-FFF2-40B4-BE49-F238E27FC236}">
                <a16:creationId xmlns:a16="http://schemas.microsoft.com/office/drawing/2014/main" id="{2773548C-BFB2-41F1-9C69-11BF11A33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6" b="12495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DB884-AAF9-4300-87F9-FFF430A4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0" y="2950387"/>
            <a:ext cx="3245409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5412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art on bullseye">
            <a:extLst>
              <a:ext uri="{FF2B5EF4-FFF2-40B4-BE49-F238E27FC236}">
                <a16:creationId xmlns:a16="http://schemas.microsoft.com/office/drawing/2014/main" id="{98244ED5-6C27-4E72-AA49-AD192BA9F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ED68E-7517-4176-9AC8-9753299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0647"/>
            <a:ext cx="5322073" cy="3482386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000" spc="75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10006E4-EE3F-4BA5-969B-9C1F4D2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wo colleagues planning on board with sticky notes">
            <a:extLst>
              <a:ext uri="{FF2B5EF4-FFF2-40B4-BE49-F238E27FC236}">
                <a16:creationId xmlns:a16="http://schemas.microsoft.com/office/drawing/2014/main" id="{4244B3D5-F269-48C2-B7F0-348A9176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b="2676"/>
          <a:stretch/>
        </p:blipFill>
        <p:spPr>
          <a:xfrm>
            <a:off x="1371601" y="5931"/>
            <a:ext cx="4724401" cy="2977831"/>
          </a:xfrm>
          <a:prstGeom prst="rect">
            <a:avLst/>
          </a:prstGeom>
        </p:spPr>
      </p:pic>
      <p:pic>
        <p:nvPicPr>
          <p:cNvPr id="37" name="Picture 17" descr="Calendar&#10;&#10;Description automatically generated">
            <a:extLst>
              <a:ext uri="{FF2B5EF4-FFF2-40B4-BE49-F238E27FC236}">
                <a16:creationId xmlns:a16="http://schemas.microsoft.com/office/drawing/2014/main" id="{4EE8990B-D75F-420F-9BF5-672342728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558"/>
          <a:stretch/>
        </p:blipFill>
        <p:spPr>
          <a:xfrm>
            <a:off x="6095998" y="-7319"/>
            <a:ext cx="4741958" cy="2989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AA6C-7869-4811-9727-E78D0BEFB740}"/>
              </a:ext>
            </a:extLst>
          </p:cNvPr>
          <p:cNvSpPr txBox="1"/>
          <p:nvPr/>
        </p:nvSpPr>
        <p:spPr>
          <a:xfrm>
            <a:off x="1371601" y="3429000"/>
            <a:ext cx="9466357" cy="13778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Week 6- Generation of Client puzzles using CAPTCHA’s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Week 7- Website building using HTML and CSS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Week 8- Embedding Django for the website.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Week 9- Testing for Website built.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222C1E-3704-4832-9C78-831C2047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5779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048CD0-C1E3-408B-9997-95A7318C4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10073" y="-29845"/>
            <a:ext cx="1594272" cy="12192001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716001-E153-41C3-B516-3B3DDE461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526647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>
                  <a:alpha val="5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3386AA-0F9F-47DB-B637-A39C507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4351124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F5A1D1-F0AC-4E22-8131-283281030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3" y="5267265"/>
            <a:ext cx="9729549" cy="113107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27A198-E21B-4641-8111-C9A62EFF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10" y="5257800"/>
            <a:ext cx="7921319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BA5E1-A537-4F75-87D2-820B2FE5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41" y="5688106"/>
            <a:ext cx="9929017" cy="724654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0615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6776E11-D4F7-41F6-9387-F95E1CB7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5026FC-7ABC-4495-9B75-545BA295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236"/>
            <a:ext cx="12198726" cy="1820735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ED82C61-7131-49A1-A07A-B22E472B4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3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73D5C74-3AF5-4A74-8D32-8DF2C17CE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0E03176-380A-4A7E-879A-D179D5F4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57800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0870-5114-4E85-9BA7-B681673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0" y="5564937"/>
            <a:ext cx="6789497" cy="104094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Week6-Generation of client puzzles </a:t>
            </a:r>
          </a:p>
        </p:txBody>
      </p:sp>
      <p:pic>
        <p:nvPicPr>
          <p:cNvPr id="13" name="Picture 12" descr="Person wearing mixed reality smartglasses touching transparent screen">
            <a:extLst>
              <a:ext uri="{FF2B5EF4-FFF2-40B4-BE49-F238E27FC236}">
                <a16:creationId xmlns:a16="http://schemas.microsoft.com/office/drawing/2014/main" id="{0FE2A4EF-60FE-476F-9D51-26C2AC41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3" r="28023" b="-2"/>
          <a:stretch/>
        </p:blipFill>
        <p:spPr>
          <a:xfrm>
            <a:off x="8146678" y="7593"/>
            <a:ext cx="4058777" cy="5275782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9874CB4-25C3-4355-9634-08B5F9D06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0" r="25211" b="-2"/>
          <a:stretch/>
        </p:blipFill>
        <p:spPr>
          <a:xfrm>
            <a:off x="-5" y="10"/>
            <a:ext cx="8160126" cy="52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olorful ink in water">
            <a:extLst>
              <a:ext uri="{FF2B5EF4-FFF2-40B4-BE49-F238E27FC236}">
                <a16:creationId xmlns:a16="http://schemas.microsoft.com/office/drawing/2014/main" id="{7A500490-341B-40D4-A8CF-F742DB1FD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4784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50" name="Rectangle 15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CCEC-207B-4956-AF30-FCAA794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9048466" cy="3345674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chemeClr val="bg1"/>
                </a:solidFill>
              </a:rPr>
              <a:t>Week7&amp;8- website building using html and </a:t>
            </a:r>
            <a:r>
              <a:rPr lang="en-US" sz="4000" spc="750" dirty="0" err="1">
                <a:solidFill>
                  <a:schemeClr val="bg1"/>
                </a:solidFill>
              </a:rPr>
              <a:t>css</a:t>
            </a:r>
            <a:r>
              <a:rPr lang="en-US" sz="4000" spc="750" dirty="0">
                <a:solidFill>
                  <a:schemeClr val="bg1"/>
                </a:solidFill>
              </a:rPr>
              <a:t>, and embedding Django for the website </a:t>
            </a:r>
          </a:p>
        </p:txBody>
      </p:sp>
    </p:spTree>
    <p:extLst>
      <p:ext uri="{BB962C8B-B14F-4D97-AF65-F5344CB8AC3E}">
        <p14:creationId xmlns:p14="http://schemas.microsoft.com/office/powerpoint/2010/main" val="92087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5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A1EA8D-BB6F-4E79-9F92-48313E5A7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9" name="Rectangle 6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4495C-AEE9-4E85-BD0D-B658BF6E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8701"/>
            <a:ext cx="9144000" cy="3850276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/>
              <a:t>Initial page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3764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4C24F1-4044-4844-95AD-C5D3F27A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8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27013-D6F6-4E17-B16A-9108BF2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9454866" cy="3904474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/>
              <a:t>Final page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389794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2CC9FD-E810-4AF8-8FAD-363C535AE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EF2FB-D0E0-4C23-B477-06B0C198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300" spc="750">
                <a:solidFill>
                  <a:schemeClr val="bg1"/>
                </a:solidFill>
              </a:rPr>
              <a:t>New captcha page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304052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7A3260-7B89-409D-8670-ED462B8AA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ECD5C-65C7-4FC9-B91E-87C87BD6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093200" cy="5071166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 err="1">
                <a:solidFill>
                  <a:srgbClr val="FFFFFF"/>
                </a:solidFill>
              </a:rPr>
              <a:t>inValid</a:t>
            </a:r>
            <a:r>
              <a:rPr lang="en-US" sz="4000" spc="750" dirty="0">
                <a:solidFill>
                  <a:srgbClr val="FFFFFF"/>
                </a:solidFill>
              </a:rPr>
              <a:t> captcha page of the website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6F6105-1CF8-43DD-8641-B4EEEE5AC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928C0-7C83-4217-B1F8-FCCB836F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300" spc="750">
                <a:solidFill>
                  <a:schemeClr val="bg1"/>
                </a:solidFill>
              </a:rPr>
              <a:t>Valid captcha page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32720247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GradientRiseVTI</vt:lpstr>
      <vt:lpstr>Generation of client puzzles and bitcoin for resolution of flooding(ddos) attack</vt:lpstr>
      <vt:lpstr>overview</vt:lpstr>
      <vt:lpstr>Week6-Generation of client puzzles </vt:lpstr>
      <vt:lpstr>Week7&amp;8- website building using html and css, and embedding Django for the website </vt:lpstr>
      <vt:lpstr>Initial page of the website</vt:lpstr>
      <vt:lpstr>Final page of the website</vt:lpstr>
      <vt:lpstr>New captcha page of the website</vt:lpstr>
      <vt:lpstr>inValid captcha page of the website</vt:lpstr>
      <vt:lpstr>Valid captcha page of the website</vt:lpstr>
      <vt:lpstr>Week 9- testing for the website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client puzzles and bitcoin for resolution of flooding(ddos) attack</dc:title>
  <dc:creator>Pindi, Nikhil Reddy</dc:creator>
  <cp:lastModifiedBy>Pindi, Nikhil Reddy</cp:lastModifiedBy>
  <cp:revision>1</cp:revision>
  <dcterms:created xsi:type="dcterms:W3CDTF">2020-11-14T02:19:47Z</dcterms:created>
  <dcterms:modified xsi:type="dcterms:W3CDTF">2020-11-14T02:23:13Z</dcterms:modified>
</cp:coreProperties>
</file>