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3"/>
    <p:sldId id="267" r:id="rId4"/>
    <p:sldId id="269" r:id="rId5"/>
    <p:sldId id="270" r:id="rId6"/>
    <p:sldId id="271" r:id="rId7"/>
    <p:sldId id="272" r:id="rId8"/>
    <p:sldId id="259" r:id="rId9"/>
    <p:sldId id="260" r:id="rId10"/>
    <p:sldId id="261" r:id="rId11"/>
    <p:sldId id="262" r:id="rId12"/>
    <p:sldId id="263" r:id="rId13"/>
    <p:sldId id="264" r:id="rId14"/>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9878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992E3A"/>
                </a:solidFill>
                <a:latin typeface="Times New Roman" panose="02020603050405020304"/>
                <a:cs typeface="Times New Roman" panose="02020603050405020304"/>
              </a:rPr>
              <a:t>KVS CHARAN(T1735)</a:t>
            </a:r>
            <a:endParaRPr lang="en-US" sz="2000" b="1">
              <a:solidFill>
                <a:srgbClr val="992E3A"/>
              </a:solidFill>
              <a:latin typeface="Times New Roman" panose="02020603050405020304"/>
              <a:cs typeface="Times New Roman" panose="02020603050405020304"/>
            </a:endParaRPr>
          </a:p>
        </p:txBody>
      </p:sp>
      <p:sp>
        <p:nvSpPr>
          <p:cNvPr id="6" name="Text Box 5"/>
          <p:cNvSpPr txBox="1"/>
          <p:nvPr/>
        </p:nvSpPr>
        <p:spPr>
          <a:xfrm>
            <a:off x="5705475" y="2226310"/>
            <a:ext cx="5031105" cy="1076325"/>
          </a:xfrm>
          <a:prstGeom prst="rect">
            <a:avLst/>
          </a:prstGeom>
          <a:noFill/>
        </p:spPr>
        <p:txBody>
          <a:bodyPr wrap="square" rtlCol="0">
            <a:spAutoFit/>
          </a:bodyPr>
          <a:p>
            <a:pPr algn="l"/>
            <a:r>
              <a:rPr lang="en-US" altLang="en-GB" sz="3200" b="1">
                <a:solidFill>
                  <a:srgbClr val="992E3A"/>
                </a:solidFill>
                <a:latin typeface="Times New Roman" panose="02020603050405020304" charset="0"/>
                <a:cs typeface="Times New Roman" panose="02020603050405020304" charset="0"/>
              </a:rPr>
              <a:t>this, super, final keywords in java</a:t>
            </a:r>
            <a:endParaRPr lang="en-US" altLang="en-GB" sz="32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2549525" y="887095"/>
            <a:ext cx="6877050" cy="3943350"/>
          </a:xfrm>
          <a:prstGeom prst="rect">
            <a:avLst/>
          </a:prstGeom>
        </p:spPr>
      </p:pic>
      <p:sp>
        <p:nvSpPr>
          <p:cNvPr id="5" name="Text Box 4"/>
          <p:cNvSpPr txBox="1"/>
          <p:nvPr/>
        </p:nvSpPr>
        <p:spPr>
          <a:xfrm>
            <a:off x="2549525" y="483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this (vs) super keyword</a:t>
            </a:r>
            <a:endParaRPr lang="en-US" altLang="en-GB"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In Java, the final keyword is used to define constants, prevent method overriding, and prevent inheritance. It is a very important feature that helps in creating more secure, predictable, and optimized code.</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Characteristics of final keyword in java</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final with Variables</a:t>
            </a:r>
            <a:endParaRPr lang="en-GB" altLang="en-US" sz="1800" b="1">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When the final keyword is applied to a variable, it means the variable cannot be reassigned after it is initialized. Once a final variable is assigned a value, that value cannot be changed.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final with Methods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When a method is declared as final, it cannot be overridden by any subclass. This is useful when you want to ensure that the method's behavior remains the same across all subclasses.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final with Classes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When a class is declared as final, it cannot be subclassed (i.e., no other class can inherit from it). This is useful for creating immutable or non-extendable classes.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final with Parameters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The final keyword can also be used with method parameters to ensure that their values cannot be changed inside the method.</a:t>
            </a: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What is final keyword in java?</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b="1">
                <a:latin typeface="Times New Roman" panose="02020603050405020304" charset="0"/>
                <a:cs typeface="Times New Roman" panose="02020603050405020304" charset="0"/>
              </a:rPr>
              <a:t>final with Local Variables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Local variables inside methods can also be marked as final. Once assigned a value, they cannot be reassigned within the method.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final and Immutability</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The final keyword is often used to create immutable objects. Immutable objects are objects whose state cannot be changed after they are created. This is particularly useful in concurrent programming or when you want to guarantee that the object's state remains consistent.</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a:latin typeface="Times New Roman" panose="02020603050405020304" charset="0"/>
                <a:cs typeface="Times New Roman" panose="02020603050405020304" charset="0"/>
              </a:rPr>
              <a:t>The final keyword is a powerful tool in Java that provides safety and stability in your code. It helps in creating constants, ensuring method behavior remains unmodified by subclasses, and preventing inheritance or reassignment, which is especially useful for designing secure and immutable objects.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endParaRPr lang="en-GB" altLang="en-US"/>
          </a:p>
        </p:txBody>
      </p:sp>
      <p:pic>
        <p:nvPicPr>
          <p:cNvPr id="4" name="Picture 3"/>
          <p:cNvPicPr>
            <a:picLocks noChangeAspect="1"/>
          </p:cNvPicPr>
          <p:nvPr/>
        </p:nvPicPr>
        <p:blipFill>
          <a:blip r:embed="rId1"/>
          <a:stretch>
            <a:fillRect/>
          </a:stretch>
        </p:blipFill>
        <p:spPr>
          <a:xfrm>
            <a:off x="419100" y="1020445"/>
            <a:ext cx="8591550" cy="5031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quarter" idx="10"/>
          </p:nvPr>
        </p:nvSpPr>
        <p:spPr/>
        <p:txBody>
          <a:bodyPr/>
          <a:p>
            <a:endParaRPr lang="en-GB" altLang="en-US"/>
          </a:p>
        </p:txBody>
      </p:sp>
      <p:pic>
        <p:nvPicPr>
          <p:cNvPr id="5" name="Content Placeholder 3"/>
          <p:cNvPicPr>
            <a:picLocks noChangeAspect="1"/>
          </p:cNvPicPr>
          <p:nvPr/>
        </p:nvPicPr>
        <p:blipFill>
          <a:blip r:embed="rId1"/>
          <a:stretch>
            <a:fillRect/>
          </a:stretch>
        </p:blipFill>
        <p:spPr>
          <a:xfrm>
            <a:off x="422910" y="1020445"/>
            <a:ext cx="6835140" cy="5083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endParaRPr lang="en-GB" altLang="en-US"/>
          </a:p>
        </p:txBody>
      </p:sp>
      <p:pic>
        <p:nvPicPr>
          <p:cNvPr id="4" name="Content Placeholder 3"/>
          <p:cNvPicPr>
            <a:picLocks noChangeAspect="1"/>
          </p:cNvPicPr>
          <p:nvPr/>
        </p:nvPicPr>
        <p:blipFill>
          <a:blip r:embed="rId1"/>
          <a:stretch>
            <a:fillRect/>
          </a:stretch>
        </p:blipFill>
        <p:spPr>
          <a:xfrm>
            <a:off x="312420" y="1020445"/>
            <a:ext cx="6373495" cy="5031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endParaRPr lang="en-GB" altLang="en-US"/>
          </a:p>
        </p:txBody>
      </p:sp>
      <p:pic>
        <p:nvPicPr>
          <p:cNvPr id="4" name="Content Placeholder 3"/>
          <p:cNvPicPr>
            <a:picLocks noChangeAspect="1"/>
          </p:cNvPicPr>
          <p:nvPr/>
        </p:nvPicPr>
        <p:blipFill>
          <a:blip r:embed="rId1"/>
          <a:stretch>
            <a:fillRect/>
          </a:stretch>
        </p:blipFill>
        <p:spPr>
          <a:xfrm>
            <a:off x="419100" y="1020445"/>
            <a:ext cx="6827520" cy="50317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endParaRPr lang="en-GB" altLang="en-US"/>
          </a:p>
        </p:txBody>
      </p:sp>
      <p:pic>
        <p:nvPicPr>
          <p:cNvPr id="4" name="Content Placeholder 3"/>
          <p:cNvPicPr>
            <a:picLocks noChangeAspect="1"/>
          </p:cNvPicPr>
          <p:nvPr/>
        </p:nvPicPr>
        <p:blipFill>
          <a:blip r:embed="rId1"/>
          <a:stretch>
            <a:fillRect/>
          </a:stretch>
        </p:blipFill>
        <p:spPr>
          <a:xfrm>
            <a:off x="419100" y="1020445"/>
            <a:ext cx="6915150" cy="5031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 this keyword refers to the current instance of a 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It is often used to distinguish between instance variables and parameters with the same name, or to refer to the current object within methods or constructors.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 </a:t>
            </a:r>
            <a:r>
              <a:rPr lang="en-US" altLang="en-GB" sz="1800" b="1">
                <a:latin typeface="Times New Roman" panose="02020603050405020304" charset="0"/>
                <a:cs typeface="Times New Roman" panose="02020603050405020304" charset="0"/>
              </a:rPr>
              <a:t>Uses of ‘this’ keyword</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 </a:t>
            </a:r>
            <a:r>
              <a:rPr lang="en-US" altLang="en-GB" sz="1800">
                <a:latin typeface="Times New Roman" panose="02020603050405020304" charset="0"/>
                <a:cs typeface="Times New Roman" panose="02020603050405020304" charset="0"/>
              </a:rPr>
              <a:t>Referencing Instance Variables: If a method or constructor has parameters with the same name as instance variables, the this keyword helps to refer to the instance variable.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Invoking Instance Methods: this can also be used to call an instance method within the 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 Invoking the Current Class Constructor: this() can be used to call another constructor in the same class. This is called constructor chaining.</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 Returning the Current Object: this can be used in methods to return the current object itself, which is useful for method chaining.</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 Distinguishing Between Local Variables and Instance Variables: In methods, this is helpful when local variables or parameters shadow instance variables.</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1: What is this keyword in java?</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967740"/>
            <a:ext cx="3834765" cy="5031740"/>
          </a:xfrm>
          <a:prstGeom prst="rect">
            <a:avLst/>
          </a:prstGeom>
        </p:spPr>
      </p:pic>
      <p:sp>
        <p:nvSpPr>
          <p:cNvPr id="5" name="Text Box 4"/>
          <p:cNvSpPr txBox="1"/>
          <p:nvPr/>
        </p:nvSpPr>
        <p:spPr>
          <a:xfrm>
            <a:off x="7163435" y="967740"/>
            <a:ext cx="3529330" cy="4246245"/>
          </a:xfrm>
          <a:prstGeom prst="rect">
            <a:avLst/>
          </a:prstGeom>
          <a:noFill/>
        </p:spPr>
        <p:txBody>
          <a:bodyPr wrap="square" rtlCol="0" anchor="t">
            <a:spAutoFit/>
          </a:bodyPr>
          <a:p>
            <a:r>
              <a:rPr lang="en-GB" altLang="en-US">
                <a:latin typeface="Times New Roman" panose="02020603050405020304" charset="0"/>
                <a:cs typeface="Times New Roman" panose="02020603050405020304" charset="0"/>
              </a:rPr>
              <a:t>Car Make: Toyota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Model: Camry</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Year: 2020</a:t>
            </a:r>
            <a:endParaRPr lang="en-GB" altLang="en-US">
              <a:latin typeface="Times New Roman" panose="02020603050405020304" charset="0"/>
              <a:cs typeface="Times New Roman" panose="02020603050405020304" charset="0"/>
            </a:endParaRPr>
          </a:p>
          <a:p>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Updating the year of car1...</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Make: Toyota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Model: Camry</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Year: 2021</a:t>
            </a:r>
            <a:endParaRPr lang="en-GB" altLang="en-US">
              <a:latin typeface="Times New Roman" panose="02020603050405020304" charset="0"/>
              <a:cs typeface="Times New Roman" panose="02020603050405020304" charset="0"/>
            </a:endParaRPr>
          </a:p>
          <a:p>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Make: Honda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Model: Civic</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Year: 2022</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Make: Honda</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Model: Accord</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Car Year: 2022</a:t>
            </a:r>
            <a:endParaRPr lang="en-GB" altLang="en-US">
              <a:latin typeface="Times New Roman" panose="02020603050405020304" charset="0"/>
              <a:cs typeface="Times New Roman" panose="02020603050405020304" charset="0"/>
            </a:endParaRPr>
          </a:p>
        </p:txBody>
      </p:sp>
      <p:sp>
        <p:nvSpPr>
          <p:cNvPr id="6" name="Text Box 5"/>
          <p:cNvSpPr txBox="1"/>
          <p:nvPr/>
        </p:nvSpPr>
        <p:spPr>
          <a:xfrm>
            <a:off x="7163435" y="535241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In Java, both the this and super keywords refer to the current object or its parent class, but they are used in different contexts and have distinct purposes. </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this Keyword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The this keyword refers to the current instance of the class in which it is used.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Refer to the instance variables and methods of the current object.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Invoke the current class constructor (constructor chaining).</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Return the current object from a method (method chaining).</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super Keyword</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The super keyword refers to the parent class (superclass) of the current object.</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Access instance variables and methods of the parent 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Call the constructor of the parent 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Call overridden methods in the parent class.</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this keyword (vs) super keyword</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3755</Words>
  <Application>WPS Presentation</Application>
  <PresentationFormat>Widescreen</PresentationFormat>
  <Paragraphs>77</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SimSun</vt:lpstr>
      <vt:lpstr>Wingdings</vt:lpstr>
      <vt:lpstr>Segoe UI Light</vt:lpstr>
      <vt:lpstr>Calibri</vt:lpstr>
      <vt:lpstr>MS PGothic</vt:lpstr>
      <vt:lpstr>Segoe UI Bold</vt:lpstr>
      <vt:lpstr>Open Sans bold</vt:lpstr>
      <vt:lpstr>Open Sans</vt:lpstr>
      <vt:lpstr>Aharoni</vt:lpstr>
      <vt:lpstr>Yu Gothic UI Semibold</vt:lpstr>
      <vt:lpstr>Times New Roman</vt:lpstr>
      <vt:lpstr>Times New Roman</vt:lpstr>
      <vt:lpstr>Wingdings</vt:lpstr>
      <vt:lpstr>Microsoft YaHei</vt:lpstr>
      <vt:lpstr>Arial Unicode MS</vt:lpstr>
      <vt:lpstr>Calibri Light</vt:lpstr>
      <vt:lpstr>Segoe UI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1: What is this keyword in java?</vt:lpstr>
      <vt:lpstr>PowerPoint 演示文稿</vt:lpstr>
      <vt:lpstr>this keyword (vs) super keyword</vt:lpstr>
      <vt:lpstr>PowerPoint 演示文稿</vt:lpstr>
      <vt:lpstr>What is final keyword in java?</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kvs charan</cp:lastModifiedBy>
  <cp:revision>45</cp:revision>
  <dcterms:created xsi:type="dcterms:W3CDTF">2025-01-01T04:28:00Z</dcterms:created>
  <dcterms:modified xsi:type="dcterms:W3CDTF">2025-01-02T06:14:31Z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B2EB9565AAA74CF1A0F8D8EF250FDC60_13</vt:lpwstr>
  </property>
  <property fmtid="{D5CDD505-2E9C-101B-9397-08002B2CF9AE}" pid="3" name="KSOProductBuildVer">
    <vt:lpwstr>2057-12.2.0.18639</vt:lpwstr>
  </property>
</Properties>
</file>