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992E3A"/>
                </a:solidFill>
                <a:latin typeface="Times New Roman" panose="02020603050405020304"/>
                <a:cs typeface="Times New Roman" panose="02020603050405020304"/>
              </a:rPr>
              <a:t>KVS CHARAN(T1735)</a:t>
            </a:r>
            <a:endParaRPr lang="en-US" sz="1600" b="1">
              <a:solidFill>
                <a:srgbClr val="992E3A"/>
              </a:solidFill>
              <a:latin typeface="Times New Roman" panose="02020603050405020304"/>
              <a:cs typeface="Times New Roman" panose="02020603050405020304"/>
            </a:endParaRPr>
          </a:p>
        </p:txBody>
      </p:sp>
      <p:sp>
        <p:nvSpPr>
          <p:cNvPr id="6" name="Text Box 5"/>
          <p:cNvSpPr txBox="1"/>
          <p:nvPr/>
        </p:nvSpPr>
        <p:spPr>
          <a:xfrm>
            <a:off x="6078220" y="2226310"/>
            <a:ext cx="4658360" cy="953135"/>
          </a:xfrm>
          <a:prstGeom prst="rect">
            <a:avLst/>
          </a:prstGeom>
          <a:noFill/>
        </p:spPr>
        <p:txBody>
          <a:bodyPr wrap="square" rtlCol="0">
            <a:spAutoFit/>
          </a:bodyPr>
          <a:p>
            <a:r>
              <a:rPr lang="en-US" altLang="en-GB" sz="2800" b="1">
                <a:solidFill>
                  <a:srgbClr val="992E3A"/>
                </a:solidFill>
                <a:latin typeface="Times New Roman" panose="02020603050405020304" charset="0"/>
                <a:cs typeface="Times New Roman" panose="02020603050405020304" charset="0"/>
              </a:rPr>
              <a:t>Task on 2nd week day 1 automation</a:t>
            </a:r>
            <a:endParaRPr lang="en-US" altLang="en-GB" sz="28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Compiler</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compiler in Java translates the entire source code into a machine-code file or </a:t>
            </a:r>
            <a:r>
              <a:rPr lang="en-US" altLang="en-GB" sz="1800">
                <a:latin typeface="Times New Roman" panose="02020603050405020304" charset="0"/>
                <a:cs typeface="Times New Roman" panose="02020603050405020304" charset="0"/>
              </a:rPr>
              <a:t>bytecode</a:t>
            </a:r>
            <a:r>
              <a:rPr lang="en-GB" altLang="en-US" sz="1800">
                <a:latin typeface="Times New Roman" panose="02020603050405020304" charset="0"/>
                <a:cs typeface="Times New Roman" panose="02020603050405020304" charset="0"/>
              </a:rPr>
              <a:t>, and that file is then executed. It is platform-independent.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bytecode is basically an intermediate code generated by the compiler after the compilation of its source code. Java compiler can be operated by using the Javac.exe command from the command prompt.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Javac.exe is the extention for the java program to execute that code that is before execution.</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Interpreter</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An interpreter is a type of computer program that directly executes instructions written in a programming or scripting language, without requiring the code to be compiled into machine language first.</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The interpreter processes and executes code line-by-line or statement-by-statement or instruction-by-instruction during runtime.</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1: What does java compiler and interpreter do?</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Variable is named memory location, we have local, instance, static, global variable.</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Local variable is a variable that is declared inside a block of code.</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static variables are declared with the static keyword inside a class.</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These are variables declared inside a class.</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Java does not have true global variables because all variables in Java must be defined inside a class. In java  global variable in Java can be implemented using static variables.</a:t>
            </a:r>
            <a:endParaRPr lang="en-US" altLang="en-GB"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0000"/>
                </a:solidFill>
                <a:latin typeface="Times New Roman" panose="02020603050405020304" charset="0"/>
                <a:cs typeface="Times New Roman" panose="02020603050405020304" charset="0"/>
              </a:rPr>
              <a:t>2: What is variable in java?</a:t>
            </a:r>
            <a:endParaRPr lang="en-US" altLang="en-GB" sz="3110" b="1">
              <a:solidFill>
                <a:srgbClr val="990000"/>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US" altLang="en-GB" sz="1800">
                <a:latin typeface="Times New Roman" panose="02020603050405020304" charset="0"/>
                <a:cs typeface="Times New Roman" panose="02020603050405020304" charset="0"/>
              </a:rPr>
              <a:t>Internet is networking system that is connected to many webservers and it is used by accessing through servers.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general, the internet can be used to communicate across large or small distances, share information from any place in the world, and access information or answers to almost any question in moments.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It is used to get any information and does not restricted to particular one and all the servers would be handled using the cloud because lot more information need to store and for that storage we need many hardware storage units which is not possible in reality.</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3: What is internet and how it is used?</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It is a real-world entity that contains both state and behavior. The state of an object is represented by fields</a:t>
            </a:r>
            <a:r>
              <a:rPr lang="en-US" altLang="en-GB" sz="1800">
                <a:latin typeface="Times New Roman" panose="02020603050405020304" charset="0"/>
                <a:cs typeface="Times New Roman" panose="02020603050405020304" charset="0"/>
              </a:rPr>
              <a:t> </a:t>
            </a:r>
            <a:r>
              <a:rPr lang="en-GB" altLang="en-US" sz="1800">
                <a:latin typeface="Times New Roman" panose="02020603050405020304" charset="0"/>
                <a:cs typeface="Times New Roman" panose="02020603050405020304" charset="0"/>
              </a:rPr>
              <a:t>also known as attributes or properties</a:t>
            </a: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bike naaBike=new bike(“Honda Shine sp”, ”Yellow”, 2021);</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the above instruction naaBike is the object, bike is class name.</a:t>
            </a: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b="1">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4: What is object in java?</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GB" altLang="en-US" sz="1800" b="1">
                <a:latin typeface="Times New Roman" panose="02020603050405020304" charset="0"/>
                <a:cs typeface="Times New Roman" panose="02020603050405020304" charset="0"/>
              </a:rPr>
              <a:t>Compiler</a:t>
            </a:r>
            <a:endParaRPr lang="en-GB" altLang="en-US" sz="1800" b="1">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compiler translates code from a high-level programming language into machine code before the program runs.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b="1">
                <a:latin typeface="Times New Roman" panose="02020603050405020304" charset="0"/>
                <a:cs typeface="Times New Roman" panose="02020603050405020304" charset="0"/>
              </a:rPr>
              <a:t>Interpreter</a:t>
            </a:r>
            <a:endParaRPr lang="en-GB" altLang="en-US" sz="1800" b="1">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An interpreter translates code written in a high-level programming language into machine code line-by-line as the code runs.</a:t>
            </a:r>
            <a:endParaRPr lang="en-GB" altLang="en-US"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5: What is difference between compiler and interpreter?</a:t>
            </a:r>
            <a:endParaRPr lang="en-US" altLang="en-GB" sz="3110" b="1">
              <a:solidFill>
                <a:srgbClr val="992E3A"/>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211830" y="2856230"/>
            <a:ext cx="5553075" cy="340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quarter" idx="10"/>
          </p:nvPr>
        </p:nvPicPr>
        <p:blipFill>
          <a:blip r:embed="rId1"/>
          <a:stretch>
            <a:fillRect/>
          </a:stretch>
        </p:blipFill>
        <p:spPr>
          <a:xfrm>
            <a:off x="419100" y="1360170"/>
            <a:ext cx="3618230" cy="2865120"/>
          </a:xfrm>
          <a:prstGeom prst="rect">
            <a:avLst/>
          </a:prstGeom>
        </p:spPr>
      </p:pic>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6: Code that Speed Indicator Message at different speed and gears.</a:t>
            </a:r>
            <a:endParaRPr lang="en-US" altLang="en-GB" sz="3110" b="1">
              <a:solidFill>
                <a:srgbClr val="992E3A"/>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493000" y="1078865"/>
            <a:ext cx="3324225" cy="1219200"/>
          </a:xfrm>
          <a:prstGeom prst="rect">
            <a:avLst/>
          </a:prstGeom>
        </p:spPr>
      </p:pic>
      <p:sp>
        <p:nvSpPr>
          <p:cNvPr id="7" name="Text Box 6"/>
          <p:cNvSpPr txBox="1"/>
          <p:nvPr/>
        </p:nvSpPr>
        <p:spPr>
          <a:xfrm>
            <a:off x="7493000" y="229806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 with correct inputs</a:t>
            </a:r>
            <a:endParaRPr lang="en-US" altLang="en-GB">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3"/>
          <a:stretch>
            <a:fillRect/>
          </a:stretch>
        </p:blipFill>
        <p:spPr>
          <a:xfrm>
            <a:off x="7480300" y="3697605"/>
            <a:ext cx="4076700" cy="1590675"/>
          </a:xfrm>
          <a:prstGeom prst="rect">
            <a:avLst/>
          </a:prstGeom>
        </p:spPr>
      </p:pic>
      <p:sp>
        <p:nvSpPr>
          <p:cNvPr id="9" name="Text Box 8"/>
          <p:cNvSpPr txBox="1"/>
          <p:nvPr/>
        </p:nvSpPr>
        <p:spPr>
          <a:xfrm>
            <a:off x="7620000" y="554672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 with incorrect inputs</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2718</Words>
  <Application>WPS Presentation</Application>
  <PresentationFormat>Widescreen</PresentationFormat>
  <Paragraphs>54</Paragraphs>
  <Slides>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vt:i4>
      </vt:variant>
    </vt:vector>
  </HeadingPairs>
  <TitlesOfParts>
    <vt:vector size="28" baseType="lpstr">
      <vt:lpstr>Arial</vt:lpstr>
      <vt:lpstr>SimSun</vt:lpstr>
      <vt:lpstr>Wingdings</vt:lpstr>
      <vt:lpstr>Segoe UI Light</vt:lpstr>
      <vt:lpstr>Calibri</vt:lpstr>
      <vt:lpstr>MS PGothic</vt:lpstr>
      <vt:lpstr>Segoe UI Bold</vt:lpstr>
      <vt:lpstr>Open Sans bold</vt:lpstr>
      <vt:lpstr>Open Sans</vt:lpstr>
      <vt:lpstr>Aharoni</vt:lpstr>
      <vt:lpstr>Yu Gothic UI Semibold</vt:lpstr>
      <vt:lpstr>Times New Roman</vt:lpstr>
      <vt:lpstr>Times New Roman</vt:lpstr>
      <vt:lpstr>Wingdings</vt:lpstr>
      <vt:lpstr>Microsoft YaHei</vt:lpstr>
      <vt:lpstr>Arial Unicode MS</vt:lpstr>
      <vt:lpstr>Calibri Light</vt:lpstr>
      <vt:lpstr>Segoe UI</vt:lpstr>
      <vt:lpstr>Segoe Print</vt:lpstr>
      <vt:lpstr>Office Theme</vt:lpstr>
      <vt:lpstr>PowerPoint 演示文稿</vt:lpstr>
      <vt:lpstr>1: What does java compiler and interpreter do?</vt:lpstr>
      <vt:lpstr>2: What is variable in java?</vt:lpstr>
      <vt:lpstr>3: What is internet and how it is used?</vt:lpstr>
      <vt:lpstr>4: What is object in java?</vt:lpstr>
      <vt:lpstr>5: What is difference between compiler and interpreter?</vt:lpstr>
      <vt:lpstr>6: Code that Speed Indicator Message at different speed and gears.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Admin</cp:lastModifiedBy>
  <cp:revision>45</cp:revision>
  <dcterms:created xsi:type="dcterms:W3CDTF">2024-12-23T06:05:00Z</dcterms:created>
  <dcterms:modified xsi:type="dcterms:W3CDTF">2024-12-23T11:49:55Z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68E12942F5EA4523A8F7E58A6F0B9622_13</vt:lpwstr>
  </property>
  <property fmtid="{D5CDD505-2E9C-101B-9397-08002B2CF9AE}" pid="3" name="KSOProductBuildVer">
    <vt:lpwstr>2057-12.2.0.18639</vt:lpwstr>
  </property>
</Properties>
</file>