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4" r:id="rId5"/>
    <p:sldId id="261" r:id="rId6"/>
    <p:sldId id="263" r:id="rId7"/>
    <p:sldId id="265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/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5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/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5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/>
          <p:cNvCxnSpPr/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/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/>
          <p:cNvCxnSpPr/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5862320"/>
            <a:ext cx="2381885" cy="8458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26135" y="865505"/>
            <a:ext cx="4286885" cy="5842635"/>
            <a:chOff x="457198" y="411475"/>
            <a:chExt cx="4305240" cy="5400478"/>
          </a:xfrm>
        </p:grpSpPr>
        <p:sp>
          <p:nvSpPr>
            <p:cNvPr id="3" name="Google Shape;55;p15"/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/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/>
          <p:cNvSpPr txBox="1"/>
          <p:nvPr/>
        </p:nvSpPr>
        <p:spPr>
          <a:xfrm>
            <a:off x="5812567" y="1666763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 </a:t>
            </a:r>
            <a:endParaRPr lang="en-US" sz="6000">
              <a:solidFill>
                <a:srgbClr val="676767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15415" y="1842769"/>
            <a:ext cx="3050540" cy="3175004"/>
            <a:chOff x="1302541" y="1701554"/>
            <a:chExt cx="3391423" cy="3627315"/>
          </a:xfrm>
        </p:grpSpPr>
        <p:sp>
          <p:nvSpPr>
            <p:cNvPr id="13" name="Rectangle 12"/>
            <p:cNvSpPr/>
            <p:nvPr/>
          </p:nvSpPr>
          <p:spPr>
            <a:xfrm>
              <a:off x="1302541" y="4908101"/>
              <a:ext cx="3391423" cy="4207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  <a:endParaRPr lang="en-US" cap="none" spc="0">
                <a:ln w="10160">
                  <a:noFill/>
                  <a:prstDash val="solid"/>
                </a:ln>
                <a:solidFill>
                  <a:srgbClr val="676767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36213" y="1701554"/>
              <a:ext cx="3044798" cy="2924337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05475" y="2535555"/>
            <a:ext cx="5782310" cy="52197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Abstraction and Interface in Java</a:t>
            </a:r>
            <a:endParaRPr lang="en-US" sz="2800" b="1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0780" y="3898900"/>
            <a:ext cx="2609215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KVS CHARAN(T1735)</a:t>
            </a:r>
            <a:endParaRPr lang="en-US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p>
            <a:pPr algn="just">
              <a:buFont typeface="Wingdings" panose="05000000000000000000" charset="0"/>
              <a:buChar char="Ø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n Java, abstraction is achieved by interfaces and abstract classes. We can achieve 100% abstraction using interfaces.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Data Abstraction may also be defined as the process of identifying only the required characteristics of an object ignoring the irrelevant details.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The properties and behaviors of an object differentiate it from other objects of similar type and also help in grouping the objects.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GB" altLang="en-US" sz="1800" b="1">
                <a:latin typeface="Times New Roman" panose="02020603050405020304" charset="0"/>
                <a:cs typeface="Times New Roman" panose="02020603050405020304" charset="0"/>
              </a:rPr>
              <a:t>Java Abstract classes and Java Abstract methods</a:t>
            </a:r>
            <a:endParaRPr lang="en-GB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 abstract class is a class that is declared with an abstract keyword.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 abstract method is a method that is declared without implementation.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 abstract class may or may not have all abstract methods. Some of them can be concrete methods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 abstract method must always be redefined in the subclass, thus making overriding compulsory or making the subclass itself abstract.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Any class that contains one or more abstract methods must also be declared with an abstract keyword.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There can be no object of an abstract class. That is, an abstract class can not be directly instantiated with the new operator.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 abstract class can have parameterized constructors and the default constructor is always present in an abstract class.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 sz="311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What is Abstraction in Java?</a:t>
            </a:r>
            <a:endParaRPr lang="en-US" altLang="en-GB" sz="311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indent="0">
              <a:buNone/>
            </a:pPr>
            <a:r>
              <a:rPr lang="en-US" altLang="en-GB" sz="1800" b="1">
                <a:latin typeface="Times New Roman" panose="02020603050405020304" charset="0"/>
                <a:cs typeface="Times New Roman" panose="02020603050405020304" charset="0"/>
              </a:rPr>
              <a:t>Uses of Abstraction</a:t>
            </a:r>
            <a:endParaRPr lang="en-US" altLang="en-GB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Reduces Complexity: By hiding implementation details, abstraction makes the system easier to understand.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Increases Flexibility: Abstract classes and interfaces provide a common structure that can be extended or implemented in various ways.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Improves Maintainability: Changes to the internal implementation do not affect the code that relies on the abstraction.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Abstraction in Java is a powerful technique to define clear, high-level interfaces while hiding the complexity of implementation.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It can be implemented using abstract classes and interfaces, making code more modular, flexible, and maintainable.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419100" y="956945"/>
            <a:ext cx="4029075" cy="49434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623810" y="52952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Output: Dog barks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     Animal is breathing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 interface in Java is a reference type that is similar to a class, but it can only contain abstract methods and constants (fields that are public, static, and final). It cannot contain instance fields or constructors. A class that implements an interface must provide implementations for all of its methods.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 interface is purely abstract, and it defines a contract for the implementing classes.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 class can implement multiple interfaces, which allows Java to support multiple inheritance of types (unlike classes).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Methods in an interface are by default public and abstract, though since Java 8, interfaces can also have default and static methods.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The interface in Java is a mechanism to achieve abstraction. Traditionally, an interface could only have abstract methods (methods without a body) and public, static, and final variables by default.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It is used to achieve abstraction and multiple inheritances in Java. In other words, interfaces primarily define methods that other classes must implement. Java Interface also represents the IS-A relationship.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To deepen your understanding of interfaces and how they are used in modern Java applications, the Java Programming Course offers structured lessons and coding exercises to solidify your learning.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In Java, the abstract keyword applies only to classes and methods, indicating that they cannot be instantiated directly and must be implemented.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 sz="311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What is an Interface in Java?</a:t>
            </a:r>
            <a:endParaRPr lang="en-US" altLang="en-GB" sz="311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GB" altLang="en-US" sz="1800" b="1">
                <a:latin typeface="Times New Roman" panose="02020603050405020304" charset="0"/>
                <a:cs typeface="Times New Roman" panose="02020603050405020304" charset="0"/>
              </a:rPr>
              <a:t>Uses of Interfaces in Java are mentioned below</a:t>
            </a:r>
            <a:endParaRPr lang="en-GB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It is used to achieve total abstraction.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Since java does not support multiple inheritances in the case of class, by using an interface it can achieve multiple inheritances.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Any class can extend only one class, but can implement multiple interfaces.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It is also used to achieve loose coupling.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altLang="en-US" sz="1800">
                <a:latin typeface="Times New Roman" panose="02020603050405020304" charset="0"/>
                <a:cs typeface="Times New Roman" panose="02020603050405020304" charset="0"/>
              </a:rPr>
              <a:t>Interfaces are used to implement abstraction. </a:t>
            </a:r>
            <a:endParaRPr lang="en-GB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import java.io.*;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interface In1 {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final int a = 10</a:t>
            </a:r>
            <a:r>
              <a:rPr lang="en-US" altLang="en-GB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void display();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class TestClass implements In1 {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public void display(){ 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  System.out.println(</a:t>
            </a:r>
            <a:r>
              <a:rPr lang="en-US" altLang="en-GB" sz="1400">
                <a:latin typeface="Times New Roman" panose="02020603050405020304" charset="0"/>
                <a:cs typeface="Times New Roman" panose="02020603050405020304" charset="0"/>
              </a:rPr>
              <a:t>“Mr Majnu</a:t>
            </a: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"); 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public static void main(String[] args)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    TestClass t = new TestClass();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    t.display();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    System.out.println(t.a);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GB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93000" y="4513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Output: Mr Majnu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just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     100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 noGrp="1" noRot="1" noMove="1" noResize="1" noUngrp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1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/>
            <p:cNvSpPr/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  <a:endParaRPr lang="en-US" sz="8000" b="1">
                <a:latin typeface="Brush Script MT" panose="03060802040406070304" pitchFamily="66" charset="0"/>
              </a:endParaRPr>
            </a:p>
          </p:txBody>
        </p:sp>
      </p:grpSp>
      <p:pic>
        <p:nvPicPr>
          <p:cNvPr id="20" name="Picture 19" descr="A black background with red and grey text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96001" y="1424698"/>
            <a:ext cx="5395207" cy="61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135" dirty="0">
              <a:solidFill>
                <a:srgbClr val="A71F3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32663" y="2723310"/>
            <a:ext cx="4121935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135" dirty="0">
                <a:solidFill>
                  <a:srgbClr val="A71F36"/>
                </a:solidFill>
              </a:rPr>
              <a:t> </a:t>
            </a:r>
            <a:endParaRPr lang="en-US" sz="2135" dirty="0">
              <a:solidFill>
                <a:srgbClr val="A71F36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4082</Words>
  <Application>WPS Presentation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SimSun</vt:lpstr>
      <vt:lpstr>Wingdings</vt:lpstr>
      <vt:lpstr>Segoe UI Light</vt:lpstr>
      <vt:lpstr>Calibri</vt:lpstr>
      <vt:lpstr>MS PGothic</vt:lpstr>
      <vt:lpstr>Segoe UI Bold</vt:lpstr>
      <vt:lpstr>Open Sans bold</vt:lpstr>
      <vt:lpstr>Open Sans</vt:lpstr>
      <vt:lpstr>Fira Sans Condensed SemiBold</vt:lpstr>
      <vt:lpstr>Segoe Print</vt:lpstr>
      <vt:lpstr>Aharoni</vt:lpstr>
      <vt:lpstr>Times New Roman</vt:lpstr>
      <vt:lpstr>Wingdings</vt:lpstr>
      <vt:lpstr>Times New Roman</vt:lpstr>
      <vt:lpstr>Brush Script MT</vt:lpstr>
      <vt:lpstr>Mongolian Baiti</vt:lpstr>
      <vt:lpstr>Microsoft YaHei</vt:lpstr>
      <vt:lpstr>Arial Unicode MS</vt:lpstr>
      <vt:lpstr>Calibri Light</vt:lpstr>
      <vt:lpstr>Yu Gothic UI Semibold</vt:lpstr>
      <vt:lpstr>Segoe UI</vt:lpstr>
      <vt:lpstr>Office Theme</vt:lpstr>
      <vt:lpstr>PowerPoint 演示文稿</vt:lpstr>
      <vt:lpstr>What is Abstraction in Java?</vt:lpstr>
      <vt:lpstr>PowerPoint 演示文稿</vt:lpstr>
      <vt:lpstr>PowerPoint 演示文稿</vt:lpstr>
      <vt:lpstr>What is an Interface in Java?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Poojitha</dc:creator>
  <cp:lastModifiedBy>kvs charan</cp:lastModifiedBy>
  <cp:revision>21</cp:revision>
  <dcterms:created xsi:type="dcterms:W3CDTF">2024-12-25T05:13:00Z</dcterms:created>
  <dcterms:modified xsi:type="dcterms:W3CDTF">2024-12-26T06:19:05Z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4DB7C606DFED4372B73F1C86F7B7CEE1_13</vt:lpwstr>
  </property>
  <property fmtid="{D5CDD505-2E9C-101B-9397-08002B2CF9AE}" pid="3" name="KSOProductBuildVer">
    <vt:lpwstr>2057-12.2.0.18639</vt:lpwstr>
  </property>
</Properties>
</file>