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C1FCA-1F80-439A-9DA5-63485629CD9E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D8FB3-4392-4660-9709-127FFA12E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31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D8FB3-4392-4660-9709-127FFA12EA6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3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619E-FC66-1EDD-BB06-DC094CE27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461AE-1739-F67B-8AF9-83C88E8F7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F769-409B-F1AC-BECD-B507C664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5F832-6013-46A3-9A3F-9EDC9F9DFB7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BDFFD-4A1C-17D6-D6C3-991A50D6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F8FFC-224C-D187-B2B5-28122F21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3325-2333-4E2B-AA8D-90FCDD69B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70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0429-DBEC-4E03-0E73-002FE489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B57C2-9CEA-A49D-B427-880549DC2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E3C78-6F44-35D4-CD7E-C94995FD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5F832-6013-46A3-9A3F-9EDC9F9DFB7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2932-EF4C-A7E7-C319-D4BAC174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2FB72-BF95-3C01-5F32-3A440FFA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3325-2333-4E2B-AA8D-90FCDD69B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7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9CA61-5392-9665-D13B-91FF123AB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FD3EC-3DA9-317D-BB88-1356F7304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114BD-E823-A61C-8166-6D27204E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5F832-6013-46A3-9A3F-9EDC9F9DFB7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69BA9-DC21-728C-AAA2-2DDA0C3E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BA2D-1EDB-E06F-C117-30436E6C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3325-2333-4E2B-AA8D-90FCDD69B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2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C047-E31B-A409-EDA0-97C298E5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C2D6-85FA-4512-9FA2-BCE5F06A7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068F-7696-CD1E-983A-EA6D39AD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5F832-6013-46A3-9A3F-9EDC9F9DFB7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C161C-23D5-E544-A94F-78D1049C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7D248-A30C-C3A8-C795-05EE8ACD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3325-2333-4E2B-AA8D-90FCDD69B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25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1308-1F33-A161-1AC6-6BC227C6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D2B09-7E88-A6E7-0FCB-E8FAF3C14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A34C2-F7B9-63D5-24E0-D73FD502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5F832-6013-46A3-9A3F-9EDC9F9DFB7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6EFF-DD3D-B4B3-9356-3B83B1F2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76205-0AFB-25A9-55DB-442027C9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3325-2333-4E2B-AA8D-90FCDD69B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23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69A8-7CDA-DF79-D6E0-F9CCBE8F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63250-F88F-23CC-8ECC-9A48F62CD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E5FA0-D8CE-11B4-5E10-B4AF43073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326F8-1A6D-5E96-1905-F0337957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5F832-6013-46A3-9A3F-9EDC9F9DFB7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1931C-C663-0852-9E91-8E146FD9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406D2-456C-E346-8A64-D01B9ED6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3325-2333-4E2B-AA8D-90FCDD69B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92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AC4C-F9B1-0911-0E1D-155C29FE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D3BAF-A46E-52E0-6677-21E715000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1E0A5-40BC-5667-A668-ABD95E68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DF9AD-EA8B-0592-224F-4693E6D88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2514C-4946-012A-8628-BB47E6DC3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506FD-4E1E-8E76-4186-486B93CD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5F832-6013-46A3-9A3F-9EDC9F9DFB7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E43B7-18B3-797C-0FA4-E919CBE8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28190-9EF1-FB0D-C45A-D5765BA7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3325-2333-4E2B-AA8D-90FCDD69B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96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838B-1F83-646B-3CD2-D2885DC0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F293E-F676-CB3C-EC43-F5ED81AF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5F832-6013-46A3-9A3F-9EDC9F9DFB7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58A92-D391-1C0A-7B56-79ACD186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F1586-16B1-1DA4-AB04-2833B1C1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3325-2333-4E2B-AA8D-90FCDD69B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8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215BA-1F9B-09DF-E7A1-E7425814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5F832-6013-46A3-9A3F-9EDC9F9DFB7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BB943-ED0C-2842-3E23-2900D709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020F5-6D69-2BFE-C007-6228AB69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3325-2333-4E2B-AA8D-90FCDD69B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53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1C28-FA01-F208-7ECB-DC18A335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BAB96-953C-2AEC-290B-022A8D45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68A2F-C141-7163-4DE4-5E7E65A07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5FC80-7779-ECA9-B7B5-BBB02797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5F832-6013-46A3-9A3F-9EDC9F9DFB7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09E39-213F-0462-D930-58AC40DB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73EA2-E714-CA32-B568-A0E9BC9F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3325-2333-4E2B-AA8D-90FCDD69B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53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E533-44D1-0A0F-F30D-23AA8F16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04F4A-325B-E937-F2B1-8CB91451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7862A-0059-F176-A645-9C3890B3C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B88A5-737D-40ED-D1DE-9CADCB7C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5F832-6013-46A3-9A3F-9EDC9F9DFB7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839F0-3D53-8780-F65C-32D321D0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AB00F-E4D5-2090-F13F-86E6885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3325-2333-4E2B-AA8D-90FCDD69B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08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07A05-5140-BA42-06CB-BE29703E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834C2-5C04-3D9C-134F-E4F72615C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9C9BF-90E7-7543-B86C-FC4F98D7D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5F832-6013-46A3-9A3F-9EDC9F9DFB7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F40-8549-A201-DF36-EB3580E7B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DCC32-6112-20A8-7D6E-ABE53A950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D3325-2333-4E2B-AA8D-90FCDD69B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A61C-D810-81A7-5342-13DE3A101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Linux useful </a:t>
            </a:r>
            <a:r>
              <a:rPr lang="en-GB" dirty="0" err="1"/>
              <a:t>cmds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98960-46B7-12AC-19D3-AE0706608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92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8A2D96-76A4-A101-ED48-20F9D235E38B}"/>
              </a:ext>
            </a:extLst>
          </p:cNvPr>
          <p:cNvSpPr txBox="1"/>
          <p:nvPr/>
        </p:nvSpPr>
        <p:spPr>
          <a:xfrm>
            <a:off x="421241" y="452063"/>
            <a:ext cx="1029470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/ Top level root directory</a:t>
            </a:r>
          </a:p>
          <a:p>
            <a:r>
              <a:rPr lang="en-GB" dirty="0"/>
              <a:t>/root: home directory for /user</a:t>
            </a:r>
          </a:p>
          <a:p>
            <a:r>
              <a:rPr lang="en-GB" dirty="0"/>
              <a:t>/home: it is users home directory</a:t>
            </a:r>
          </a:p>
          <a:p>
            <a:r>
              <a:rPr lang="en-GB" dirty="0"/>
              <a:t>/boot: it is have bootable file</a:t>
            </a:r>
          </a:p>
          <a:p>
            <a:r>
              <a:rPr lang="en-GB" dirty="0"/>
              <a:t>/etc: it is have configuration file</a:t>
            </a:r>
          </a:p>
          <a:p>
            <a:r>
              <a:rPr lang="en-GB" dirty="0"/>
              <a:t>/</a:t>
            </a:r>
            <a:r>
              <a:rPr lang="en-GB" dirty="0" err="1"/>
              <a:t>usr</a:t>
            </a:r>
            <a:r>
              <a:rPr lang="en-GB" dirty="0"/>
              <a:t>: by </a:t>
            </a:r>
            <a:r>
              <a:rPr lang="en-GB" dirty="0" err="1"/>
              <a:t>defaltly</a:t>
            </a:r>
            <a:r>
              <a:rPr lang="en-GB" dirty="0"/>
              <a:t> packages install here</a:t>
            </a:r>
          </a:p>
          <a:p>
            <a:r>
              <a:rPr lang="en-GB" dirty="0"/>
              <a:t>/bin: commands </a:t>
            </a:r>
            <a:r>
              <a:rPr lang="en-GB" dirty="0" err="1"/>
              <a:t>defind</a:t>
            </a:r>
            <a:r>
              <a:rPr lang="en-GB" dirty="0"/>
              <a:t> here </a:t>
            </a:r>
          </a:p>
          <a:p>
            <a:r>
              <a:rPr lang="en-GB" dirty="0"/>
              <a:t>/opt: reserved for the installation of add </a:t>
            </a:r>
            <a:r>
              <a:rPr lang="en-GB" dirty="0" err="1"/>
              <a:t>ans</a:t>
            </a:r>
            <a:r>
              <a:rPr lang="en-GB" dirty="0"/>
              <a:t> of package</a:t>
            </a:r>
          </a:p>
          <a:p>
            <a:endParaRPr lang="en-GB" dirty="0"/>
          </a:p>
          <a:p>
            <a:r>
              <a:rPr lang="en-GB" dirty="0"/>
              <a:t>ls --list of file or </a:t>
            </a:r>
            <a:r>
              <a:rPr lang="en-GB" dirty="0" err="1"/>
              <a:t>dir</a:t>
            </a:r>
            <a:endParaRPr lang="en-GB" dirty="0"/>
          </a:p>
          <a:p>
            <a:r>
              <a:rPr lang="en-GB" dirty="0"/>
              <a:t>ls -l long list</a:t>
            </a:r>
          </a:p>
          <a:p>
            <a:r>
              <a:rPr lang="en-GB" dirty="0"/>
              <a:t>ls -la long list all</a:t>
            </a:r>
          </a:p>
          <a:p>
            <a:r>
              <a:rPr lang="en-GB" dirty="0" err="1"/>
              <a:t>ctrl+c</a:t>
            </a:r>
            <a:r>
              <a:rPr lang="en-GB" dirty="0"/>
              <a:t> use to come out form any </a:t>
            </a:r>
            <a:r>
              <a:rPr lang="en-GB" dirty="0" err="1"/>
              <a:t>unexcicuted</a:t>
            </a:r>
            <a:r>
              <a:rPr lang="en-GB" dirty="0"/>
              <a:t> </a:t>
            </a:r>
            <a:r>
              <a:rPr lang="en-GB" dirty="0" err="1"/>
              <a:t>comand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create files:</a:t>
            </a:r>
          </a:p>
          <a:p>
            <a:r>
              <a:rPr lang="en-GB" dirty="0"/>
              <a:t>cat &gt; filename, to come out from file </a:t>
            </a:r>
            <a:r>
              <a:rPr lang="en-GB" dirty="0" err="1"/>
              <a:t>ctrl+d</a:t>
            </a:r>
            <a:r>
              <a:rPr lang="en-GB" dirty="0"/>
              <a:t>.</a:t>
            </a:r>
          </a:p>
          <a:p>
            <a:r>
              <a:rPr lang="en-GB" dirty="0"/>
              <a:t>touch filename to create empty file</a:t>
            </a:r>
          </a:p>
          <a:p>
            <a:r>
              <a:rPr lang="en-GB" dirty="0"/>
              <a:t>nano &gt; filename to create file, to come out </a:t>
            </a:r>
            <a:r>
              <a:rPr lang="en-GB" dirty="0" err="1"/>
              <a:t>ctrl+x</a:t>
            </a:r>
            <a:r>
              <a:rPr lang="en-GB" dirty="0"/>
              <a:t>, to save Y, </a:t>
            </a:r>
            <a:r>
              <a:rPr lang="en-GB" dirty="0" err="1"/>
              <a:t>dont</a:t>
            </a:r>
            <a:r>
              <a:rPr lang="en-GB" dirty="0"/>
              <a:t> save N</a:t>
            </a:r>
          </a:p>
          <a:p>
            <a:r>
              <a:rPr lang="en-GB" dirty="0"/>
              <a:t>vi filename to create file, to come out esc :</a:t>
            </a:r>
            <a:r>
              <a:rPr lang="en-GB" dirty="0" err="1"/>
              <a:t>wq</a:t>
            </a:r>
            <a:r>
              <a:rPr lang="en-GB" dirty="0"/>
              <a:t>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24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42D500-6934-D89E-AA14-66CE326F560E}"/>
              </a:ext>
            </a:extLst>
          </p:cNvPr>
          <p:cNvSpPr txBox="1"/>
          <p:nvPr/>
        </p:nvSpPr>
        <p:spPr>
          <a:xfrm>
            <a:off x="739739" y="482886"/>
            <a:ext cx="925701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mkdir</a:t>
            </a:r>
            <a:r>
              <a:rPr lang="en-GB" dirty="0"/>
              <a:t> -p </a:t>
            </a:r>
            <a:r>
              <a:rPr lang="en-GB" dirty="0" err="1"/>
              <a:t>dir</a:t>
            </a:r>
            <a:r>
              <a:rPr lang="en-GB" dirty="0"/>
              <a:t>/dir1/dir2/dir3 to create directory in </a:t>
            </a:r>
            <a:r>
              <a:rPr lang="en-GB" dirty="0" err="1"/>
              <a:t>dirs</a:t>
            </a:r>
            <a:endParaRPr lang="en-GB" dirty="0"/>
          </a:p>
          <a:p>
            <a:r>
              <a:rPr lang="en-GB" dirty="0"/>
              <a:t>hostname       -- to check hostname</a:t>
            </a:r>
          </a:p>
          <a:p>
            <a:r>
              <a:rPr lang="en-GB" dirty="0"/>
              <a:t>hostname -</a:t>
            </a:r>
            <a:r>
              <a:rPr lang="en-GB" dirty="0" err="1"/>
              <a:t>i</a:t>
            </a:r>
            <a:r>
              <a:rPr lang="en-GB" dirty="0"/>
              <a:t>    -- to check </a:t>
            </a:r>
            <a:r>
              <a:rPr lang="en-GB" dirty="0" err="1"/>
              <a:t>ip</a:t>
            </a:r>
            <a:r>
              <a:rPr lang="en-GB" dirty="0"/>
              <a:t> address</a:t>
            </a:r>
          </a:p>
          <a:p>
            <a:r>
              <a:rPr lang="en-GB" dirty="0"/>
              <a:t>which </a:t>
            </a:r>
            <a:r>
              <a:rPr lang="en-GB" dirty="0" err="1"/>
              <a:t>packagename</a:t>
            </a:r>
            <a:r>
              <a:rPr lang="en-GB" dirty="0"/>
              <a:t> --- to know package is installed or not</a:t>
            </a:r>
          </a:p>
          <a:p>
            <a:r>
              <a:rPr lang="en-GB" dirty="0"/>
              <a:t>yum list installed --- to see installed package in server</a:t>
            </a:r>
          </a:p>
          <a:p>
            <a:r>
              <a:rPr lang="en-GB" dirty="0" err="1"/>
              <a:t>packagename</a:t>
            </a:r>
            <a:r>
              <a:rPr lang="en-GB" dirty="0"/>
              <a:t> --version to know version of package</a:t>
            </a:r>
          </a:p>
          <a:p>
            <a:r>
              <a:rPr lang="en-GB" dirty="0"/>
              <a:t>cat /etc/</a:t>
            </a:r>
            <a:r>
              <a:rPr lang="en-GB" dirty="0" err="1"/>
              <a:t>os</a:t>
            </a:r>
            <a:r>
              <a:rPr lang="en-GB" dirty="0"/>
              <a:t>-release --- to see the </a:t>
            </a:r>
            <a:r>
              <a:rPr lang="en-GB" dirty="0" err="1"/>
              <a:t>os</a:t>
            </a:r>
            <a:r>
              <a:rPr lang="en-GB" dirty="0"/>
              <a:t> details</a:t>
            </a:r>
          </a:p>
          <a:p>
            <a:r>
              <a:rPr lang="en-GB" dirty="0"/>
              <a:t>find -type f -- to see all file only in </a:t>
            </a:r>
            <a:r>
              <a:rPr lang="en-GB" dirty="0" err="1"/>
              <a:t>dir</a:t>
            </a:r>
            <a:endParaRPr lang="en-GB" dirty="0"/>
          </a:p>
          <a:p>
            <a:r>
              <a:rPr lang="en-GB" dirty="0"/>
              <a:t>find -type d -- to see all </a:t>
            </a:r>
            <a:r>
              <a:rPr lang="en-GB" dirty="0" err="1"/>
              <a:t>dir</a:t>
            </a:r>
            <a:r>
              <a:rPr lang="en-GB" dirty="0"/>
              <a:t> only in </a:t>
            </a:r>
            <a:r>
              <a:rPr lang="en-GB" dirty="0" err="1"/>
              <a:t>dir</a:t>
            </a:r>
            <a:endParaRPr lang="en-GB" dirty="0"/>
          </a:p>
          <a:p>
            <a:r>
              <a:rPr lang="en-GB" dirty="0"/>
              <a:t>find -type f  -name ssfile1 to find file path</a:t>
            </a:r>
          </a:p>
          <a:p>
            <a:r>
              <a:rPr lang="en-GB" dirty="0" err="1"/>
              <a:t>sudo</a:t>
            </a:r>
            <a:r>
              <a:rPr lang="en-GB" dirty="0"/>
              <a:t> </a:t>
            </a:r>
            <a:r>
              <a:rPr lang="en-GB" dirty="0" err="1"/>
              <a:t>useradd</a:t>
            </a:r>
            <a:r>
              <a:rPr lang="en-GB" dirty="0"/>
              <a:t> -m </a:t>
            </a:r>
            <a:r>
              <a:rPr lang="en-GB" dirty="0" err="1"/>
              <a:t>olivia</a:t>
            </a:r>
            <a:r>
              <a:rPr lang="en-GB" dirty="0"/>
              <a:t> -p PASSWORD to create user and passwd</a:t>
            </a:r>
          </a:p>
          <a:p>
            <a:r>
              <a:rPr lang="en-GB" dirty="0" err="1"/>
              <a:t>gpasswd</a:t>
            </a:r>
            <a:r>
              <a:rPr lang="en-GB" dirty="0"/>
              <a:t> -a shekar developers to add user into group</a:t>
            </a:r>
          </a:p>
          <a:p>
            <a:r>
              <a:rPr lang="en-GB" dirty="0" err="1"/>
              <a:t>gpasswd</a:t>
            </a:r>
            <a:r>
              <a:rPr lang="en-GB" dirty="0"/>
              <a:t> -M </a:t>
            </a:r>
            <a:r>
              <a:rPr lang="en-GB" dirty="0" err="1"/>
              <a:t>shekar,geetha</a:t>
            </a:r>
            <a:r>
              <a:rPr lang="en-GB" dirty="0"/>
              <a:t> developers to add multiple users in the group</a:t>
            </a:r>
          </a:p>
          <a:p>
            <a:r>
              <a:rPr lang="en-GB" dirty="0" err="1"/>
              <a:t>usermod</a:t>
            </a:r>
            <a:r>
              <a:rPr lang="en-GB" dirty="0"/>
              <a:t> -a -G groupsname1,groupname2 </a:t>
            </a:r>
            <a:r>
              <a:rPr lang="en-GB" dirty="0" err="1"/>
              <a:t>usename</a:t>
            </a:r>
            <a:r>
              <a:rPr lang="en-GB" dirty="0"/>
              <a:t> to add user into multiple group</a:t>
            </a:r>
          </a:p>
          <a:p>
            <a:r>
              <a:rPr lang="en-GB" dirty="0" err="1"/>
              <a:t>gpasswd</a:t>
            </a:r>
            <a:r>
              <a:rPr lang="en-GB" dirty="0"/>
              <a:t> -d shekar developers to remove </a:t>
            </a:r>
            <a:r>
              <a:rPr lang="en-GB" dirty="0" err="1"/>
              <a:t>theuser</a:t>
            </a:r>
            <a:r>
              <a:rPr lang="en-GB" dirty="0"/>
              <a:t> from group</a:t>
            </a:r>
          </a:p>
          <a:p>
            <a:r>
              <a:rPr lang="en-GB" b="0" i="0" dirty="0" err="1"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useradd</a:t>
            </a:r>
            <a:r>
              <a:rPr lang="en-GB" b="0" i="0" dirty="0"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 –G </a:t>
            </a:r>
            <a:r>
              <a:rPr lang="en-GB" b="0" i="0" dirty="0" err="1"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new_group</a:t>
            </a:r>
            <a:r>
              <a:rPr lang="en-GB" b="0" i="0" dirty="0"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 err="1"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new_user</a:t>
            </a:r>
            <a:r>
              <a:rPr lang="en-GB" b="0" i="0" dirty="0"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 to create user and group</a:t>
            </a:r>
          </a:p>
          <a:p>
            <a:r>
              <a:rPr lang="en-GB" b="0" i="0" dirty="0" err="1"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usermod</a:t>
            </a:r>
            <a:r>
              <a:rPr lang="en-GB" b="0" i="0" dirty="0"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 –g </a:t>
            </a:r>
            <a:r>
              <a:rPr lang="en-GB" b="0" i="0" dirty="0" err="1"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new_group</a:t>
            </a:r>
            <a:r>
              <a:rPr lang="en-GB" b="0" i="0" dirty="0"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 err="1"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user_name</a:t>
            </a:r>
            <a:r>
              <a:rPr lang="en-GB" i="0" dirty="0">
                <a:solidFill>
                  <a:srgbClr val="404040"/>
                </a:solidFill>
                <a:latin typeface="var(--font-family-base-ua1f64, &quot;Amazon Ember&quot;, &quot;Helvetica Neue&quot;, Roboto, Arial, sans-serif)"/>
              </a:rPr>
              <a:t> change user primary group</a:t>
            </a:r>
          </a:p>
          <a:p>
            <a:r>
              <a:rPr lang="en-GB" dirty="0" err="1">
                <a:solidFill>
                  <a:srgbClr val="404040"/>
                </a:solidFill>
                <a:latin typeface="var(--font-family-base-ua1f64, &quot;Amazon Ember&quot;, &quot;Helvetica Neue&quot;, Roboto, Arial, sans-serif)"/>
              </a:rPr>
              <a:t>Groupdel</a:t>
            </a:r>
            <a:r>
              <a:rPr lang="en-GB" dirty="0">
                <a:solidFill>
                  <a:srgbClr val="404040"/>
                </a:solidFill>
                <a:latin typeface="var(--font-family-base-ua1f64, &quot;Amazon Ember&quot;, &quot;Helvetica Neue&quot;, Roboto, Arial, sans-serif)"/>
              </a:rPr>
              <a:t> </a:t>
            </a:r>
            <a:r>
              <a:rPr lang="en-GB" dirty="0" err="1">
                <a:solidFill>
                  <a:srgbClr val="404040"/>
                </a:solidFill>
                <a:latin typeface="var(--font-family-base-ua1f64, &quot;Amazon Ember&quot;, &quot;Helvetica Neue&quot;, Roboto, Arial, sans-serif)"/>
              </a:rPr>
              <a:t>groupname</a:t>
            </a:r>
            <a:r>
              <a:rPr lang="en-GB" dirty="0">
                <a:solidFill>
                  <a:srgbClr val="404040"/>
                </a:solidFill>
                <a:latin typeface="var(--font-family-base-ua1f64, &quot;Amazon Ember&quot;, &quot;Helvetica Neue&quot;, Roboto, Arial, sans-serif)"/>
              </a:rPr>
              <a:t> to delete group</a:t>
            </a:r>
          </a:p>
          <a:p>
            <a:r>
              <a:rPr lang="en-GB" dirty="0"/>
              <a:t>ln –s filename </a:t>
            </a:r>
            <a:r>
              <a:rPr lang="en-GB" dirty="0" err="1"/>
              <a:t>softlinkename</a:t>
            </a:r>
            <a:r>
              <a:rPr lang="en-GB" dirty="0"/>
              <a:t>  to create </a:t>
            </a:r>
            <a:r>
              <a:rPr lang="en-GB" dirty="0" err="1"/>
              <a:t>softlink</a:t>
            </a:r>
            <a:endParaRPr lang="en-GB" dirty="0"/>
          </a:p>
          <a:p>
            <a:r>
              <a:rPr lang="en-GB" dirty="0"/>
              <a:t>ln filename </a:t>
            </a:r>
            <a:r>
              <a:rPr lang="en-GB" dirty="0" err="1"/>
              <a:t>hordlinkfilename</a:t>
            </a:r>
            <a:r>
              <a:rPr lang="en-GB" dirty="0"/>
              <a:t> to create </a:t>
            </a:r>
            <a:r>
              <a:rPr lang="en-GB" dirty="0" err="1"/>
              <a:t>hardlink</a:t>
            </a: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4360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CF6500-6E53-2A03-FF6E-2AC486368B3B}"/>
              </a:ext>
            </a:extLst>
          </p:cNvPr>
          <p:cNvSpPr txBox="1"/>
          <p:nvPr/>
        </p:nvSpPr>
        <p:spPr>
          <a:xfrm>
            <a:off x="435006" y="1038687"/>
            <a:ext cx="870677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Permissions</a:t>
            </a:r>
          </a:p>
          <a:p>
            <a:r>
              <a:rPr lang="en-GB" dirty="0" err="1">
                <a:solidFill>
                  <a:srgbClr val="404040"/>
                </a:solidFill>
                <a:latin typeface="Courier New" panose="02070309020205020404" pitchFamily="49" charset="0"/>
              </a:rPr>
              <a:t>Chmod</a:t>
            </a:r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 to change permission</a:t>
            </a:r>
          </a:p>
          <a:p>
            <a:r>
              <a:rPr lang="en-GB" dirty="0" err="1">
                <a:solidFill>
                  <a:srgbClr val="404040"/>
                </a:solidFill>
                <a:latin typeface="Courier New" panose="02070309020205020404" pitchFamily="49" charset="0"/>
              </a:rPr>
              <a:t>Chown</a:t>
            </a:r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 to change ownership</a:t>
            </a:r>
          </a:p>
          <a:p>
            <a:r>
              <a:rPr lang="en-GB" dirty="0" err="1">
                <a:solidFill>
                  <a:srgbClr val="404040"/>
                </a:solidFill>
                <a:latin typeface="Courier New" panose="02070309020205020404" pitchFamily="49" charset="0"/>
              </a:rPr>
              <a:t>Chgrp</a:t>
            </a:r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 to change </a:t>
            </a:r>
            <a:r>
              <a:rPr lang="en-GB" dirty="0" err="1">
                <a:solidFill>
                  <a:srgbClr val="404040"/>
                </a:solidFill>
                <a:latin typeface="Courier New" panose="02070309020205020404" pitchFamily="49" charset="0"/>
              </a:rPr>
              <a:t>groupe</a:t>
            </a:r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 permission</a:t>
            </a:r>
          </a:p>
          <a:p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Read=4 write=1 </a:t>
            </a:r>
            <a:r>
              <a:rPr lang="en-GB" dirty="0" err="1">
                <a:solidFill>
                  <a:srgbClr val="404040"/>
                </a:solidFill>
                <a:latin typeface="Courier New" panose="02070309020205020404" pitchFamily="49" charset="0"/>
              </a:rPr>
              <a:t>xcute</a:t>
            </a:r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=1</a:t>
            </a:r>
          </a:p>
          <a:p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Tar or zip</a:t>
            </a:r>
          </a:p>
          <a:p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Tar –</a:t>
            </a:r>
            <a:r>
              <a:rPr lang="en-GB" dirty="0" err="1">
                <a:solidFill>
                  <a:srgbClr val="404040"/>
                </a:solidFill>
                <a:latin typeface="Courier New" panose="02070309020205020404" pitchFamily="49" charset="0"/>
              </a:rPr>
              <a:t>cvf</a:t>
            </a:r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 dirname.tar </a:t>
            </a:r>
            <a:r>
              <a:rPr lang="en-GB" dirty="0" err="1">
                <a:solidFill>
                  <a:srgbClr val="404040"/>
                </a:solidFill>
                <a:latin typeface="Courier New" panose="02070309020205020404" pitchFamily="49" charset="0"/>
              </a:rPr>
              <a:t>dirname</a:t>
            </a:r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 to create tar file</a:t>
            </a:r>
          </a:p>
          <a:p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Tar –</a:t>
            </a:r>
            <a:r>
              <a:rPr lang="en-GB" dirty="0" err="1">
                <a:solidFill>
                  <a:srgbClr val="404040"/>
                </a:solidFill>
                <a:latin typeface="Courier New" panose="02070309020205020404" pitchFamily="49" charset="0"/>
              </a:rPr>
              <a:t>cvzf</a:t>
            </a:r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 dirname.tar.gz </a:t>
            </a:r>
            <a:r>
              <a:rPr lang="en-GB" dirty="0" err="1">
                <a:solidFill>
                  <a:srgbClr val="404040"/>
                </a:solidFill>
                <a:latin typeface="Courier New" panose="02070309020205020404" pitchFamily="49" charset="0"/>
              </a:rPr>
              <a:t>dirname</a:t>
            </a:r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 to create zip file</a:t>
            </a:r>
          </a:p>
          <a:p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Tar –</a:t>
            </a:r>
            <a:r>
              <a:rPr lang="en-GB" dirty="0" err="1">
                <a:solidFill>
                  <a:srgbClr val="404040"/>
                </a:solidFill>
                <a:latin typeface="Courier New" panose="02070309020205020404" pitchFamily="49" charset="0"/>
              </a:rPr>
              <a:t>xvf</a:t>
            </a:r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 dirname.tar </a:t>
            </a:r>
            <a:r>
              <a:rPr lang="en-GB" dirty="0" err="1">
                <a:solidFill>
                  <a:srgbClr val="404040"/>
                </a:solidFill>
                <a:latin typeface="Courier New" panose="02070309020205020404" pitchFamily="49" charset="0"/>
              </a:rPr>
              <a:t>dirname</a:t>
            </a:r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 to create extract file</a:t>
            </a:r>
          </a:p>
          <a:p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Tar –</a:t>
            </a:r>
            <a:r>
              <a:rPr lang="en-GB" dirty="0" err="1">
                <a:solidFill>
                  <a:srgbClr val="404040"/>
                </a:solidFill>
                <a:latin typeface="Courier New" panose="02070309020205020404" pitchFamily="49" charset="0"/>
              </a:rPr>
              <a:t>xvzf</a:t>
            </a:r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 dirname.tar.gz </a:t>
            </a:r>
            <a:r>
              <a:rPr lang="en-GB" dirty="0" err="1">
                <a:solidFill>
                  <a:srgbClr val="404040"/>
                </a:solidFill>
                <a:latin typeface="Courier New" panose="02070309020205020404" pitchFamily="49" charset="0"/>
              </a:rPr>
              <a:t>dirname</a:t>
            </a:r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 to extract zip file</a:t>
            </a:r>
          </a:p>
          <a:p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Tar –</a:t>
            </a:r>
            <a:r>
              <a:rPr lang="en-GB" dirty="0" err="1">
                <a:solidFill>
                  <a:srgbClr val="404040"/>
                </a:solidFill>
                <a:latin typeface="Courier New" panose="02070309020205020404" pitchFamily="49" charset="0"/>
              </a:rPr>
              <a:t>cvzf</a:t>
            </a:r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 dirname.tar.gz </a:t>
            </a:r>
            <a:r>
              <a:rPr lang="en-GB" dirty="0" err="1">
                <a:solidFill>
                  <a:srgbClr val="404040"/>
                </a:solidFill>
                <a:latin typeface="Courier New" panose="02070309020205020404" pitchFamily="49" charset="0"/>
              </a:rPr>
              <a:t>dirname</a:t>
            </a:r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 to create tar.zip file</a:t>
            </a:r>
          </a:p>
          <a:p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To create multiple users</a:t>
            </a:r>
          </a:p>
          <a:p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uname1:passwd:UID:GID:COMMENT:/home/uname1:/bin/bash</a:t>
            </a:r>
          </a:p>
          <a:p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uname3:x:2112:3525:backend:/home/uname3:/bin/bash</a:t>
            </a:r>
          </a:p>
          <a:p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</a:rPr>
              <a:t>uname4:x:9002:4721:HR:/home/uname4:/bin/bash</a:t>
            </a:r>
          </a:p>
          <a:p>
            <a:endParaRPr lang="en-GB" dirty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endParaRPr lang="en-GB" dirty="0">
              <a:solidFill>
                <a:srgbClr val="40404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38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0FA8B7-66BC-EBCD-A561-A1FF0E5EF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2192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5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87A8F-A586-D1EA-B1B0-570DFC14C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2192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0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55C1A4-87F5-E970-C4EA-6D17BFDFA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2192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9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504</Words>
  <Application>Microsoft Office PowerPoint</Application>
  <PresentationFormat>Widescreen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var(--font-family-base-ua1f64, "Amazon Ember", "Helvetica Neue", Roboto, Arial, sans-serif)</vt:lpstr>
      <vt:lpstr>Office Theme</vt:lpstr>
      <vt:lpstr>Linux useful cmds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shekar</dc:creator>
  <cp:lastModifiedBy>shekar</cp:lastModifiedBy>
  <cp:revision>20</cp:revision>
  <dcterms:created xsi:type="dcterms:W3CDTF">2022-06-29T11:51:32Z</dcterms:created>
  <dcterms:modified xsi:type="dcterms:W3CDTF">2022-06-30T13:03:41Z</dcterms:modified>
</cp:coreProperties>
</file>