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E8D8C-5382-4CBA-9159-FBC4E1C90CEC}" v="2244" dt="2020-06-22T22:43:41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an Shende" userId="6f2427d7-cf04-4478-9429-2b62f0e61cf4" providerId="ADAL" clId="{922E8D8C-5382-4CBA-9159-FBC4E1C90CEC}"/>
    <pc:docChg chg="custSel addSld delSld modSld">
      <pc:chgData name="Ketan Shende" userId="6f2427d7-cf04-4478-9429-2b62f0e61cf4" providerId="ADAL" clId="{922E8D8C-5382-4CBA-9159-FBC4E1C90CEC}" dt="2020-06-22T22:43:41.248" v="2243" actId="2696"/>
      <pc:docMkLst>
        <pc:docMk/>
      </pc:docMkLst>
      <pc:sldChg chg="modSp">
        <pc:chgData name="Ketan Shende" userId="6f2427d7-cf04-4478-9429-2b62f0e61cf4" providerId="ADAL" clId="{922E8D8C-5382-4CBA-9159-FBC4E1C90CEC}" dt="2020-06-22T22:41:31.640" v="2122" actId="20577"/>
        <pc:sldMkLst>
          <pc:docMk/>
          <pc:sldMk cId="2625110190" sldId="256"/>
        </pc:sldMkLst>
        <pc:spChg chg="mod">
          <ac:chgData name="Ketan Shende" userId="6f2427d7-cf04-4478-9429-2b62f0e61cf4" providerId="ADAL" clId="{922E8D8C-5382-4CBA-9159-FBC4E1C90CEC}" dt="2020-06-22T22:41:31.640" v="2122" actId="20577"/>
          <ac:spMkLst>
            <pc:docMk/>
            <pc:sldMk cId="2625110190" sldId="256"/>
            <ac:spMk id="3" creationId="{EB421A08-44C2-4D15-AD7B-548A1C046FAF}"/>
          </ac:spMkLst>
        </pc:spChg>
      </pc:sldChg>
      <pc:sldChg chg="modSp">
        <pc:chgData name="Ketan Shende" userId="6f2427d7-cf04-4478-9429-2b62f0e61cf4" providerId="ADAL" clId="{922E8D8C-5382-4CBA-9159-FBC4E1C90CEC}" dt="2020-06-22T22:42:50.245" v="2218" actId="27636"/>
        <pc:sldMkLst>
          <pc:docMk/>
          <pc:sldMk cId="1264834232" sldId="257"/>
        </pc:sldMkLst>
        <pc:spChg chg="mod">
          <ac:chgData name="Ketan Shende" userId="6f2427d7-cf04-4478-9429-2b62f0e61cf4" providerId="ADAL" clId="{922E8D8C-5382-4CBA-9159-FBC4E1C90CEC}" dt="2020-06-22T22:42:50.245" v="2218" actId="27636"/>
          <ac:spMkLst>
            <pc:docMk/>
            <pc:sldMk cId="1264834232" sldId="257"/>
            <ac:spMk id="9" creationId="{09A10865-6B17-4837-A422-FA340DE40412}"/>
          </ac:spMkLst>
        </pc:spChg>
        <pc:spChg chg="mod">
          <ac:chgData name="Ketan Shende" userId="6f2427d7-cf04-4478-9429-2b62f0e61cf4" providerId="ADAL" clId="{922E8D8C-5382-4CBA-9159-FBC4E1C90CEC}" dt="2020-06-22T22:42:50.243" v="2217" actId="27636"/>
          <ac:spMkLst>
            <pc:docMk/>
            <pc:sldMk cId="1264834232" sldId="257"/>
            <ac:spMk id="11" creationId="{3A27FDD6-367E-44B4-B048-AC9730AA8BD9}"/>
          </ac:spMkLst>
        </pc:spChg>
      </pc:sldChg>
      <pc:sldChg chg="modSp">
        <pc:chgData name="Ketan Shende" userId="6f2427d7-cf04-4478-9429-2b62f0e61cf4" providerId="ADAL" clId="{922E8D8C-5382-4CBA-9159-FBC4E1C90CEC}" dt="2020-06-22T22:36:17.033" v="1946" actId="20577"/>
        <pc:sldMkLst>
          <pc:docMk/>
          <pc:sldMk cId="1820038094" sldId="261"/>
        </pc:sldMkLst>
        <pc:spChg chg="mod">
          <ac:chgData name="Ketan Shende" userId="6f2427d7-cf04-4478-9429-2b62f0e61cf4" providerId="ADAL" clId="{922E8D8C-5382-4CBA-9159-FBC4E1C90CEC}" dt="2020-06-22T22:36:17.033" v="1946" actId="20577"/>
          <ac:spMkLst>
            <pc:docMk/>
            <pc:sldMk cId="1820038094" sldId="261"/>
            <ac:spMk id="2" creationId="{2190617A-02B8-4436-8893-93B33694BC7E}"/>
          </ac:spMkLst>
        </pc:spChg>
      </pc:sldChg>
      <pc:sldChg chg="modSp">
        <pc:chgData name="Ketan Shende" userId="6f2427d7-cf04-4478-9429-2b62f0e61cf4" providerId="ADAL" clId="{922E8D8C-5382-4CBA-9159-FBC4E1C90CEC}" dt="2020-06-22T22:40:22.408" v="2053" actId="20577"/>
        <pc:sldMkLst>
          <pc:docMk/>
          <pc:sldMk cId="1227282946" sldId="262"/>
        </pc:sldMkLst>
        <pc:spChg chg="mod">
          <ac:chgData name="Ketan Shende" userId="6f2427d7-cf04-4478-9429-2b62f0e61cf4" providerId="ADAL" clId="{922E8D8C-5382-4CBA-9159-FBC4E1C90CEC}" dt="2020-06-22T22:40:22.408" v="2053" actId="20577"/>
          <ac:spMkLst>
            <pc:docMk/>
            <pc:sldMk cId="1227282946" sldId="262"/>
            <ac:spMk id="7" creationId="{D52653F5-1F93-4E9E-AB0A-A2C12045145F}"/>
          </ac:spMkLst>
        </pc:spChg>
        <pc:spChg chg="mod">
          <ac:chgData name="Ketan Shende" userId="6f2427d7-cf04-4478-9429-2b62f0e61cf4" providerId="ADAL" clId="{922E8D8C-5382-4CBA-9159-FBC4E1C90CEC}" dt="2020-06-22T22:28:15.068" v="994" actId="20577"/>
          <ac:spMkLst>
            <pc:docMk/>
            <pc:sldMk cId="1227282946" sldId="262"/>
            <ac:spMk id="8" creationId="{9F4CB995-7068-46D1-928B-38B98A7D36A8}"/>
          </ac:spMkLst>
        </pc:spChg>
      </pc:sldChg>
      <pc:sldChg chg="modSp add">
        <pc:chgData name="Ketan Shende" userId="6f2427d7-cf04-4478-9429-2b62f0e61cf4" providerId="ADAL" clId="{922E8D8C-5382-4CBA-9159-FBC4E1C90CEC}" dt="2020-06-22T22:39:45.704" v="2042" actId="20577"/>
        <pc:sldMkLst>
          <pc:docMk/>
          <pc:sldMk cId="2629376784" sldId="263"/>
        </pc:sldMkLst>
        <pc:spChg chg="mod">
          <ac:chgData name="Ketan Shende" userId="6f2427d7-cf04-4478-9429-2b62f0e61cf4" providerId="ADAL" clId="{922E8D8C-5382-4CBA-9159-FBC4E1C90CEC}" dt="2020-06-22T22:37:48.280" v="1956" actId="20577"/>
          <ac:spMkLst>
            <pc:docMk/>
            <pc:sldMk cId="2629376784" sldId="263"/>
            <ac:spMk id="2" creationId="{623B0B8E-7036-4722-BCD0-09D8B3EE624E}"/>
          </ac:spMkLst>
        </pc:spChg>
        <pc:spChg chg="mod">
          <ac:chgData name="Ketan Shende" userId="6f2427d7-cf04-4478-9429-2b62f0e61cf4" providerId="ADAL" clId="{922E8D8C-5382-4CBA-9159-FBC4E1C90CEC}" dt="2020-06-22T22:39:45.704" v="2042" actId="20577"/>
          <ac:spMkLst>
            <pc:docMk/>
            <pc:sldMk cId="2629376784" sldId="263"/>
            <ac:spMk id="3" creationId="{982B2BA5-2206-48E6-B943-46E151CD0B6D}"/>
          </ac:spMkLst>
        </pc:spChg>
      </pc:sldChg>
      <pc:sldChg chg="modSp add del">
        <pc:chgData name="Ketan Shende" userId="6f2427d7-cf04-4478-9429-2b62f0e61cf4" providerId="ADAL" clId="{922E8D8C-5382-4CBA-9159-FBC4E1C90CEC}" dt="2020-06-22T22:38:39.424" v="2003" actId="2696"/>
        <pc:sldMkLst>
          <pc:docMk/>
          <pc:sldMk cId="3046218939" sldId="264"/>
        </pc:sldMkLst>
        <pc:spChg chg="mod">
          <ac:chgData name="Ketan Shende" userId="6f2427d7-cf04-4478-9429-2b62f0e61cf4" providerId="ADAL" clId="{922E8D8C-5382-4CBA-9159-FBC4E1C90CEC}" dt="2020-06-22T22:32:55.882" v="1858" actId="20577"/>
          <ac:spMkLst>
            <pc:docMk/>
            <pc:sldMk cId="3046218939" sldId="264"/>
            <ac:spMk id="2" creationId="{AC192CA9-FAA5-428D-B76A-58796D14E8CE}"/>
          </ac:spMkLst>
        </pc:spChg>
        <pc:spChg chg="mod">
          <ac:chgData name="Ketan Shende" userId="6f2427d7-cf04-4478-9429-2b62f0e61cf4" providerId="ADAL" clId="{922E8D8C-5382-4CBA-9159-FBC4E1C90CEC}" dt="2020-06-22T22:33:57.546" v="1917" actId="5793"/>
          <ac:spMkLst>
            <pc:docMk/>
            <pc:sldMk cId="3046218939" sldId="264"/>
            <ac:spMk id="3" creationId="{E9B283D0-0110-41A4-901F-51C4AF7FB015}"/>
          </ac:spMkLst>
        </pc:spChg>
      </pc:sldChg>
      <pc:sldChg chg="modSp add del">
        <pc:chgData name="Ketan Shende" userId="6f2427d7-cf04-4478-9429-2b62f0e61cf4" providerId="ADAL" clId="{922E8D8C-5382-4CBA-9159-FBC4E1C90CEC}" dt="2020-06-22T22:43:41.248" v="2243" actId="2696"/>
        <pc:sldMkLst>
          <pc:docMk/>
          <pc:sldMk cId="454212801" sldId="265"/>
        </pc:sldMkLst>
        <pc:spChg chg="mod">
          <ac:chgData name="Ketan Shende" userId="6f2427d7-cf04-4478-9429-2b62f0e61cf4" providerId="ADAL" clId="{922E8D8C-5382-4CBA-9159-FBC4E1C90CEC}" dt="2020-06-22T22:38:32.904" v="2002" actId="20577"/>
          <ac:spMkLst>
            <pc:docMk/>
            <pc:sldMk cId="454212801" sldId="265"/>
            <ac:spMk id="2" creationId="{D6DDA19D-4BA9-4AF6-9A80-8A98AA65A7B4}"/>
          </ac:spMkLst>
        </pc:spChg>
        <pc:spChg chg="mod">
          <ac:chgData name="Ketan Shende" userId="6f2427d7-cf04-4478-9429-2b62f0e61cf4" providerId="ADAL" clId="{922E8D8C-5382-4CBA-9159-FBC4E1C90CEC}" dt="2020-06-22T22:43:37.383" v="2242" actId="20577"/>
          <ac:spMkLst>
            <pc:docMk/>
            <pc:sldMk cId="454212801" sldId="265"/>
            <ac:spMk id="3" creationId="{03CE9181-E4C9-4959-AB3E-C379E68C7E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066F-81E9-4AC8-87A4-D1E3B072C0D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42757DE-1B5E-4336-8FB6-6507169D2B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3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066F-81E9-4AC8-87A4-D1E3B072C0D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57DE-1B5E-4336-8FB6-6507169D2B3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7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066F-81E9-4AC8-87A4-D1E3B072C0D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57DE-1B5E-4336-8FB6-6507169D2B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15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066F-81E9-4AC8-87A4-D1E3B072C0D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57DE-1B5E-4336-8FB6-6507169D2B3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066F-81E9-4AC8-87A4-D1E3B072C0D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57DE-1B5E-4336-8FB6-6507169D2B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52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066F-81E9-4AC8-87A4-D1E3B072C0D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57DE-1B5E-4336-8FB6-6507169D2B3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46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066F-81E9-4AC8-87A4-D1E3B072C0D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57DE-1B5E-4336-8FB6-6507169D2B3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066F-81E9-4AC8-87A4-D1E3B072C0D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57DE-1B5E-4336-8FB6-6507169D2B3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3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066F-81E9-4AC8-87A4-D1E3B072C0D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57DE-1B5E-4336-8FB6-6507169D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8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066F-81E9-4AC8-87A4-D1E3B072C0D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57DE-1B5E-4336-8FB6-6507169D2B3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07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9F066F-81E9-4AC8-87A4-D1E3B072C0D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57DE-1B5E-4336-8FB6-6507169D2B3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58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066F-81E9-4AC8-87A4-D1E3B072C0D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42757DE-1B5E-4336-8FB6-6507169D2B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4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arms.org/safest-cities-in-minnesota/" TargetMode="External"/><Relationship Id="rId2" Type="http://schemas.openxmlformats.org/officeDocument/2006/relationships/hyperlink" Target="https://en.wikipedia.org/wiki/List_of_cities_in_Minnesota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EA96-F637-4F73-BBEB-FCBB86434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Neighborhood selection for relocation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21A08-44C2-4D15-AD7B-548A1C046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Ketan </a:t>
            </a:r>
            <a:r>
              <a:rPr lang="en-US" dirty="0" err="1"/>
              <a:t>shende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1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49F192-685C-4D76-BE98-13142761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FAE7C1-5FE4-48AD-A30D-95FB41F44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1860482"/>
            <a:ext cx="4645152" cy="801943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A10865-6B17-4837-A422-FA340DE40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662425"/>
            <a:ext cx="4645152" cy="28063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$25 billion relocation industry moves ~10% of US citizens every year</a:t>
            </a:r>
          </a:p>
          <a:p>
            <a:r>
              <a:rPr lang="en-US" dirty="0"/>
              <a:t>Job related relocation process is time sensitive: ~2-4 weeks for relocation</a:t>
            </a:r>
          </a:p>
          <a:p>
            <a:r>
              <a:rPr lang="en-US" dirty="0"/>
              <a:t>Data science tools to explore neighborhoods can greatly expedite the process</a:t>
            </a:r>
          </a:p>
          <a:p>
            <a:r>
              <a:rPr lang="en-US" dirty="0"/>
              <a:t>Neighborhood selection focused on:</a:t>
            </a:r>
          </a:p>
          <a:p>
            <a:pPr lvl="1"/>
            <a:r>
              <a:rPr lang="en-US" dirty="0"/>
              <a:t>Safety measure </a:t>
            </a:r>
          </a:p>
          <a:p>
            <a:pPr lvl="1"/>
            <a:r>
              <a:rPr lang="en-US" dirty="0"/>
              <a:t>Neighborhood facilities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570C11-9C60-4113-BA65-1AFB154D2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700" y="1878369"/>
            <a:ext cx="4645152" cy="80223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A27FDD6-367E-44B4-B048-AC9730AA8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662425"/>
            <a:ext cx="4645152" cy="2796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Sample state: Minnesota, MN</a:t>
            </a:r>
          </a:p>
          <a:p>
            <a:r>
              <a:rPr lang="en-US" dirty="0"/>
              <a:t>List of cities – Wikipedia (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)</a:t>
            </a:r>
          </a:p>
          <a:p>
            <a:r>
              <a:rPr lang="en-US" dirty="0"/>
              <a:t>Crime Statistics – Article (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Incomplete crime statistics dataset led to a reduced overall dataset for analysis (79 cities)</a:t>
            </a:r>
          </a:p>
          <a:p>
            <a:r>
              <a:rPr lang="en-US" dirty="0"/>
              <a:t>Neighborhood info – Foursquare API</a:t>
            </a:r>
          </a:p>
        </p:txBody>
      </p:sp>
    </p:spTree>
    <p:extLst>
      <p:ext uri="{BB962C8B-B14F-4D97-AF65-F5344CB8AC3E}">
        <p14:creationId xmlns:p14="http://schemas.microsoft.com/office/powerpoint/2010/main" val="126483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60DC-76CF-48ED-9EC5-98D45F81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(1/2)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8AC737-E9E6-4B63-B3CB-1068474EF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cities in Minnesota are closer to the southern border of the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most populous cities account for 27% of total population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CF5D799-E5D2-4ECA-878D-78FA6711B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2379" y="44428"/>
            <a:ext cx="3332835" cy="35008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BEC8E2-04C1-4C6B-80A7-4606EFCD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169" y="3306325"/>
            <a:ext cx="4507832" cy="273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0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60DC-76CF-48ED-9EC5-98D45F81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(2/2)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8AC737-E9E6-4B63-B3CB-1068474EF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crime and law enforcement presence follow population size almost logarithmically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Interestingly, their ratio indicates that per 1000 people a small city of Bemidji (pop ~ 12k) has the highest crime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F95102-E0F8-4E9C-8EF9-9533A60C2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745" y="0"/>
            <a:ext cx="3955062" cy="3609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37639D-7F1F-41AE-B81B-E39F8BAC5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931" y="2887579"/>
            <a:ext cx="3314541" cy="30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5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617A-02B8-4436-8893-93B33694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classification Results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516EAF-0E24-47F2-8CA9-77DEC7871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Neighborhood clustering based on crime statistics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87EB7F-66F4-4898-BD0A-BD8C8562DF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4486" y="2859407"/>
            <a:ext cx="5153718" cy="323234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37EFF3-5F07-44C9-9F37-CB1022AB1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Map of Neighborhood clustering based on all parameters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C422CCF-B7DB-4DBE-80C3-1EA7CB504C1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30874" y="2820988"/>
            <a:ext cx="5399161" cy="32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3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2653F5-1F93-4E9E-AB0A-A2C12045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Findings: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4CB995-7068-46D1-928B-38B98A7D3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density decreases as we go northwards in Minnesota – the top 3 most populous cities of Minneapolis, St. Paul and Rochester are within 20 miles of each other</a:t>
            </a:r>
          </a:p>
          <a:p>
            <a:r>
              <a:rPr lang="en-US" dirty="0"/>
              <a:t>Clustering cities based on crime statistics show a few outliers - wide range of population skews the results – some clusters only contain 1 city.</a:t>
            </a:r>
          </a:p>
          <a:p>
            <a:pPr lvl="1"/>
            <a:r>
              <a:rPr lang="en-US" dirty="0"/>
              <a:t>Increasing number of clusters would help to address this problem</a:t>
            </a:r>
          </a:p>
          <a:p>
            <a:r>
              <a:rPr lang="en-US" dirty="0"/>
              <a:t>Most common neighborhood facilities include restaurants, parks and gym. </a:t>
            </a:r>
          </a:p>
          <a:p>
            <a:r>
              <a:rPr lang="en-US" dirty="0"/>
              <a:t>Some cities don’t have schools within 1 mile radius </a:t>
            </a:r>
          </a:p>
        </p:txBody>
      </p:sp>
    </p:spTree>
    <p:extLst>
      <p:ext uri="{BB962C8B-B14F-4D97-AF65-F5344CB8AC3E}">
        <p14:creationId xmlns:p14="http://schemas.microsoft.com/office/powerpoint/2010/main" val="122728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0B8E-7036-4722-BCD0-09D8B3EE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B2BA5-2206-48E6-B943-46E151CD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highlights neighborhood characteristics that can help in selecting potential neighborhoods for migration</a:t>
            </a:r>
          </a:p>
          <a:p>
            <a:r>
              <a:rPr lang="en-US" dirty="0"/>
              <a:t>Wide range of population skews the results – normalizing the parameters helps to discern neighborhood advantages</a:t>
            </a:r>
          </a:p>
          <a:p>
            <a:r>
              <a:rPr lang="en-US" dirty="0"/>
              <a:t>Analysis was limited by data availability – additional parameters of interest need to be added in future iterations:</a:t>
            </a:r>
          </a:p>
          <a:p>
            <a:pPr lvl="1"/>
            <a:r>
              <a:rPr lang="en-US" dirty="0"/>
              <a:t>Walkability / Local transportation score</a:t>
            </a:r>
          </a:p>
          <a:p>
            <a:pPr lvl="1"/>
            <a:r>
              <a:rPr lang="en-US" dirty="0"/>
              <a:t>City safety rankings based on nationwide comparison</a:t>
            </a:r>
          </a:p>
        </p:txBody>
      </p:sp>
    </p:spTree>
    <p:extLst>
      <p:ext uri="{BB962C8B-B14F-4D97-AF65-F5344CB8AC3E}">
        <p14:creationId xmlns:p14="http://schemas.microsoft.com/office/powerpoint/2010/main" val="26293767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E56FE720747648B5A6631AE788C953" ma:contentTypeVersion="11" ma:contentTypeDescription="Create a new document." ma:contentTypeScope="" ma:versionID="e6082ec42b1f86bf8e209b72a310915d">
  <xsd:schema xmlns:xsd="http://www.w3.org/2001/XMLSchema" xmlns:xs="http://www.w3.org/2001/XMLSchema" xmlns:p="http://schemas.microsoft.com/office/2006/metadata/properties" xmlns:ns3="2a7b949b-4572-4224-8c05-32e6629c5c13" xmlns:ns4="3acf5045-3d32-4104-80c6-227e02da16a3" targetNamespace="http://schemas.microsoft.com/office/2006/metadata/properties" ma:root="true" ma:fieldsID="1ed576ef91afb30674f7fae8a3e63d30" ns3:_="" ns4:_="">
    <xsd:import namespace="2a7b949b-4572-4224-8c05-32e6629c5c13"/>
    <xsd:import namespace="3acf5045-3d32-4104-80c6-227e02da16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7b949b-4572-4224-8c05-32e6629c5c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f5045-3d32-4104-80c6-227e02da16a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8B25F4-D699-4FD4-A0DE-E7FDCF30B9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7b949b-4572-4224-8c05-32e6629c5c13"/>
    <ds:schemaRef ds:uri="3acf5045-3d32-4104-80c6-227e02da16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1C2FA5-C28F-4444-B541-1CF73D9E24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3DF3A1-AFA7-480C-B3F5-D779DB51D01E}">
  <ds:schemaRefs>
    <ds:schemaRef ds:uri="http://schemas.microsoft.com/office/2006/metadata/properties"/>
    <ds:schemaRef ds:uri="http://purl.org/dc/terms/"/>
    <ds:schemaRef ds:uri="3acf5045-3d32-4104-80c6-227e02da16a3"/>
    <ds:schemaRef ds:uri="2a7b949b-4572-4224-8c05-32e6629c5c1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</TotalTime>
  <Words>337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Neighborhood selection for relocation </vt:lpstr>
      <vt:lpstr>introduction</vt:lpstr>
      <vt:lpstr>Exploratory analysis (1/2)</vt:lpstr>
      <vt:lpstr>Exploratory analysis (2/2)</vt:lpstr>
      <vt:lpstr>Neighborhood classification Results</vt:lpstr>
      <vt:lpstr>Findings: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Neighborhood selection for relocation</dc:title>
  <dc:creator>Ketan Shende</dc:creator>
  <cp:lastModifiedBy>Ketan Shende</cp:lastModifiedBy>
  <cp:revision>3</cp:revision>
  <dcterms:created xsi:type="dcterms:W3CDTF">2020-06-22T21:53:48Z</dcterms:created>
  <dcterms:modified xsi:type="dcterms:W3CDTF">2020-06-22T22:43:42Z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0x01010060E56FE720747648B5A6631AE788C953</vt:lpwstr>
  </property>
</Properties>
</file>