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D33CA-1B7D-4C62-BF2C-34FFAF70AAD6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B6AA6-B0EF-4E5F-BE35-F507E268FF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B6AA6-B0EF-4E5F-BE35-F507E268FF6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528B0A-9050-434C-8248-61F876DEB0DD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8A1E37B-F2A3-400F-9A4D-93A2A1F4C6C5}" type="slidenum">
              <a:rPr lang="en-IN" smtClean="0"/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714488"/>
            <a:ext cx="878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 </a:t>
            </a:r>
            <a:r>
              <a:rPr lang="en-I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Real Estate DBMS Project</a:t>
            </a:r>
            <a:endParaRPr lang="en-IN" sz="4400" b="1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ctr"/>
            <a:r>
              <a:rPr lang="en-IN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CS241</a:t>
            </a:r>
            <a:endParaRPr lang="en-IN" sz="4400" b="1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ctr"/>
            <a:r>
              <a:rPr lang="en-IN" sz="2800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Deliverable 1</a:t>
            </a:r>
            <a:endParaRPr lang="en-IN" sz="2800" dirty="0" smtClean="0"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ctr"/>
            <a:r>
              <a:rPr lang="en-IN" sz="2800" b="1" dirty="0"/>
              <a:t> </a:t>
            </a:r>
            <a:endParaRPr lang="en-IN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29388" y="5143512"/>
            <a:ext cx="2500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Light Condensed" panose="020B0502040204020203" pitchFamily="34" charset="0"/>
              </a:rPr>
              <a:t>Name      :  Shravan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r>
              <a:rPr lang="en-IN" dirty="0" smtClean="0">
                <a:latin typeface="Bahnschrift Light Condensed" panose="020B0502040204020203" pitchFamily="34" charset="0"/>
              </a:rPr>
              <a:t>Roll no    :  1801081</a:t>
            </a:r>
            <a:endParaRPr lang="en-IN" dirty="0" smtClean="0">
              <a:latin typeface="Bahnschrift Light Condensed" panose="020B0502040204020203" pitchFamily="34" charset="0"/>
            </a:endParaRPr>
          </a:p>
          <a:p>
            <a:r>
              <a:rPr lang="en-IN" dirty="0" smtClean="0">
                <a:latin typeface="Bahnschrift Light Condensed" panose="020B0502040204020203" pitchFamily="34" charset="0"/>
              </a:rPr>
              <a:t>Section   :  CG 1</a:t>
            </a:r>
            <a:endParaRPr lang="en-IN" sz="1400" dirty="0" smtClean="0">
              <a:latin typeface="Bahnschrift Light Condensed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207434" y="-102394"/>
            <a:ext cx="397933" cy="2238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28" name="AutoShape 4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030" name="AutoShape 6" descr="data:image/png;base64,iVBORw0KGgoAAAANSUhEUgAAB9AAAAPoCAYAAACGXmWqAAAgAElEQVR4XuzdD3hU1b3v/08SEv6UPyEhQAgQgz2QCeGmR+/llgP6CERFn1pR8OpPCKC2PxU5OULrFUGpBUG93gabg3942log0p8eRbH2J6j88RQoPdwjlh8hk3AsIUD4FwghpvxJSPg9a5zhjGNIMpM9M3tm3vt5eJKSvdf6rtfaoc58Zq0dJw4EELCbwEBJmZKGpKenD09OTh4RHx8/tKWlZUBiYmK31NTUuLS0tISUlJQuycnJiWlpaf26du2qpKQkdenSRfHx8a7xtLS06NKlS2psbNTFixdVU1Nzqq6urqm2tvZSTU1N8+nTpy83NTVdiI+PP9Hc3HzozJkzFSdOnNgv6bCkKknH7QZDPQgggAACCCCAAAJhFbi+oKBg/Zo1awaHtQo/Oj99+rTmzJmjZ599ViNGjNCSJUtcVz/zzDNXWjl//rzmzp2rgoICjR071o/Ww3vqjBkzjpSUlEyW9Hl4K6F3BBBAAAEEEEAAAQQQQAABBKJLIC66hsNoEIg4gTRJOT179swdMmTIuMuXL+f07du3l8PhSMrLy8sYPHiwMjIyNHDgQPXv31/du3e3dIDmzcKTJ0/q+PHjqq6u1pEjR7Rnz55qp9PZeObMma/i4uLKDh8+vL2hoaFUUpmkGksLoDEEEEAAAQQQQACBSBKY/MILL6x58skne0VK0dEcoL/44otfzZ8/f4ak9ZEyH9SJAAIIIIAAAggggAACCCCAQCQIEKBHwixRYzQJ9JR0fXp6+g0pKSkTu3XrljlmzJgeo0ePHpCdna3hw4erT58+thjv2bNntX//fpWXl2vXrl0ndu7cee7ChQtVtbW1m48dO7bNvdKlwRbFUgQCCCCAAAIIIIBAKARmvPHGG6sfeOCBUPRlSR8dCdDNOdOmTXOtSo+kFei//e1v9eCDD86UtMYSLBpBAAEEEEAAAQQQQAABBBBAAAGXAAE6NwICwRcwq8zHOhyOKc3NzePGjx/fdeLEienXXXedrr322uD3bmEPf/3rX7V7925t3rz52NatWy8mJCRsdzqd6yTtYHW6hdA0hQACCCCAAAII2FMgKgP0iooKFRYWqri42LXNe6QcBOiRMlPUiQACCCCAAAIIIIAAAgggEGkCBOiRNmPUGykCCZImZGdnT0tMTLzxzjvv7HPzzTenmBUtCQnmR5F/NDc3a8eOHfr0009rP/jgg/qmpqZ/LS8vXytpi6TmyB8hI0AAAQQQQAABBBDwEYi6Ldw9zz83j03yfi56JMw8W7hHwixRIwIIIIAAAggggAACCCCAQCQKEKBH4qxRs50Fhvbu3fvOjIyMH910001pU6ZMSZ84caKd67Wsts2bN2vdunXHPvvss5rq6upf19fXfyDpkGUd0BACCCCAAAIIIIBAuAWuLygoWL9mzZrB4S6ko/23toX7okWLvnH54sWLIy48NwOYMWPGkZKSksnuRyt1lITzEEAAAQQQQAABBBBAAAEEEECgHQECdG4RBKwRyM7Kynqod+/eUx599NGsO+64Q4MGDbKm5Qhr5ejRo/rwww/12muvVdbX16+rrKz8jaTyCBsG5SKAAAIIIIAAAgh8W6DHiBEj9pWWll7TpUsXfMIocOnSJeXm5h6sqKgYKelcGEuhawQQQAABBBBAAAEEEEAAAQSiToAAPeqmlAGFWCArKytrdv/+/ac8/vjjWffcc0/UbNHeWUezxfs777yjl19+ufLkyZMmSH9VUmVn2+V6BBBAAAEEEEAAgfAJOByOVcXFxTPz8/PDVwQ9a9OmTea57audTucsOBBAAAEEEEAAAQQQQAABBBBAwFoBAnRrPWktdgQSe/bs+ePMzMyfzp8/P2v69OmxM/IARvrmm2/q+eefP3jo0KGXGhoafiWpKYBmuAQBBBBAAAEEEEAg/ALjZ86cWbJq1aqM8JfSfgVxcf695L18+XL7jdrgjFmzZlWvXr26QNJWG5RDCQgggAACCCCAAAIIIIAAAghElYB/7yZE1dAZDAIBC4wbOXLkC/fdd1/unDlz+iQnJwfcUCxdWFdXpxUrVpx96623Svft2zdf0vZYGj9jRQABBBBAAAEEokUgNzf3k9dff/3msWPHRsuQImocO3bs0COPPPJpaWnpLRFVOMUigAACCCCAAAIIIIAAAgggECECBOgRMlEWltlLkkl8+0gy339HUg9JXSUlSUqQFO/ur0VSs6RGSRfdz9b7m6SvJJ2VVOf+3sLy7N1Uv379fjJq1KjHli5dmjVmzBh7F2vT6nbu3KmFCxdW7t2795VTp079wqZlUhYCCCCAAAIIIIDA1QVuvO2221Z/9NFH14AUeoHbb7/94IYNG2ZK+mPoe6dHBBBAAAEEEEAAAQQQQAABBKJfgAA9Oud4oKRMSUPS09OHJycnj4iPjx/a0tIyIDExsVtqampcWlpaQkpKSpfk5OTEtLS0fl27dlVSUpK6dOmi+Piv8/OWlhZdunRJjY2Nunjxompqak7V1dU11dbWXqqpqWk+ffr05aampgvx8fEnmpubD505c6bixIkT+yUdllQl6XgU8Q7MyckpvuuuuyYuWrQoxVhxBC5g7qnFixfXvv/++5vLysoKo+xeCRyGKxFAAAEEEEAAgQgRyMzMXFpYWDhv3rx53SKk5Kgos6io6EJxcXFRVVXVwqgYEINAAAEEEEAAAQQQQAABBBBAwIYCBOg2nBQ/S0qTlNOzZ8/cIUOGjLt8+XJO3759ezkcjqS8vLyMwYMHKyMjQwMHDlT//v3VvXt3P5tv+/Tz58/r5MmTOn78uKqrq3XkyBHt2bOn2ul0Np45c+aruLi4ssOHD29vaGgolVQmqcbSAkLTmCMnJ+eNBQsWfH/atGmh6TFGelm7dq2WLVv257KysgclOWNk2AwTAQQQQAABBBCIBoGuI0eO/P1zzz13y+TJk6NhPLYfw/r16/X0009/sm/fvh+6dwizfc0UiAACCCCAAAIIIIAAAggggEAkChCgR96s9ZR0fXp6+g0pKSkTu3XrljlmzJgeo0ePHpCdna3hw4erTx+zO3v4j7Nnz2r//v0qLy/Xrl27TuzcufPchQsXqmprazcfO3Zsm6TPJTWEv9I2KxjlcDh+V1RUlDtp0iSblxqZ5W3cuFHz5s0rdTqd90vaG5mjoGoEEEAAAQQQQCAmBYY5HI51xcXF38vPz49JgFANetOmTSosLPyL0+mcIulAqPqlHwQQQAABBBBAAAEEEEAAAQRiUYAAPTJm3awyH+twOKY0NzePGz9+fNeJEyemX3fddbr22msjYwTuKv/6179q9+7d2rx587GtW7deTEhI2O50OtdJ2mHD1em8IRiiu4s3BEMETTcIIIAAAggggID1Anzg1HrTb7TIB06DDEzzCCCAAAIIIIAAAggggAACCPgIEKDb95ZIkDQhOzt7WmJi4o133nlnn5tvvjll7NixSkgwP4r8o7m5WTt27NCnn35a+8EHH9Q3NTX9a3l5+VpJWyQ1h3mEbEkZ4glgS8oQg9MdAggggAACCCBgnQCPPLLO8hst8cijIMHSLAIIIIAAAggggAACCCCAAAJtCBCg2+/2GNq7d+87MzIyfnTTTTelTZkyJX3ixIn2qzIIFW3evFnr1q079tlnn9VUV1f/ur6+/gNJh4LQVbtNZmZmLi0sLJw3b968bu2ezAmWCRQVFV0oLi4uqqqqWmhZozSEAAIIIIAAAgggEAqBgTk5OcV33XXXxEWLFqUkJSWFos+o7aOxsVGLFy+uff/99zeXlZUVSjoetYNlYAgggAACCCCAAAIIIIAAAgjYTIAA3T4Tkp2VlfVQ7969pzz66KNZd9xxhwYNGmSf6kJYydGjR/Xhhx/qtddeq6yvr19XWVn5G0nlISzhxttuu231Rx99dE0I+6Qrt8Dtt99+cMOGDTMl/REUBBBAAAEEEEAAgcgS6Nev309GjRr12NKlS7PGjBkTWcXbpNqdO3dq4cKFlXv37n3l1KlTv7BJWZSBAAIIIIAAAggggAACCCCAQMwIEKCHf6qzsrKyZvfv33/K448/nnXPPfdEzRbtnaU1W7y/8847evnllytPnjxpgvRXJVV2tt32rs/Nzf3k9ddfv9lsl88RegGzrf8jjzzyaWlp6S2h750eEUAAAQQQQAABBCwQGDdy5MgX7rvvvtw5c+b0SU5OtqDJ6G+irq5OK1asOPvWW2+V7tu3b76k7dE/akaIAAIIIIAAAggggAACCCCAgP0ECNDDNyeJPXv2/HFmZuZP58+fnzV9+vTwVRIBPb/55pt6/vnnDx46dOilhoaGX0lqClLZ42fOnFmyatWqDCvaX7JkiRYtWvSNpm699VaZZxn26NFDc+fOVUFBgQjrv6k9a9as6tWrVxdI2mrFPNAGAggggAACCCCAQMgFktyvd37y1FNPZU2bNi3kBURSh+b1wfPPP19ZVVX1C/frncZIqp9aEUAAAQQQQAABBBBAAAEEEIgmAQL08MwmKzICcA/FigyHw7GquLh4Zn5+fgAVfvsSE6Cb45lnnrnyQ/Pm2IEDB/TTn/6UAP0qyps2bVJhYeFqp9M5y5KJoBEEEEAAAQQQQACBcAlc2XFr7ty5WVOnTmXHLfdMmB233n33XS1fvjykO26F60agXwQQQAABBBBAAAEEEEAAAQQiRYAAPcQzxTMBOw8exGcC9hgxYsS+0tLSa7p06dL5QiW1FqCbLcpLSkq0bNkyLViwQNddd51effVV7dmzR2alvWd1TkVFhe69917X33tWraempspcv2LFCld9b731lvLy8vT2229rxIgROn/+vCuUX7lypevn27dv/9bqds85GRkZV1bHL1682BXymz6fffZZV/uevkyty5cv1+7du1119+7dWy+99JKrJnPNY4899q3aO4t36dIl5ebmHqyoqBgp6Vxn2+N6BBBAAAEEEEAAgbALZGdlZT3Uu3fvKbNnz876wQ9+oEGDBoW9qHAUcPToUf3hD38wrwEq6+vrzaOqfiOpPBy10CcCCCCAAAIIIIAAAggggAACCHxbgAA9dHfFwJycnOK77rpr4qJFi1KSkpJC13MU9tTY2KjFixfXvv/++5vLysoKJR23YJjXFxQUrF+zZs1gC9pyNdFagO75O88KdHOeJ6A2YbQJw/v16+cK0s327uaruaa6uvrKeePGjXOF4yZ8N4G5CcNNmO3dnwnaPe2ZcN1zeAL01vo1f9dWgO7b78GDB13b0ZeXl7v6Nt+b4N2KY8aMGUdKSkomS/rcivZoAwEEEEAAAQQQQMAWAkN79+49edCgQT8aP358v6lTp6ZPmDDBFoUFu4gtW7aYFefHtm7deuro0aO/rq+vXy/pULD7pX0EEEAAAQQQQAABBBBAAAEEEPBPgADdP69Az3bk5OS8sWDBgu/z7L9ACVu/zgS2y5Yt+3NZWdmDkpydbH3yCy+8sObJJ5/s1cl2rlze2jPQH374YVcQbg4Tft9www2ukPz06dOaM2eOK8A2h3eQbVaGFxYWqri4WKdOnfpGWO3ZEn727NmudkyQbp6p7gnKfZ+x7vn7jvTrWS3vCfi9Q3Lz/bBhw1x9+q5ct8LvxRdf/Gr+/PkzJJk3FjkQQAABBBBAAAEEoksgQdLE7Ozs+xMTE2+cPHlyn/z8/BTz37EJCeZHkX+YLdrNf09v2rSpdv369Webmpr+WF5e/jtJmyU1R/4IGQECCCCAAAIIIIAAAggggAAC0SlAgB78eR3lcDh+V1RUlDtp0qTg9xaDPWzcuFHz5s0rdTqd90va2wmCGW+88cbqBx54oBNNfPPS1lage87wDbi9A3TfkNz3Z55t1bt37+5a9W2eqe4J0D/++ONvFOG9Lbz5QVv9mp+3t4W7CdNNv8EO0H/729/qwQcfnClpjWUTQkMIIIAAAggggAACdhRIkzTW4XBMaW5uHjd+/PiuEydOTDe7LV177bV2rPeqNX355Zf64osvtGXLlqNbtmxpTEhI2O50OtdJ2iGpJqIGQ7EIIIAAAggggAACCCCAAAIIxKgAAXpwJ36Yw+FYV1xc/L38/Pzg9hTjrW/atMms0P6L0+mcIulAgBy2CdBN/W2tQL9agO5Zwe69ZbuvhT8Bugnnt23b9o1noBOgB3h3cRkCCAQqYB6QezTQi7kOAQQQQCDiBHpKuj49Pf2GlJSUid26dcscM2ZMj9GjRw/Izs7W8OHD1adPH1sM6uzZs9q/f7/rcUa7du06sXPnznMXLlyoqq2t3Xzs2LFt7kcRNdiiWIpAAAEEEEAAAQQQQAABBBBAAIEOCxCgd5jK7xO7jhw58vfPPffcLZMnm8c4cwRbYP369Xr66ac/2bdv3w8lXQygv6Bs4W7qMNuq+x5tBdntPQO9tQDd9xnoZlv1e++9V6+88oprS3fP0V6A7rnG83x1c51nC3fvfoO9Ap0t3AO4g7kEgegSyOjRo8f8QYMG3XH06NEPz50794Kk6ugaIqNBAAEEEOiAgFmdntOzZ8/cIUOGjLt8+XJO3759ezkcjqS8vLyMwYMHKyMjQwMHDlT//v1dOyVZeZj/dj558qSOHz+u6upqHTlyRHv27Kl2Op2NZ86c+SouLq7s8OHD2xsaGkollbHK3Ep92kIAAQQQQAABBBBAAAEEEEAgPAIE6EFyz8zMXFpYWDhv3rx53YLUBc22IlBUVHShuLi4qKqqamEAQNcXFBSsX7NmzeAArm31kkC3cDcryD0B+J49e3Trrbe6tmpPTU11PUfxagG6JxxfuXKlqx7f7dvN37UVoJt+TT/Tp09XXl6ea1v43bt3hyVAnzFjxpGSkhLz6ZPPrZoP2kEAgYgQcAXn586dm/NP//RPjQUFBUklJSWNv/zlL5N69OixgiA9IuaQIhFAAIFgCwyUlClpyIABA4b37dt3REJCwtCWlpYBiYmJ3VJTU+PS0tISUlJSuiQnJyempaX169q1q5KSktSlSxfFx8e76mtpadGlS5fU2Nioixcvqqam5lRdXV1TbW3tpZqamubTp09fbmpquhAfH3+ipaXlUF1dXcWxY8f2SzosqUrS8WAPlPYRQAABBBBAAAEEEEAAAQQQQCD0AgTowTG/8bbbblv90UcfXROc5mm1LYHbb7/94IYNG8yzs//op1SPESNG7CstLb3GvLHGET4B80Zmbm7uwYqKipGSzoWvEnpGAIEQCnwjOH/iiSeSzIpCz2FW/b300ksE6SGcELpCAAEEIlSgl6RkSWafd/P9dyT1kNRVUpKkBEl3u8f2nqRmSY3uHazMf3f+TdJXks5KqnN/H6EUlI0AAggggAACCCCAAAIIIIAAAoEIEKAHotbONbm5uZ+8/vrrN3tvmx2EbmjyKgJmhfYjjzzyaWlp6S3+IjkcjlXFxcUzeWa9v3LWnu9+pv1qp9M5y9qWaQ0BBGwo0GZw7lsvQboNZ5CSEEAAgcgTeNZdsudr5I2AihFAAAEEEEAAAQQQQAABBBBAIGgCBOjW046fOXNmyapVq/5z2Zz1fbTb4unTpzVt2jTXs6+9n79ttuc+cOBAq8/kbrfRCDph1qxZ1atXry6QtNXPsm0xf37WHHWnd2L+os6CASEQxQJ+Bee+DgTpUXxnMDQEEEAg+AIE6ME3pgcEEEAAAQQQQAABBBBAAAEEIlaAAN3iqbPLCmZPgH78+HG9/fbbMs+2NkesBOidWcHMDgIW/1L42VxndhDwsytORwCB8Ah0Kjj3LZkgPTyTSK8IIIBAhAsQoEf4BFI+AggggAACCCCAAAIIIIAAAsEUIEC3Vtc2z9A2AfqcOXM0ZMgQ1dfXa/ny5erevfu3AnQTqE+fPt2lkJeX5wrbhw4dqrlz5+q6667Tq6++qj179ujNN990rVxftGiRbr31Vlc7qampOn/+vOvclStXutrYvn27a9V7uI9OPkObZ9iHcQI78Qz7MFZN1wgg0AEBS4Nz3/4I0jswA5yCAAIIIOARIEDnXkAAAQQQQAABBBBAAAEEEEAAgasKEKBbe3NcX1BQsH7NmjWDrW3W/9Y8AfqTTz6p119/XQUFBa5g23sFulnpu2TJkithuPneHD/96U9dobg5TPC+e/dujRs3zhWi33333a6f3XDDDa4t4j3XmG3iTXuPPfbYN1a8+1+5dVfMmDHjSElJyWRJn/vbamZm5tLCwsJ58+bN6+bvtZwfuEBRUdGF4uLioqqqqoWBt8KVCCBgM4GgBue+YyVIt9nsUw4CCCBgTwECdHvOC1UhgAACCCCAAAIIIIAAAgggYAsBAnRrp2HyCy+8sObJJ5/sZW2z/rfmCdCfffZZnTp16kpQvnHjxqs+A90TrnsCdE9IXlFRIdPOihUrXKvOTWg+bNgwTZo0yRWim/DchPOe1eiesN7/qq294sUXX/xq/vz5MyStD6DlriNHjvz9c889d8vkySaD5wi2wPr16/X0009/sm/fvh9Kuhjs/mgfAQSCLhDS4Nx3NATpQZ9fOkAAAQQiWYAAPZJnj9oRQAABBBBAAAEEEEAAAQQQCLIAAbq1wDPeeOON1Q888IC1rQbQmneAbp5/7gm9TVNmK3YTevtuv25+tnjx4isr0D1BeHsB+scff/yNCs1KdROsh/v47W9/qwcffHCmpDUB1jLM4XCsKy4u/l5+fn6ATXBZRwTcz6z/i9PpnGJu0Y5cwzkIIGBbgbAG574qBOm2vU8oDAEEEAinAAF6OPXpGwEEEEAAAQQQQAABBBBAAAGbCxCgWztBtg3QTQheWFjoes55r169XAG6WXG+bdu2bz0f3bMCvSMBunnOulmdbkJ6ux0WBOhmSKMcDsfvioqKcs2Kew7rBcyuCPPmzSt1Op33S9prfQ+0iAACIRKwVXDuO2aC9BDdBXSDAAIIRIYAAXpkzBNVIoAAAggggAACCCCAAAIIIBAWAQJ0a9ltuYW7J9w2gfn06dNdq8x9A/Rz5865Vo2brdg7GqD7PgPdhPT33nuvXnnlFVc74T46uYW7d/mOnJycNxYsWPB9O6ysD7erlf2be3LZsmV/Lisre1CS08q2aQsBBEImYOvg3FeBID1k9wUdIYAAAnYWIEC38+xQGwIIIIAAAggggAACCCCAAAJhFiBAt3YCri8oKFi/Zs2awdY2639rvlu4mxY8W7ZnZGS4AnRzjgmEzRbst956qx599FFt2LDBBJpasGCB2luBbq713QbeLtu3m/HOmDHjSElJiXmA+ef+C37rioE5OTnFd91118RFixalJCUlWdBk7DbR2NhoPshR+/77728uKysrlHQ8djUYOQIRKxBRwbmvMkF6xN53FI4AAghYIUCAboUibSCAAAIIIIAAAggggAACCCAQpQIE6NZObI8RI0bsKy0tvaZLly7WtkxrfglcunRJubm5BysqKkZKOufXxW2c3K9fv5+MGjXqsaVLl2aNGTPGqmZjqp2dO3dq4cKFlXv37n3l1KlTv4ipwTNYBKJDIKKDc98pIEiPjpuSUSCAAAJ+ChCg+wnG6QgggAACCCCAAAIIIIAAAgjEkkAkBOi9JCVL6iPJfP8dST0kdZVklgEnSIp3T1qLpGZJjZIuuoPTv0n6StJZSXXu74M2xw6HY1VxcfHM/Pz8oPVBw+0LbNq0yTzzfbXT6ZzV/tl+nzFu5MiRL9x33325c+bM6ZOcbG5PjvYE6urqtGLFirNvvfVW6b59++ZL2t7eNfwcAQRsJRBVwbmvLEG6re41ikEAAQSCLUCAHmxh2kcAAQQQQAABBBBAAAEEEEAgggXsEqAPlJQpaUh6evrw5OTkEfHx8UNbWloGJCYmdktNTY1LS0tLSElJ6ZKcnJyYlpbWr2vXrjLbaJuV3vHxX+fnLS0tMiuPzfbQFy9eVE1Nzam6urqm2traSzU1Nc2nT5++3NTUdCE+Pv5Ec3PzoTNnzlScOHFiv6TDkqos2kZ6/MyZM0tWrVqVEa774vLly1dMwlWDmYu4uPDdXrNmzapevXp1gaStQTJI6tmz548zMzN/8tRTT2XxbPS2lc2zzp9//vnKqqqqXzQ0NPzK/SGXIE0NzSKAgMUCUR2c+1oRpFt899AcAgggYE8BAnR7zgtVIYAAAggggAACCCCAAAIIIGALgXAknGmScnr27Jk7ZMiQcZcvX87p27dvL4fDkZSXl5cxePBgmWd0Dxw4UP3791f37t0thTLP7D558qSOHz8u8yb5kSNHtGfPnmqn09l45syZr+Li4soOHz68vaGhoVRSmaQafwvIzc395PXXX7957Nix/l7K+RYI7NixQ4888sinpaWlt1jQXHtNZGVlZc3u37//lLlz52ZNnTpVCQlmUwSO5uZmvfvuu1q+fHnlyZMn11VWVr4qqRIZBBCIGIGYCs59Z4UgPWLuUwpFAAEEAhEgQA9EjWsQQAABBBBAAAEEEEAAAQQQiBGBUAToPSVdn56efkNKSsrEbt26ZY4ZM6bH6NGjB2RnZ2v48OHq08fszh7+4+zZs9q/f7/Ky8u1a9euEzt37jx34cKFqtra2s3Hjh3bJulzSQ0dqPTG2267bfVHH310TQfO5RSLBW6//faDGzZsmCnpjxY33VZz2VlZWQ/17t17yuzZs7N+8IMfaNCgQSHs3j5dHT16VH/4wx/06quvVtbX15vg/A1JTvtUSCUIINCOQEwH5742BOn8viCAAAJRKUCAHpXTyqAQQAABBBBAAAEEEEAAAQQQsEYgWAG6WWU+1uFwTGlubh43fvz4rhMnTky/7rrrdO2111pTeYha+etf/6rdu3dr8+bNx7Zu3XoxISFhu9PpXCdpR1ur0zMzM5cWFhbOmzdvXrcQlUo3koqKii4UFxcXVVVVLQwTyNDevXtPHjRo0I/Gjx/fb+rUqekTJkwIUymh7XbLli1mxbn5PTl19OjRX9fX16+XdCi0VdAbAgh0QoDgvA08gvRO3FlcikUlOyQAACAASURBVAACCNhPgADdfnNCRQgggAACCCCAAAIIIIAAAgjYRsDKAN3sWz0hOzt7WmJi4o133nlnn5tvvjnFbGMeLVtamy2pzfbgn376ae0HH3xQ39TU9K/l5eVrJW2R1Owzq11Hjhz5++eee+6WyZMn22bCo7mQ9evX6+mnn/5k3759P5R0McxjNb8PE7Ozs+83vw+TJ0/uk5+fH5W/D5s2bapdv3792aampj+Wl5f/TtLmVn4fwjwddI8AAm0IEJz7cXsQpPuBxakIIICAfQUI0O07N1SGAAIIIIAAAggggAACCCCAQNgFrAjQzYrbOzMyMn500003pU2ZMiV94sSJYR9YKArYvHmz1q1bd+yzzz6rqa6uNituP/BZcTvM4XCsKy4u/l5+fn4oSorZPjZt2qTCwsK/OJ3OKZIO2AzCtSPDd7/73dnNzc0Txo8f/7dJkyb1jsQdGb788kt98cUX2rJly9EtW7Y0dnRHBpvNB+UggMDXAn4H50uWLNGiRYu+4ZeXl6e3335bI0aMCMj1/Pnzmjt3rgoKCmQ+dNfaUVFRoWeffVYrVqxQampqQP1YfRFButWitIcAAgiEVIAAPaTcdIYAAggggAACCCCAAAIIIIBAZAl0JkC/8sznRx99NOuOO+6I6Wc+f/jhh3rttdc8z3z+jaRy960wyuFw/K6oqCh30qRJkXV3REi1Gzdu1Lx580qdTuf9kvbatOwZksx98aD5kEV6evoNKSkpE7t165Y5ZsyYHqNHjx6QnZ2t4cOHq0+fPrYYwtmzZ7V//36Vl5dr165dJ3bu3HnuwoULVbW1tZuPHTu2TdLnkhpsUSxFIICAPwJ+B+eexk2Abo5nnnnmSn9r167Vtm3btHz5cnXv3t2fOjp8rh0DdE/xBOkdnkZORAABBOwkQIBup9mgFgQQQAABBBBAAAEEEEAAAQRsJhBIgJ6VlZU1u3///lMef/zxrHvuuSdqtmjv7NyYLd7feecdvfzyy5UnT55cV1lZ+aqkSkmOnJycNxYsWPD9adOmdbYbrvcSMMHNsmXL/q2srOwBSU6b4jwtydRnJv/PPjWa1ek5PXv2zB0yZMi4y5cv5/Tt27eXw+FIysvLyxg8eLAyMjI0cOBA9e/f3/Jwyqz8PHnypI4fPy4TAh05ckR79uypdjqdjWfOnPkqLi6u7PDhw9sbGhpKJZVJqrGpMWUhgED7AgEH556mWwvQfcNt86iTcePGuS55+OGHrwTrnpXmK1eu1H333ef6+Zw5c2R24/CsQPd8b84xx5tvvinz4TPz/50ff/yxbr31Vpl/93v06OG6xnPe9u3bXavXTd+LFy/WiRMn9P3vf/9bof7p06evtGXaN+eaDwN41+bp19//vyZIb/8G5AwEEEDARgIE6DaaDEpBAAEEEEAAAQQQQAABBBBAwG4C/gToiT179vxxZmbmT+fPn581ffp0u43FVvWYN/2ff/75g4cOHXqpoaHhV5JSc3Jyiu+6666JixYtSklKSrJVvZFWTGNjowk+at9///3NZWVlhZKO23QMJgUy+xqb1fFHO1jjQEmZkoYMGDBgeN++fUckJCQMbWlpGZCYmNgtNTU1Li0tLSElJaVLcnJyYlpaWr+uXbvK3FNdunRRfHy8q5uWlhZdunRJxurixYuqqak5VVdX11RbW3uppqam+fTp05ebmpouxMfHn2hpaTlUV1dXcezYsf2SDkuqsrFpBxk5DQEE3AKdDs49ku2tQD906JB5nIaKi4s1dOhQV8htPgRkQmrvleq7d+92hewm+PYO0A8ePKgDBw64zjdh98KFC7V06VKdOnXqG1u4e9dhQvPHHnvMtY28Oc/zve+W8p6Q/IYbbnCF6Cb499T67//+7632G8h28QTp/N4hgAACESFAgB4R00SRCCCAAAIIIIAAAggggAACCIRHoKMB+riRI0e+cN999+XOmTOnT3JycniqjbBe6+rqzPNaz7711lul+/btmy9pe79+/X4yatSox5YuXZo1ZsyYCBuRPcrduXOnCVUO7t27d8WpU6d+YY+qvlVFiqS17hXbZvt2q45ekswvoNnn3Xz/HUk9JHWVZD6VkSDp6wRdapHULKlR0kVJ5yT9TdJXks5KqnN/b1VttIMAAvYQyJX0D5L+tUePHnPOnTs355/+6Z8an3jiiSQTZnfmaO0Z6J5V4SZs9t3O3YTbJSUlZqcQLViw4Mpzzr2fe361AN27Tu9V7ubvTQBuQnaz6ty7LfMzU6Opo73w2wT0ZgW8eba6d4DeGR/va1sJ0s2/vbskHXT/Mf8GcyCAAAIIhEeAAD087vSKAAIIIIAAAggggAACCCCAQEQItBugE/h2fh7dgW/l3r17X3EHvnwgIQDW1j6QEEAzobgkzx2er5dktm/nQAABBIIlkCjJfBrLBObmj/m+VtLO7373uxN79eqV/qtf/Srh+uuvt6R/75Xfviu6TQcmuPbdocYE7P/8z/+sf/zHf2w19PYO0E0g7h3Se7Zmby1AN1u6ex9m55drrrnGFdhf7Xns3tvLm2vz8vJcK9fNavXW+rUC7fPPP9ePf/zj5rNnz547cODAVknXuP9c8grTPaG691cTuHMggAACCARHgAA9OK60igACCCCAAAIIIIAAAggggEBUCLQVoA9ky3Hr5riVLcdr3Vvi/+Spp57K8vdZq9ZVFhktmVDm+eefr6yqqvqFe0t8s6rajscd7vD8CUlfP8SXAwEEELBOYIBXUO4Jzf/NBOaS/uT+Wu3ubkQwVqCbts3qb3OYYPvee+/VK6+84loNbv6t9mzB7j1k71XivqvGfQN0z3XeK8TN35mV4itWrHD92LNy3Hebds+K99YCdM/zzz0r173b927nan/v7xS2sgLdFF/h1U4/rzDdE6p7fzW7hngH6pU+//u8vzVxPgIIIIDAFQECdG4GBBBAAAEEEEAAAQQQQAABBBC4qsDVAnRHTk7OGwsWLPg+wa61d48JF5YtW/bnsrKyByU5JWVlZWU9NmDAgLsff/zxrKlTpyohwezCzdHc3Kx3331XL7/8cuWJEyfeq6ysfEWSCRDsesyW9JzZXVjSBrsWSV0IIBBRAg6f1eUDfcJyE5pfaGdEYXkGumdVtwmSTaD93nvvadu2ba7vr/YM9C1btmjYsGGuLdo7+gx07xDfOFxtBbpvgG7+//ill15yrUD/l3/5l1b7bW8b+NbcLXwGuvmwhCdQz2olbDc7DbS2ct3zd3b9oFlE/QJSLAIIRK0AAXrUTi0DQwABBBBAAAEEEEAAAQQQQKDzAq0F6KMcDsfvioqKcidNmtT5HmjhWwIbN27UvHnzSp1O5/2S9rpPyM7KyvpR79697549e3bWD37wAw0aNCgm9Y4ePao//OEPevXVVyvr6+tNcP5rSeU2x3hB0m3u8LzU5rVSHgII2FMg3md1udmOvcEnMP9LJ0rvdJDuvYW7pw5PMF1QUOAKvr23Sfd+PrpnFfrKlSv1xBNPqL6+3vVMdO8V6NnZ2a42PNuze7Zw9/Rh+jTBd48ePTR37lyZtsxhtm/39N3WFu7eW8yba02Qb2q4Wr/+WFsYnHe0W/NA+9ZWrnv+7rhXwO67et2E7C0d7YjzEEAAgSgUIECPwkllSAgggAACCCCAAAIIIIAAAghYJeAboA9zOBzriouLv5efn29VH7TTisCmTZtUWFj4F6fTOUXSAa9ThiYnJ09OT0//0U033ZQ2derUgRMmTIgJQ7Py8N133z22devWU0ePHv11fX29eYb4oQgY/FpJvd3heX0E1EuJCCBgDwGzhbfnueWe7di/8NqK3awuPxyEUjsdpHe2JrNqvLCwUMXFxa7nj0fyEYbgvKNcQ90Be2ur103I3tbq9aqOdsJ5CCCAQIQKEKBH6MRRNgIIIIAAAggggAACCCCAAAKhEPAO0LuOHDny988999wtkydPDkXfMd/H+vXr9fTTT3+yb9++H0q66ANi9nGfmJ2dfX9iYuKNkydP7pOfn59inh0bLVu8my3azUrFTz/9tPaDDz4429TU9Mfy8vLfSdosqTkCbhATTpjw3OwiYLZv50AAAQTaEhjusx27+TfE+9nlJjD/WwgJQxqkm9XrixYtujI8z+ryEI7X0q5sHJx3ZJxmt4O2Vq+bLXDaev56dUc64RwEEEDAxgIE6DaeHEpDAAEEEEAAAQQQQAABBBBAINwCVwL0zMzMpYWFhfPmzZvXLdxFxVL/RUVFF4qLi4uqqqoWtjHuNEljHQ7HlObm5nHjx4/vOnHixHSz7e21114bUVxffvmlvvjiC23ZsuXoli1bGhMSErY7nc51knZIqomgwYxzh+evSTLbt3MggAACvgJmC3bzx7PK3DyT2jsw/9wmZCEN0m0y5oDLiPDgvKPjTmxn9XpKOyvYzfbxHAgggICdBQjQ7Tw71IYAAggggAACCCCAAAIIIIBAmAU8AfqNt9122+qPPvrIrEbiCLHA7bfffnDDhg0zJf2xA133lHR9enr6DSkpKRO7deuWOWbMmB6jR48eYJ7hOnz4cPXp06cDzQT/lLNnz2r//v0qLy/Xrl27TuzcufPchQsXqmprazcfO3ZsmyQTHpnn+0ba8X+5w/MC99dIq596EUDAeoG+rWzHvs9nO3azotfOB0F6G7MTI8F5R+/P7u2sYDf/reJZwd7a89dPdbQjzkMAAQSCJECAHiRYmkUAAQQQQAABBBBAAAEEEEAgGgRcAXpubu4nr7/++s1me3CO0AuYbcwfeeSRT0tLS28JoHezOj2nZ8+euUOGDBl3+fLlnL59+/ZyOBxJeXl5GYMHD1ZGRoYGDhyo/v37q3t38563dcf58+d18uRJHT9+XCZcOHLkiPbs2VPtdDobz5w581VcXFzZ4cOHtzc0NJRKKouwVeatQT0p6TH3887NhwA4EEAgNgW+67O63Pxv3+3Y6yOUhiDda+IIzgO6i02Abj6UebXnr3dpZwX7mYB65SIEEECg4wIE6B234kwEEEAAAQQQQAABBBBAAAEEYk7ABOjjZ86cWbJq1aqMcI/+9OnTmjZtmj7++ONvlJKXl6e3335bI0aM6HSJJqwuKSnRsmXLtGDBAhUUFMgOHxyYNWtW9erVq82K5q2dHqQ0UFKmpCEDBgwY3rdv3xEJCQlDW1paBiQmJnZLTU2NS0tLS0hJSemSnJycmJaW1q9r165KSkpSly5dFB9vHo0qtbS06NKlS2psbNTFixdVU1Nzqq6urqm2tvZSTU1N8+nTpy83NTVdiI+PP9HS0nKorq6u4tixY/slHZZUJSnatnBdIenv3eG53VeSWnAb0QQCCHgJjPYKzM2W7Jd9Vpf/nyjUiukgneA8qHd0cjsr2FvaWcH+VVCro3EEEIgFAQL0WJhlxogAAggggAACCCCAAAIIIIBAgAJxDodjVXFx8cz8/PwAm7DuMk+A/swzzwQ91DYrp+fOnWubAH3Tpk0qLCxc7XQ6Z1kn2mpLvSSZN67NPu/m++9I6iGpq6QkSQmS7nZf+Z6kZknmub0XJZ2T9DdJ5o3rs5Lq3N8HueSwN2+c1rrHPs18tiDsFVEAAggEU6C3ezt2z7PLzdf/8AnM/xrMAmzWdkwF6QTntrj7UttYvW5Wtpv/HvFsEd/aV/NzDgQQQKAtAQJ07g8EEEAAAQQQQAABBBBAAAEEELiqQNyIESMqS0tLrzErj8N9tBegV1RU6Nlnn9Xo0aM1b948mZXpr7zyipYsWeJatb548WKZ8N0cZqX5uHHjrgxp+/btrlDerivQzUrv3NzcgxUVFSPdbwyHczp4Q+k/9XPc4fmnkv5nOCeFvhFAIGgCZpvpMV7PMDe/939yb8nu2ZadLaWlqA7SCc6D9vsVjIYHtLOC3XzAzwTrrT1/3fy9+WAgBwIIBC5gdmHhsJeA69FsHAgggAACCCCAAAIIIIAAAgggYI1AXEFBweE1a9YMtqa5zrXSkQD93nvv1RNPPOHa6t0E5+vWrXNt726OwsJCFRcXf+N7s+372rVrtW3bNi1fvly7d++25RbupugZM2YcKSkpmSzp885JdvpqAvSvCSe5w/OfSTLbt3MggEB0CFzvsx17os/q8j9HxzCDNoqoCtIJzoN2n4Sz4UHtrGA3j5hpawW72X2HAwEEri5w+fJlMnS73CBxca7snADdLhNCHQgggAACCCCAAAIIIIAAAlEhEPfCCy/UP/nkk2aL6rAfV3sG+sMPP+wKvw8dOnQlJPcE4wcOHHCtOjfXzpkzx7VC3fdZ6Z5V53YP0F988cWv5s+fP0PS+jBPBgG69GNJy93PO/8gzPNB9wggELhAT5/V5WY79iqfwHx/4M3H9JURHaQTnMf0vTu0nRXsh9pYwW7+/eBAINYFCNBtdAcQoNtoMigFAQQQQAABBBBAAAEEEEAgagTi3njjjcsPPPCALQbUkRXoJiBfsWKFUlNTXSvLrxagm9XpixYtujIuTwhv5xXov/3tb/Xggw/OlLQmzBMS6wH6EklT3OH5F2GeC7pHAAH/BEww5tmO3YTleT5hudmS/ZR/TXJ2OwIRFaQTnHM/tyNgVnGa56ybRzuYr75/zOr2tlavH0EYgRgQIEC30SQToNtoMigFAQQQQAABBBBAAAEEEEAgagSiMkA/deqUa3t3E7CboD1SVqAToNvi92qVpHRJ90s6bYuKKAIBBNoS+J7Xs8tNYP6dVgLzFghDImDrIJ3gPCT3QCx0Yh750Fqw7vm7fu08f91sH8+BQKQLEKDbaAYJ0G00GZSCAAIIIIAAAggggAACCCAQNQK23MLdbMk+duzYbyFXVFS4tmhvbwW6d4Deo0cPzZ0719UWW7h3+L6NxRXoJjRfK+mv+nr7dg4EELCfQPdWtmM/KsmsKjd//iTJab+yY64iWwXpBOcxd/+Fe8Dd2nn+unmsRFsr2GvCPQD6R6ADAgToHUAK1SkE6KGSph8EEEAAAQQQQAABBBBAAIFYEogrKCg4vGbNmsF2GPTVnoFuatu+fbv69evXoQB96NChrtB85cqVysvL089//nO99dZbruC9vLxcJSUlWrZsmRYsWKCCgoJWw/pweMyYMeNISUnJZEmfh6N/rz5jLUAf7Q7PSyQtDrM93SOAwH8KZPhsx/7fWlldfgIw2wqENUgnOLftfRHrhZkAva0V7EntrGA/E+uAjN8WAgTotpiGr4sgQLfRZFAKAggggAACCCCAAAIIIIBA1AjEjRgxorK0tPSaLl26RM2gInEgly5dUm5u7sGKioqRks6FeQyxFKBPdYfnD0sy27dzIIBA+ARG+WzH3reVwLwpfOXRc4ACIQ3SCc4DnCUus4tAn3ZWsJtHUrS1gr3eLgOhjqgWIEC30fQSoNtoMigFAQQQQAABBBBAAAEEEEAgagTiHA7HquLi4pn5+flRM6hIHMimTZtUWFi42ul0zrJB/bESoJu9/Z90P+98iw3cKQGBWBIwqyzHuANz8+xy8/0pr63YzZbspbEEEgNjDWqQTnAeA3cQQzQCqe2sYL8gqbKNkD3cH9JkFqNDgADdRvNIgG6jyaAUBBBAAAEEEEAAAQQQQACBqBGIkzR+5syZJatWrTJb5XKESWDWrFnVq1evLpC0NUwleHcbCwH6ckljJU2T9B82MKcEBKJdYKDP6nITmP/ZJzA3zzPniH4BS4N0gvPov2EYoV8C/dtZwV7Xzgr2i371xsmxKkCAbqOZJ0C30WRQCgIIIIAAAggggAACCCCAQNQImADdbB3+yeuvv37z2LEmT+QItcCOHTv0yCOPfFpaWnpLqPu+Sn/RHKB3dW/ZboZuwnPeKLbJTUcZUSeQ4xOYm1DHrCr/k9dXfv+ibtr9GlCngnSCc7+sORkBj8Cgdlawn2xnBXszlAhIIkC30W1AgG6jyaAUBBBAAAEEEEAAAQQQQACBqBFwBeiSbrzttttWf/TRR9dEzcgiaCC33377wQ0bNsyU9EeblB2tAfrfucPzHZLM9u0cCCBgjUBCK9uxm+fwegfme6zpilaiUMCvIJ3gPArvAIZkJ4Eh7axgP9TOCnY7jYVagidAgB48W79bJkD3m4wLEEAAAQQQQAABBBBAAAEEEGhXwBOgKzMzc2lhYeG8efPmdWv3Kk6wTKCoqOhCcXFxUVVV1ULLGu18Q9EYoE+Q9DtJL0oy27dzIIBA4AJprWzHvtsrMDerzI8E3jxXxqhAm0E6wXmM3hUM204C5nWD+bDt1f4Mbmf1Ov+/YKfZ7FwtBOid87P0agJ0SzlpDAEEEEAAAQQQQAABBBBAAAGXwJUAXVLXkSNH/v655567ZfLkyfCEQGD9+vV6+umnP9m3b98PbbaVeLQF6LMkrXRv2f5uCKaWLhCINoERPoG5CUl8t2M/F22DZjxhE/hGkF5QUJBUUlLS+Mtf/jKpR48eK86dO/eCpOqwVUfHCCBwNYEu7axe79fO6vVj0EaMAAG6jaaKAN1Gk0EpCCCAAAIIIIAAAggggAACUSPgHaCbQQ1zOBzriouLv5efnx81g7TjQDZt2qTCwsK/OJ3OKZIO2KzGaArQn5E0wx2e77KZM+UgYFeBf/Dakn2MpAs+gblZbc6BQLAFXEH6oEGD7jh69OiHBOfB5qZ9BIIuYHa5amsFe+92VrDXBL1COuioAAF6R6VCcB4BegiQ6QIBBBBAAAEEEEAAAQQQQCDmBHwDdAMwyuFw/K6oqCh30qRJMQcSigFv3LhRc+fOLS0vL79f0t5Q9OlnH9ESoP9K0rXu8JxVTX7eBJweMwIpPqvLTXhu/l0y27B7VplXxYwGA7WjwCBJR+1YGDUhgIClAt9pZwV7Ujsr2GstrYbG2hIgQLfR/UGAbqPJoBQEEEAAAQQQQAABBBBAAIGoEWgtQDeDc+Tk5LyxYMGC70+bNi1qBmuHgaxdu1bLli37c1lZ2YOSnHaoqZUaIj1AT3U/79yE5mb7dg4EEPhPgb/zWV0+rJXt2L8CDAEEEEAAAZsJ9GlnBfvldgL2epuNJ5LLIUC30ewRoNtoMigFAQQQQAABBBBAAAEEEEAgagSuFqCbAQ7MyckpvuuuuyYuWrQoJSnJLPrgCFSgsbFRixcvrn3//fc3l5WVFUo6HmhbIbgukgP0v5e0VtI6SWb7dg4EYl3gv/sE5i1egblZZf7vsQ7E+BFAAAEEokLA7KiS1UbIbh5HcrCNP3+LCoXQDIIAPTTOHeqFAL1DTJyEAAIIIIAAAggggAACCCCAgF8CbQXorob69ev3k1GjRj22dOnSrDFjzKNwOfwV2LlzpxYuXFi5d+/eV06dOvULf68Pw/mRGqDf6Q7P50oy27dzIBBrAmZ1nvfzy833FT7bsR+INRTGiwACCCCAgKT+7axgP9tOwH4RxSsCBOg2uhkI0G00GZSCAAIIIIAAAggggAACCCAQNQLtBujukY4bOXLkC/fdd1/unDlz+iQnJ0cNQDAHUldXpxUrVpx96623Svft2zdf0vZg9mdh25EYoM+R9HP38843WmhBUwjYWcBsv24+2eQJzbNb2Y69zs4DoDYEEEAAAQRsIpDezgr2k+0E7JdsMo5QlEGAHgrlDvZBgN5BKE5DAAEEEEAAAQQQQAABBBBAwA+Bjgbopsmknj17/jgzM/MnTz31VBbPRm9b2Tzr/Pnnn6+sqqr6RUNDg1kN3ejHvIT71EgL0P+XpJvd4XlZuPHoH4EgCvxXr8DchOYJPqvL/y2IfdM0AggggAACsSwwpI0V7Gbr+EPtBOzRZGe7AP38+fOaO3euMjIy9MwzwXuKU0VFhZ599lnzIWmlpqbaYk4J0G0xDRSBAAIIIIAAAggggAACCCAQZQL+BOieoWdlZWXN7t+//5S5c+dmTZ06VQkJJsPhaG5u1rvvvqvly5dXnjx5cl1lZeWrkiojUCZSAvR495bt33GH519FoDUlI3A1gV4+q8tNYG7+PTHPLd/p/vof8CGAAAIIIICALQTaev764HbC9cO2GEHHi7BdgL5jxw6VlJS4RrB06dKghdsE6B2/STgTAQQQQAABBBBAAAEEEEAAgUgWCCRA94w3Oysr66HevXtPmT17dtYPfvADDRo0KJItAq796NGj+sMf/qBXX321sr6+3gTnv5FUHnCD4b8wEgL0a9zh+ReSzPbtHAhEukCmT2D+X7yCck9ofjrSB0n9CCCAAAIIxKBAl3ZWr/drJ2A/ZjMz2wXoS5Ys0YQJE7RlyxYNGzZM3rulmZ3Bpk+frry8PN1yyy3q1avXlVXq5rpFixa5eN98803Xdd6r2T0/W7x4sWbPnu36+ccff6xbb71Vpl07rEJnBbrNfjsoBwEEEEAAAQQQQAABBBBAICoEOhOgewCG9u7de/KgQYN+NH78+H5Tp05NN29exMJh3qApKSlp2bFjR/WJEyf+d319/Xr39o2RPny7B+g3uMPzVyS9GOnY1B+zAn/vsx17d5/V5WaV+eWY1WHgCCCAAAIIxI5A13aev967nYDdPJ89lIetAvTTp09r4cKFrpXnp06d0m9+8xv9/Oc/V/fu3WVWjBcWFqq4uFj9+vVzBeBjx451BegmAN+2bZvZPUyHDh3Svffeq1deeUXXXXedazt4c5if7d69W4899pjefvtt19+xhXsobzX6QgABBBBAAAEEEEAAAQQQQCA8AlYE6J7KzT7uE7Ozs+9PTEy8cfLkyX3y8/NTzBsU0bLFu9mi3WwPuGnTptr169efbWpq+mN5eXmppP8hqUrS/4zQLdt97z47B+jTJJn9Gc3X/yc8vzb0ioDfAj1a2Y692icwj+RdK/wG4QIEEEAAAQQQ6LCAeVyR2X2ptT9m6/ikdgL22g731LETbRWgm9dn5oPNJhQ3q8d/9rOf6aGHHtKIESNcIfmBAweurDj3/O+f/vSnrpD8hhtuuLJa3axGN6vX77777m/8zAT0EoVOPwAAIABJREFUc+bMcQXn5iBA79hNwlkIIIAAAggggAACCCCAAAIIRLKAlQG6t0OapLEOh2NKc3PzuPHjx3edOHFiuvk0/7XXXhtRXl9++aW++OIL86bM0S1btjQmJCRsdzqd6yTtkFTjNZhnJC2Q9KSk4oga5LeLtWuAPl/So+7wfHuEG1N+dAuYZ52OkWSeW26+/tdWVpeHerVYdIszOgQQQAABBGJXwKxQb+sZ7MlW01y+bJ9Ncry3YfeM07Mdu/mZOUy4bg7fAH3lypXfoDFbtXvC9YKCAtdqdQJ0q+8e2kMAAQQQQAABBBBAAAEEEEDA/gLBCtC9R95T0vXp6ek3pKSkTOzWrVvmmDFjeowePXpAdna2hg8frj59+thC6uzZs9q/f7/Ky8u1a9euEzt37jx34cKFqtra2s3Hjh3bJulzSQ1tFPs9Sf/L/XOzGv0vthiY/0XYMUB/VdIod3h+yP8hcQUCQRUwzyv3hOXmq/lHzfPccvPV/GkOagU0jgACCCCAAAIIhEbANivQvbdoNyvOzWH+zrNKfOPGjW2uQPeE5N5snmegE6CH5maiFwQQQAABBBBAAAEEEEAAAQTsKBCKAN133GZ1ek7Pnj1zhwwZMu7y5cs5ffv27eVwOJLy8vIyBg8erIyMDA0cOFD9+/d3PbvOysO8IXLy5EkdP35c1dXVOnLkiPbs2VPtdDobz5w581VcXFzZ4cOHtzc0NJit2ct8Vpl3tJR/dAfpyyR9vewhsg47BehmRc1aSV9Juj+yGKk2SgXMc0q9V5ebwNzsRuEJys2zy/dF6dgZFgIIIIAAAgggYJsA3fs55p7XjWbFuHnWuVl1bp573pFnoJ87d851jQnNPVu4E6BzoyOAAAIIIIAAAggggAACCCAQuwLhCNBb0x4oKVPSkAEDBgzv27fviISEhKEtLS0DEhMTu6WmpsalpaUlpKSkdElOTk5MS0vr17VrVyUlJalLly6Kj493tdnS0qJLly6psbFRFy9eVE1Nzam6urqm2traSzU1Nc2nT5++3NTUdCE+Pv5ES0vLobq6uopjx47tl3TY/Qzz4xbeCmYbRbMafah7W/fPLGw72E3ZJUDPdYfnGySZ7ds5EAiHQLrP6nITnnuvLjeB+bFwFEafCCCAAAIIIIBAGARsEaB7Vop7P8fcY2G2bjcfll6+fLnee+89TZ8+XbfeeqvrT0NDw5Ut3b23fzfbt3ueo26ej95agG4CeRO0m8OE96mpqWHg/2aXcXGul/R2eV0fdg8KQAABBBBAAAEEEEAAAQQQQMAKgUh4od1Lknlun9kS2Xz/HUk9JJlVoEmSEiR9naBLLe5tkhslXZR0TtLf3KuXz0qqc39vhV1H25jhDtLflGS2dTc12v2wQ4B+mzs8Nw8sfMXuYNQXVQIjfQJzs2uG73bs5t8YDgQQQAABBBBAIBYFbBGg+wvfVuDub1t2Op8A3U6zQS0IIIAAAggggAACCCCAAALRIhAJAXo0WKdIelHSje4Q/QObDyrcAfrDkl5yP+/8Q5tbUV5kC3RpZTt280Ebs6rcE5r/f5E9RKpHAAEEEEAAAQQsFYiYAH3Hjh0aN27clcF7VplbqhHmxgjQwzwBdI8AAggggAACCCCAAAIIIBCVAgTooZ3WO92r0f/o3ta9NrTdd7i3cAboz0ma7A7P93S4Yk5EoGMC/VvZjv3fvQJzE5pXd6wpzkIAAQQQQAABBGJSIGIC9FiYHQL0WJhlxogAAggggAACCCCAAAIIIBBqAQL0UIt/vd28eTb6dPdq9DWhL6HdHsMVoBsLs122ebCgXT9c0C4eJ9hKINsnMB/ks7rcBObnbVUxxSCAAAIIIIAAAvYWIEC30fwQoNtoMigFAQQQQAABBBBAAAEEEEAgagQI0K2fysvWN0mLnRTgPu8kYIRcbub5H3y2ZD/nE5h/ESFjoUwEEEAAAQQQQMCuAgToNpoZAnQbTQalIIAAAggggAACCCCAAAIIRI0AwaL1U8kbStabBtwibygFTBcJF6a2Epib55V7nl9uVpcfioSBUCMCCCCAAAIIIBBBArzesdFk8XrHRpNBKQgggAACCCCAAAIIIIAAAlEjQIBu/VTyhpL1pgG3yBtKAdPZ8cLh7tXlY9zB+TWtbMfeYMfCqQkBBBBAAAEEEIgiAV7v2Ggyeb1jo8mgFAQQQAABBBBAAAEEEEAAgagRIEC3fip5Q8l604Bb5A2lgOnscOH3fbZjv+SzuvxzOxRJDQgggAACCCCAQIwJ8HrHRhPO6x0bTQalIIAAAggggAACCCCAAAIIRI0AAbr1U8kbStabBtwibygFTBfqC5N9tmM3zzJ3SjLbsHu2ZK8MdVH0hwACCCCAAAIIIPAtAV7v2Oim4PWOjSaDUhBAAAEEEEAAAQQQQAABBKJGgADd+qnkDSXrTQNukTeUAqYL9oXX+qwuN9uze4Jyz9ezwS6C9hFAAAEEEEAAAQT8FuD1jt9kwbuA1zvBs6VlBBBAAAEEEEAAAQQQQACB2BUgQLd+7nlDyXrTgFvkDaWA6ay+8L/5BObxPtux77K6Q9pDAAEEEEAAAQQQCIoAr3eCwhpYo7zeCcyNqxBAAAEEEEAAAQQQQAABBBBoS4AA3fr7gzeUrDcNuEXeUAqYrjMX9vYJy8127H/12Y79y850wLUIIIAAAggggAACYRPg9U7Y6L/dMa93bDQZlIIAAggggAACCCCAAAIIIBA1AgTo1k8lbyhZbxpwi7yhFDCdPxde4xOY5/qsLjdbstf60yDnIoAAAggggAACCNhWgNc7NpoaXu/YaDIoBQEEEEAAAQQQQAABBBBAIGoECNCtn0reULLeNOAWeUMpYLq2LrzOJzDv5rO63ATmHAgggAACCCCAAALRKcDrHRvNK693bDQZlIIAAggggAACCCCAAAIIIBA1AgTo1k8lbyhZbxpwi7yhFDCd58LvtLId+2GfwLyi073QAAIIIIAAAggggECkCPB6x0YzxesdG00GpSCAAAIIIIAAAggggAACCESNAAG69VPJG0rWmwbcIm8o+U03xCcwN6vNzYryP3mF5jV+t8oFCCCAAAIIIIAAAtEiwOsdG80kr3dsNBmUggACCCCAAAIIIIAAAgggEDUCBOjWTyVvKFlvGnCLvKHULl2epH/wCs17+awuN8F5S7utcAICCCCAAAIIIIBArAjwesdGM83rHRtNBqUggAACCCCAAAIIIIAAAghEjQABuvVTyRtK1psG3CJvKH2DzjyrfIxPYH7CZ3V5WcDYXIgAAggggAACCCAQCwK83rHRLPN6x0aTQSkIIIAAAggggAACCCCAAAJRI0CAbv1U8oaS9aYBtxjjbygN8grLTXD+fZ/V5WZr9uMB43IhAggggAACCCCAQCwK8HrHRrMe4693bDQTlIIAAggggAACCCCAAAIIIBBNAgTo1s8mbyhZbxpwizH2hlKuz+ry1Fa2Y28KGJMLEUAAAQQQQAABBBCQeL1jo7sgxl7v2EieUhBAAAEEEEAAAQQQQAABBKJZgADd+tnlDSXrTQNuMYrfUEpsZTv2Mz7bse8NGI4LEUAAAQQQQAABBBBoXYDXOza6M6L49Y6NlCkFAQQQQAABBBBAAAEEEEAg1gQI0K2fcd5Qst404Baj6A2lAT6ry82W7LskmW3Y/+T+czRgKC5EAAEEEEAAAQQQQKBjApc7dhpnhVCA1/UhxKYrBBBAAAEEEEAAAQQQQACB6Bfghbb1c0yAbr1pwC1GcIDu8AnM031Wl5vQ/ELAMFyIAAIIIIAAAggggED4BUwYz2vS8M8DFSCAAAIIIIAAAggggAACCCCAgJcAb1ZYfzsQoFtvGnCLERKgx7eyurzBa3W5WWX+l4ARuBABBBBAAAEEEEAAAXsKEKDbc16oCgEEEEAAAQQQQAABBBBAAIGYFiBAt376bRGgV1RUqLCwUMXFxRoxYsSVUS5ZskTDhg3TtGnTXH+3du1aTZ8+/crP33zzzav+zHPS4sWL9cwzz3zrWs/Pt2/frrFjx1ovG0CLNg3Q+7USmJuA3Hs79sMBDJdLEEAAAQQQQAABBBCIJAEC9EiaLWpFAAEEEEAAAQQQQAABBBBAIEYECNCtn+iICdBNeF5SUuIKwlNTU3X69GlXeF5QUOD6av5+27ZtWr58ubp37/4tqdZ+vmPHDpmQ3tOm9bz+tWiTAN18gsE8s9z8+QdJma1sx/43/0bG2QgggAACCCCAAAIIRLwAAXrETyEDQAABBBBAAAEEEEAAAQQQQCD6BAjQrZ/TiAnQTdBtDrOa3HN4h+Lvvfee3wG6CeHnzJmjZ5999hsr361n7liLYQrQvcNy832jz+ry3R2rnrMQQAABBBBAAAEEEIhqAQL0qJ5eBocAAggggAACCCCAAAIIIIBAZAoQoFs/bxEToJvV4uPGjdPDDz/c6ipzVqB36Obo28p27GXuFeaeLdkPdqglTkIAAQQQQAABBBBAILYECNBja74ZLQIIIIAAAggggAACCCCAAAIRIUCAbv00RUyAboZ+/vx5zZ07VytXrnRJeIfpvs9H91B5nnHe2s/z8vL09ttv22L1uak3CCvQv+u1FbtZXW7+tyco93ytt/62okUEEEAAAQQQQAABBKJOgAA96qaUASGAAAIIIIAAAggggAACCCAQ+QIE6NbPYUQF6L7D997W3d8V6K1tCW89r38tugN0/y5q++zDPtux/x8rG6ctBBBAAAEEEEAAAQRiSIAAPYYmm6EigAACCCCAAAIIIIAAAgggECkCBOjWz5QtAvTWnkXuWW1+ww036O6779bPfvYzPfTQQ99YLW62dS8pKXFt6e7vM9BNn9OmTVNBQYHrqx2OIKxAt8OwqAEBBBBAAAEEEEAAgWgQIECPhllkDAgggAACCCCAAAIIIIAAAghEmQABuvUTaosA3ROWZ2Rk6JlnnnGN0oTjjz322JUt1n1XmPte4+8KdE8fZiW6uTY1NdV6XT9bJED3E4zTEUAAAQQQQAABBBAInQABeuis6QkBBBBAAAEEEEAAAQQQQAABBDooQIDeQSg/TrNFgG7q9X2+eWvPJ/d9jvnixYuvBO5Xewa65znpra1Qby2498PO8lMJ0C0npUEEEEAAAQQQQAABBKwSIEC3SpJ2EEAAAQQQQAABBBBAAAEEEEDAMgECdMsorzRkmwDd+qFFXosE6JE3Z1SMAAIIIIAAAgggEDMCBOgxM9UMFAEEEEAAAQQQQAABBBBAAIHIESBAt36uCNCtNw24RQL0gOm4EAEEEEAAAQQQQACBYAsQoAdbmPYRQAABBBBAAAEEEEAAAQQQQMBvAQJ0v8navYAAvV2i0J1AgB46a3pCAAEEEEAAAQQQQMBPAQJ0P8E4HQEEEEAAAQQQQAABBBBAAAEEgi9AgG69MQG69aYBt0iAHjAdFyKAAAIIIIAAAgggEGwBAvRgC9M+AggggAACCCCAAAIIIIAAAgj4LUCA7jdZuxcQoLdLFLoTCNBDZ01PCCCAAAIIIIAAAgj4KUCA7icYpyOAAAIIIIAAAggggAACCCCAQPAFCNCtNyZAt9404BYJ0AOm40IEEEAAAQQQQAABBIItQIAebGHaRwABBBBAAAEEEEAAAQQQQAABvwUI0P0ma/cCAvR2iUJ3AgF66KzpCQEEELCZQC9JyZL6SDLff0dSD0ldJSVJSpAU7665RVKzpEZJFyWdk/Q3SV9JOiupzv29zYZIOQgggEDECxCgR/wUMgAEEEAAAQQQQAABBBBAAAEEok+AAN36OSVAt9404BYJ0AOm40IEEEAgEgQGSsqUNCQ9PX14cnLyiPj4+KEtLS0DEhMTu6WmpsalpaUlpKSkdElOTk5MS0vr17VrVyUlJalLly6Kj/86P29padGlS5fU2Nioixcvqqam5lRdXV1TbW3tpZqamubTp09fbmpquhAfH3+iubn50JkzZypOnDixX9JhSVWSjkcCFjUigAACNhP4e0m7JfGa1GYTQzkIIIAAAggggAACCCCAAAIIxLoAb1ZYfwcQoFtvGnCLBOgB03EhAgggYDeBNEk5PXv2zB0yZMi4y5cv5/Tt27eXw+FIysvLyxg8eLAyMjI0cOBA9e/fX927d7e0/vPnz+vkyZM6fvy4qqurdeTIEe3Zs6fa6XQ2njlz5qu4uLh9hw8f3tHQ0FAqqUxSjaUF0BgCCCAQHQJZkv6HpHvcu4S8I+mp6Bgao0AAAQQQQAABBBBAAAEEEEAAgWgRIEC3fiYJ0K03DbhFAvSA6bgQAQQQCLdAT0nXp6en35CSkjKxW7dumWPGjOkxevToAdnZ2Ro+fLj69DG7s4f/qKur03/8x3+ovLxc//Zv/3biz3/+87kLFy5U1dbWbj527Ng2SZ9Lagh/pVSAAAIIhEWgrzswN8G5WXX+L+4/W8NSDZ0igAACCCCAAAIIIIAAAggggAAC7QgQoFt/ixCgW28acIsE6AHTcSECCCAQDgGzynysw+GY0tzcPG7ChAlJEyZMGHTdddfp2muvDUc9Aff55Zdf6osvvtDmzZuPbd269WJCQsJ2p9O5TtIOVqcHzMqFCCAQOQLmdaZZZW5C87vcgblZbf5e5AyBShFAAAEEEEAAAQQQQAABBBBAIFYFCNCtn3kCdOtNA26RAD1gOi5EAAEEQiWQIGlCdnb2tMTExBsnT57cJz8/P2Xs2LFKSDA/ivyjublZO3bs0Kefflr7wQcf1Dc1Nf1reXn5WklbJDVH/ggZAQIIIHBF4Bav4PxPkkxoblacswsHNwkCCCCAAAIIIIAAAggggAACCESMAAG69VNFgG69acAtEqAHTMeFCCCAQLAFhvbu3XtyRkbGQzfddFPalClT0idOnBjsPm3R/ubNm7Vu3bpjn332WU11dfWv6+vrP5B0yBbFUQQCCCDgv8Bor9D8mNcW7Uf8b4orEEAAAQQQQAABBBBAAAEEEEAAgfALEKBbPwcE6NabBtwiAXrAdFyIAAIIBEsgOysr66HevXtPefTRR7PuuOMODRo0KFh92brdo0eP6sMPP9Rrr71WWV9fv66ysvI3ksptXTTFIYAAAl8L/J17e3azTXs3ry3a9wKEAAIIIIAAAggggAACCCCAAAIIRLoAAbr1M0iAbr1pwC0SoAdMx4UIIICA1QJZWVlZs/v37z/l8ccfz7rnnnuiZov2zkKZLd7feecdvfzyy5UnT540Qfqrkio72y7XI4AAAhYLpHmF5tle27Nvs7gfmkMAAQQQQAABBBBAAAEEEEAAAQTCKkCAbj0/Abr1pgG3SIAeMB0XIoAAAlYJJPbs2fP/zszM/Mn8+fOzpk+fblW7UdnOm2++qeeff/7goUOHXmpoaPiVpKaoHCiDQgCBSBFI9NqefZJXaP5hpAyAOhFAAAEEEEAAAQQQQAABBBBAAAF/BQjQ/RVr/3wC9PaNQnYGAXrIqOkIAQQQaE1g3MiRI1+47777cufMmdMnOTkZpQ4I1NXVacWKFWffeuut0n379s2XtL0Dl3EKAgggYKXA7V6rzbd4bdF+wcpOaAsBBBBAAAEEEEAAAQQQQAABBBCwowABuvWzQoBuvWnALRKgB0zHhQgggECnBPr16/eTUaNGPbZ06dKsMWPGdKqtWL14586dWrhwYeXevXtfOXXq1C9i1YFxI4BAyAT+wSs0P+C12vx4yCqgIwQQQAABBBBAAAEEEEAAAQQQQMAGAgTo1k8CAbr1pgG3SIAeMB0XIoAAAoEKDMzJySm+6667Ji5atCglKSkp0Ha4TlJjY6MWL15c+/77728uKysrlESQxZ2BAAJWCuR4bdF+2b3S/F8klVvZCW0hgAACCCCAAAIIIIAAAggggAACkSRAgG79bBGgW28acIsE6AHTcSECCCAQiIAjJyfnjQULFnx/2rRpgVzPNVcRWLt2rZYtW/bnsrKyByU5gUIAAQQ6IZDuXmn+PyRlem3PvrMTbXIpAggggAACCCCAAAIIIIAAAgggEDUCBOjWTyUBuvWmAbdIgB4wHRcigAAC/gqMcjgcvysqKsqdNGmSv9dyfgcENm7cqLlz55aWl5ffL2lvBy7hFAQQQMAj0N1re/abvELzDRAhgAACCCCAAAIIIIAAAggggAACCHxTgADd+jvCbH3IYS8B7nN7zQfVIIBA9AkMy8nJWffLX/7ye/n5+dE3OhuNaNOmTSosLPyL0+mcIsk8o5gDAQQQaEvgTq8t2v9fr+D8EmwIIIAAAggggAACCCCAAAIIIIAAAq0LECza+84wYXyszVEsjtnedyHVIYAAAm0LdB05cuTvn3vuuVsmT56MVQgE1q9fr6effvqTffv2/VDSxRB0SRcIIBBZAjd6rTYv8wrNT0XWMKgWAQQQQAABBBBAAAEEEEAAAQQQCI9ArIWz4VEOvNdYDJNjccyB3yFciQACCIRZIDMzc2lhYeG8efPmdQtzKTHVfVFR0YXi4uKiqqqqhTE1cAaLAAJXE/gvXqH5OUnvuIPzLyFDAAEEEEAAAQQQQAABBBBAAAEEEPBPgADdP69Qnx2LYXIsjjnU9xX9IYAAAlYJ3Hjbbbet/uijj66xqkHa6bjA7bfffnDDhg0zJf2x41dxJgIIRJHAUK/t2ft7heb/HkVjZCgIIIAAAggggAACCCCAAAIIIIBAyAUI0ENO7leHsRgmx+KY/bopOBkBBBCwi0Bubu4nr7/++s1jx461S0kxVceOHTv0yCOPfFpaWnpLTA2cwSIQ2wK9vULz/+61Pfunsc3C6BFAAAEEEEAAAQQQQAABBBBAAAHrBAjQrbMMRkuxGCbH4piDce/QJgIIIBBsgQkzZ85cs2rVqoxgdlRRUaF7771Xe/bscXXz8MMPa/ny5erevftVuz1//rzmzp2rgoIC+Yb7JnResmSJ1q5dq9TU1Ku20dHzTFvDhg3TtGnTgslw1bZnzZpVvXr16gJJW8NSAJ0igECoBKZ4Befvulebm23aORBAAAEEEEAAAQQQQAABBBBAAAEELBYgQLcY1OLmYjFMjsUxW3zb0BwCCCAQfAGHw7Gq+P9n707Aq6ruvY//IBAgZQizJAqGWpMwXBx6ryhgy6Ag1YqihVeIqOjrhFFQXynIIAjS6xUkhiq1DhDwAopiHVAZtAJivYpyDQRslXmekQYICbzPOp6T7oQMZz57n/3dz8MTTPZe678+aycHzy9r7ZycIb169YpYZ77wfMaMGaVBuAmsd+zYUWWI7qYAfenSpcrOzp5VUFBwW8QmgoYRQCBWAj0toflX3tXmCyQdiVVB9IsAAggggAACCCCAAAIIIIAAAgi4QYAA3d6z7MYw2Y1jtvddSHUIIIDA2QJJ6enp6/Lz88+vVatWxHwqWgVuQvXs7Gzl5OQoPT1d5pyuXbt6avCtTjd/t65At65inzBhgueailagV3WeOX/w4MGefjp16qT58+fryy+/LP3cnDlzPKvQK6qnqtXyoeIVFxerQ4cOmzdu3NheUmGo7XE9AgjEXOASSb/z/jlg2aJ9c8wrowAEEEAAAQQQQAABBBBAAAEEEEDAJQIE6PaeaDeGyW4cs73vQqpDAAEEzha4NCsra9Hs2bPPjSTOgQMHPKH07t27PYG1Ccyth3WF+iWXXOIJzVNTU/XII4+UBugZGRmeNsx27uajWcFeUYDu66ui8zZs2FBm23fThjnGjBnj+bxvC3druN+6devSesx5kTxuvfXW7Xl5ef0kmRWqHAgg4DyBtt7A/GZJ5hnnZmt2s9L8G+cNhYoRQAABBBBAAAEEEEAAAQQQQAAB5wsQoNt7Dt0YJrtxzPa+C6kOAQQQOFug35QpU2Y/9thjDaKBU9Hqb9/q87y8vNLt3H0r1l966SVPsG3C8GbNmmn8+PHKzc31PPPchNzW//bVX/7zlZ1nzjf1/PDDD2cF6ObzK1asKFOPtb5IWf3hD3/4ceTIkbdKWhSpPmgXAQTCLtDEsj37v1lC80/C3hMNIoAAAggggAACCCCAAAIIIIAAAggEJECAHhBX1E92Y5jsxjFH/caiQwQQQCBEgVtffvnlWbfffnuIzQR+uXVb9w8++KBMYO0Lvf/rv/6rNEA3PZgw3bdle2XBePnt4q3nJSUleVaTz5w5s7RgsxV8+RXo1qDfd2Lv3r0r3C4+8JFXfsUrr7yiO+64Y4ik2eFsl7YQQCDsAjUtofn1lmea88svYaemQQQQQAABBBBAAAEEEEAAAQQQQCB4AQL04O2icaUbw2Q3jjka9xJ9IIAAAuEUiEqAbgJpc5it132H2Wp92LBhnlXk+/fvVzRWoJcP6qtage5bmR5O7OraIkCvToivIxBzgd6WLdpXWlab/zPmlVEAAggggAACCCCAAAIIIIAAAggggMBZAgTo9r4p3Bgmu3HM9r4LqQ4BBBA4WyAqW7hbnynue/65Ca9NaG4+mgB9wIABmjFjhip7Brrv8926davyGejHjx/3rDKv6DxrgF5YWOhpp0uXLlU+A93Ua1a+79ixo3RL90jdSGzhHilZ2kUgJIHLLKvNd1hWm5u/cyCAAAIIIIAAAggggAACCCCAAAII2FiAAN3GkyPJjWGyG8ds77uQ6hBAAIGzBS7NyspaNHv27HMjjWNCdBOSr1271tNV+S3RzdbrXbt29Xzt7rvv9oTV5jBhuHkGugm6rW1MnTrV89+TJk3yPBPdelR2njnHhOYffvihp/97771Xixcv9vT15ptvavDgwZozZ47nHGs90di+3dR26623bs/Ly+sn6atIzwftI4BAlQLpltC8tjc0f11SPm4IIIAAAggggAACCCCAAAIIIIAAAs4RIEC391y5MUx245jtfRdSHQIIIHC2QFJ6evq6/Pz882vVqoVPDAWKi4vVoUOHzRs3bmwvqTCGpdA1Am4VaGHZnv1CS2hutmrnQAABBBBAAAEEEEC1njwvAAAgAElEQVQAAQQQQAABBBBwoAABur0nzY1hshvHbO+7kOoQQACBCgQyMzNfzcnJGdKrVy98YiiwdOlSZWdnzyooKLgthmXQNQJuE0i0hOZXW55p/q7bIBgvAggggAACCCCAAAIIIIAAAgggEI8CBOj2nlU3hsluHLO970KqQwABBCoW6DFkyJDZr776aipAsRO47bbbdsyaNStL0sexq4KeEXCNwG+8wfnvJC2xrDY/6RoBBooAAggggAACCCCAAAIIIIAAAgi4QIAA3d6T7MYw2Y1jtvddSHUIIIBAJQIdOnT46IUXXrjKPGecI/oC5nnr99xzz5L8/HyzApYDAQQiI2B+wJnA/GZJ/7CsNt8Tme5oFQEEEEAAAQQQQAABBBBAAAEEEEAg1gIE6LGegar7d2OY7MYx2/supDoEEECgcoErr7nmmlnvv//++SBFX6Bv376bFy9ePETSp9HvnR4RiGuB9t7A3ATnxZbQfGNcj5rBIYAAAggggAACCCCAAAIIIIAAAgh4BAjQ7X0juDFMduOY7X0XUh0CCCBQhUCbNm0mZWdnjxgxYkRdoKInMHXq1BM5OTlTt2zZMjp6vdITAnEtYB5HYVaZm9D8PO/27Ask/S2uR83gEEAAAQQQQAABBBBAAAEEEEAAAQTOEiBAt/dNUSTpZ5JO2bvMsFb3nqSVkp4Ka6s0hgACCCAQKYE67du3/8uTTz55db9+/SLVB+1aBBYtWqTHH3/8o3Xr1v1WEs9e5u5AIHiBJMv27Fdanmn+QfBNciUCCCCAAAIIIIAAAggggAACCCCAgNMFCNDtPYOHJbWRdMTeZYa1ujRJ30i6VtKKsLZMYwgggAACkRJom5mZuTAnJ+eiXr16RaoP2pW0dOlSZWdnf1NQUNBf0g+gIIBAUALmt318q83fsaw2Px1Ua1yEAAIIIIAAAggggAACCCCAAAIIIBBXAgTo9p7OXZIulrTb3mWGvbosSY94x84bmWHnpUEEEEAgIgIdMzIyXps2bVqHPn36RKQDtzf6wQcfaMSIEfkFBQW3SPrW7R6MH4EABX7lXW1utmg33z9me/bXJR0IsB1ORwABBBBAAAEEEEAAAQQQQAABBBCIcwECdHtP8PeSrnLpCrOZkkok3WfvKaI6BBBAAAGLQGa7du1eHjVqVOdBgwYBE0aBuXPnavLkyZ+vX7/+DkkFYWyaphCIZ4FOli3aj1lCc/NvbA4EEEAAAQQQQAABBBBAAAEEEEAAAQQqFCBAt/eNYVbH/B9J+fYuMyLV1Zb0taTJkl6LSA80igACCCAQCYFz2rVrl3PDDTf0HDt2bJPExMRI9OGaNouKijRhwoSDb7311rL169dnu3BXGtfMNQMNm4B5/JFZZW62aG/mXWVuVpt/FbYeaAgBBBBAAAEEEEAAAQQQQAABBBBAIK4FCNDtPb1fSLpf0v/Yu8yIVfdrSW9KukjS1oj1QsMIIIAAAmEXaNas2cMdO3a8f9KkSWmXX3552Nt3Q4OrV6/W6NGjN3377bcz9u/f/4wbxswYEQhSoJHlmeb/bnmm+bIg2+MyBBBAAAEEEEAAAQQQQAABBBBAAAEXCxCg23vyP5E0TtJf7V1mRKt7XNJ/SPptRHuhcQQQQACBSAh0bd++/ZSBAwd2GDZsWKPk5ORI9BF3bR4+fFi5ublH5s2bl79u3bqRklbG3SAZEALhEbjJstrc90zzN8LTNK0ggAACCCCAAAIIIIAAAggggAACCLhVgADd3jO/WFKOJPPRzccHkpZL+k83IzB2BBBAwKECifXr17+rTZs2D//+979P49noVc+iedb5U089tWnLli3PHDt27EVJRQ6dd8pGIFICvSyrzc1uTa97V5wfjVSHtIsAAggggAACCCCAAAIIIIAAAggg4C4BAnR7z/dCSXO925jbu9LIVneBpG8k9Za0KrJd0ToCCCCAQIQE0tLS0u5r0aJF/+HDh6fddNNNSkhIiFBXzmq2pKREb7zxhqZNm7Zp7969Czdt2vRHSZucNQqqRSCiAr+0hOb7vIG5Cc63RLRXGkcAAQQQQAABBBBAAAEEEEAAAQQQcKUAAbq9pz1P0oeS5ti7zKhUd5ukbEmXRKU3OkEAAQQQiJRARlpa2tCGDRv2v++++9KuvfZapaSkRKovW7e7c+dOvfvuu/rjH/+46ejRoyY4f0nSBlsXTXEIRE/g55bt2etbQvO10SuBnhBAAAEEEEAAAQQQQAABBBBAAAEE3ChAgG7vWf+TpC8lmY8c0p8lHZf0ABgIIIAAAo4XaN2wYcN+KSkpd3bv3r3ZTTfd1KpHjx6OH5Q/A1i+fLlZcb7r448/3r9z584/Hz16dJGkrf5cyzkIxLlAU0to3sGyPftf43zcDA8BBBBAAAEEEEAAAQQQQAABBBBAwEYCBOg2mowKSnnWu4XrdHuXGbXq6kr6WtJ4SfOj1isdIYAAAghEUsDs494zIyPjltq1a1/Zr1+/Rr169WrSpUuXuNni3WzR/tlnn2nJkiUHFy1adOTUqVOfbtiw4TVJyySVRBKXthFwgID5GXCzNzi/1hKav+2A2ikRAQQQQAABBBBAAAEEEEAAAQQQQCAOBQjQ7T2pkyX9KOkpP8s84+d5Tjitsnuzp6R5ki6StMMJA6FGBBBAAAG/BZpL6pKZmdm/pKSka/fu3ev07Nmz1cUXX6wLLrjA70bscOL333+vNWvWaPny5TuXL19elJCQsLKgoGChpFWSzDOcORBwu0Afy2rzTy3BeaHbYRg/AggggAACCCCAAAIIIIAAAggggEBsBQjQY+tfXe9jJCVKMh/9Oc4sOPOvDP3HAwc0b/RoDZw0SQ2aNtWKuXP13ODBnnYmrlyp9C5dKm3TXPvysGG6efx4paSnq+j4cS0YN049hg71/Hckj9/V8NyWVd2b47wB+g2RrIO2EUAAAQRiKmCeeXxpq1atujVp0qRn3bp123Tu3Dnpsssua5mRkaELL7xQjRo1immBvs6PHDmi7777Ths2bNAXX3yxZ/Xq1YUnTpzYcvDgwWW7du1aIekrScdsUSxFIBBbgc6W1ebmsQWve59tvjO2ZdE7AggggAACCCCAAAIIIIAAAggggAAC/xIgQLf33fCwpFaSHvGzzDIB+sKJE9WhRw9PUL5x1Sq9MXGisufO1Y/79+uV7GzdnpNTYRhuwvOcQYN0ePduDZ8/v/ScnRs3avlLL+l3TzyhxHr1/Cwp8NP8CNBNo0skfSDpmcB74AoEEEAAAQcKmNXp7erXr9/hvPPO63rmzJl2jRs3bpCZmZnYqVOn1HPPPVepqak655xz1KJFC9UL8+vU8ePHtXfvXu3evVs7duzQ9u3btXbt2h0FBQVFhw4d+rFGjRrrt23btvLYsWP5ktazytyBdxglR0ogwxKam+3aF3j/mO8TDgQQQAABBBBAAAEEEEAAAQQQQAABBGwnQIBuuykpU9C9kjpKus/PMksD9PJht1l9vveHH9R/zBjPavJZw4cro1s3dRs0qEzT5rppAwZ4QvLP5s0rXYHuO8kayvtZU8Cn+Rmgm2Xw30jqLunzgDvhAgQQQACBeBA4R1IbSee1bNnywsaNG6cnJCS0Pn36dMvatWvXbdq0aY3mzZsnNGnSpFZycnJi8+bNm9apU0eJiYmqVauWatas6TE4ffq0iouLVVRUpJMnT2rfvn37Dx8+fOrgwYPF+/btKzlw4MCZU6dOnahZs+ae06dPbz148ODGPXv2fCdpm6QtknbHAyZjQCCMAi2927P/TtLPvYG5WW1uHmHAgQACCCCAAAIIIIAAAggggAACCCCAgK0FCNBtPT26TdKvJc9Hf47SAN0E5ubwBeQm+G7Rtm2Z/zZfN4F6RUf5Ldx955iV7PnLl1d6nT9FVneOnwG6aWaoJPNLBr+srk2+jgACCCDgOoEGkpIlmX3ezd9/JilJUh3v41HMStgbvSpvSiqRVCTppCTzDOZ/SvpR0hFJh71/dx0iA0YgAAHzvWUC85sl9bJsz/5eAG1wKgIIIIAAAggggAACCCCAAAIIIIAAAjEXIECP+RRUWYB5E7K/pAF+llkaoFtXile04tx83RyBBujR2MY9gADdDOEVb7jxkJ9GnIYAAggggIBPYLz3L76PyCCAQOAC11pWm39oWW1ufiGFAwEEEEAAAQQQQAABBBBAAAEEEEAAAccJEKDbe8quk/R/JZmP/hyeAN0XmF+ZleV5/rk5wrUC3YYBullR+LWkUZLe8AeJcxBAAAEEEPAKEKBzKyAQnEBXy2pz8zgD81xzs0X73uCa4yoEEEAAAQQQQAABBBBAAAEEEEAAAQTsI0CAbp+5qKiSnt5g2Hz056hwBbq50N9noPs6qWwLdxsG6KbkqyXNlnQRz6H15zbhHAQQQAABrwABOrcCAv4LdLCE5mZ1uQnMTXBuAnQOBBBAAAEEEEAAAQQQQAABBBBAAAEE4kaAAN3eU3m5pGckXeFnmZU+A908u/yNiROVPXeufty/X69kZ+v2nBylpKdX2LRDnoFurX2CpHaSbvLTitMQQAABBBAgQOceQKBqgXO9zzQ3jxVKsYTmXwCHAAIIIIAAAggggAACCCCAAAIIIIBAvAoQoNt7Zs2K6le9K6v9qbQ0QK9opbhZhf7c4MGediauXFnp9u7m65UF6NZnq/tTUDDnBPgMdGsXyyX9RdKzwfTLNQgggAACrhMgQHfdlDNgPwTqW0Jz8ywg3/bs5vnmHAgggAACCCCAAAIIIIAAAggggAACCMS9AAG6vaf4QknvSKp4mfjZtZcG6OZL/obdJmzfsWGD/v3666vUiMb27aaAEAJ0swL9G0nmzd7/sffUUh0CCCCAgA0ECNBtMAmUYBuBGyzB+SLLavMztqmQQhBAAAEEEEAAAQQQQAABBBBAAAEEEIiCAAF6FJBD6MJsm7la0nl+tlEmQDeryOeNHq2BkyapQdOmlTbxP2+/rdSMjEq3czcXFh0/rgXjxqnH0KFVnudnnVWeFkKAbtr9v5KGSrosHLXQBgIIIIBAXAsQoMf19DI4PwS6W0Lztd7V5mbF+SE/ruUUBBBAAAEEEEAAAQQQQAABBBBAAAEE4lKAAN3e02pS7+8kVZ5+l62/TIBu76FVXl2IAbppeJak/ZIedqoBdSOAAAIIREWAAD0qzHRiMwHziCDzTHPz54hli/YfbFYn5SCAAAIIIIAAAggggAACCCCAAAIIIBATAQL0mLD73Wk9SQckJfl5BQH6T1ANJX0t6RFJb/lpx2kIIIAAAu4TIEB335y7dcTnewPzmyU1sWzPvsatIIwbAQQQQAABBBBAAAEEEEAAAQQQQACBygQI0O1/b5yWlCDJn+dPEqD/az6vkfRnSWaV1T77TzMVIoAAAgjEQIAAPQbodBk1gWTL9uyXWELz5VGrgI4QQAABBBBAAAEEEEAAAQQQQAABBBBwoAABuv0n7ZiklpL+6UepBOhlkSZJukDSAD/sOAUBBBBAwH0CBOjum3M3jNisMjfbs/e3PNP8TTcMnDEigAACCCCAAAIIIIAAAggggAACCCAQDgEC9HAoRrYNs3q6nZ+rqAnQz56Lv0p6Q9JzkZ0mWkcAAQQQcKAAAboDJ42SKxS4yrJF++eW1eY/4oUAAggggAACCCCAAAIIIIAAAggggAACgQkQoAfmFYuzt0jqJmmrH50ToJ+N1FHSN5L+XRLP+fTjJuIUBBBAwEUCBOgumuw4HKr5t41vtfkey2rzbXE4VoaEAAIIIIAAAggggAACCCCAAAIIIIBA1AQI0KNGHXRHBZJukLTBjxYI0CtGuldSlqQr/DDkFAQQQAAB9wgQoLtnruNlpObRNGZ7dvOnnjc0f13S/8bLABkHAggggAACCCCAAAIIIIAAAggggAACsRYgQI/1DFTfv1k1faefq6cJ0Cv3nCNpp6T/Vz05ZyCAAAIIuESAAN0lE+3wYTazbM9uHuuzwLtF+6cOHxflI4AAAggggAACCCCAAAIIIIAAAgggYEsBAnRbTkuZolZKekzSKj9KJUCvHCnZu5V7tqS/+GHJKQgggAAC8S9AgB7/c+zUEdayhOZ9Lc80598wTp1R6kYAAQQQQAABBBBAAAEEEEAAAQQQcIwAAbr9p+ojSU9LWuJHqQToVSNdK+mPki6SdNAPT05BAAEEEIhvAQL0+J5fJ47uGktw/olltflxJw6GmhFAAAEEEEAAAQQQQAABBBBAAAEEEHCiAAG6/WftbUkvSzIfqzsI0KsTkqZIai3plupP5QwEEEAAgTgXIECP8wl2yPAut4Tmmy2rzXc5pH7KRAABBBBAAAEEEEAAAQQQQAABBBBAIK4ECNDtP53/7Q3P5/lRKgG6H0iSzLb4xnWGf6dzFgIIIIBAnAoQoMfpxDpgWJmSbvYG56bc172rzQscUDslIoAAAggggAACCCCAAAIIIIAAAgggENcCBOj2n96XvM8/N6vQqzsI0KsT+unrZgv3NZIulrTWv0s4CwEEEEAgDgUI0ONwUm08pFaW0DzNsj37ZzaumdIQQAABBBBAAAEEEEAAAQQQQAABBBBwnQABuv2nPFfSBknmY3UHAXp1Qv/6+jBJAyR18/8SzkQAAQQQiDMBAvQ4m1AbDqeuZXv2HpbQ/H0b1kpJCCCAAAIIIIAAAggggAACCCCAAAIIICCJAN3+t8F/Ston6Wk/SiVA9wPJcorZxt08a/T3gV3G2QgggAACcSJAgB4nE2nDYfzWstp8sTc4XyCp2Ia1UhICCCCAAAIIIIAAAggggAACCCCAAAIIWAQI0O1/Ozwh6bQk87G6gwC9OqGyX28q6RtJ90h6L7BLORsBBBBAIA4ECNDjYBJtNASzq83vvH/Ms8xNYG6ebW5+EZIDAQQQQAABBBBAAAEEEEAAAQQQQAABBBwiQIBu/4l6TFJjSSP9KJUA3Q+kcqdcL+lZ73PRjwR+OVcggAACCDhYgADdwZNnk9I7WrZoP+ENzE1w/neb1EcZCCCAAAIIIIAAAggggAACCCCAAAIIIBCgAAF6gGAxOP0BSb+QlO1H3wTofiBVcIrZHv8cSVnBXc5VCCCAAAIOFSBAd+jExbjs8yzbs5t/P5hV5iY0/58Y10X3CCCAAAIIIIAAAggggAACCCCAAAIIIBAGAQL0MCBGuIk7JXWWZD5WdxCgVydU+ddXS5ol6YXgm+BKBBBAAAGHCRCgO2zCYlhuA0tofrnlmeZLYlgTXSOAAAIIIIAAAggggAACCCCAAAIIIIBABAQI0COAGuYmb5H0G0mD/GiXAN0PpEpOuVTS37xbuecH3wxXIoAAAgg4SIAA3UGTFaNSb7Rs0f6mZbV5jMqhWwQQQAABBBBAAAEEEEAAAQQQQAABBBCItAABeqSFQ2+/n6Qhkm7woynHB+hr3ntPU+66VtqlWNybZpt880b5r/2w5hQEEEAAAecLEKA7fw4jMYIeltXmayyh+eFIdEabCCCAAAIIIIAAAggggAACCCCAAAIIIGAvgViElPYSsH81vSWNkGQ+Vnc4OkD3hOfXXusbY6zuTfMM0+8kPV4dNl9HAAEEEHC8AAG646cwbAO42LvS/HeSDnm3aDfPNt8Uth5oCAEEEEAAAQQQQAABBBBAAAEEEEAAAQQcIRCrkNIRODYpspukSZKu9KMexwbopeH5s5Ie8ow0VvdmC0nfSLpD0gd+mHMKAggggIBzBQjQnTt34ag8zbI9e7IlNP86HI3TBgIIIIAAAggggAACCCCAAAIIIIAAAgg4UyBWIaUztWJTtXk290xJv/Sje0cG6GXC866lI43lvWm2cf9P7/PQj/nhzikIIIAAAs4UIEB35ryFUnVjS2h+kWV79o9DaZRrEUAAAQQQQAABBBBAAAEEEEAAAQQQQCB+BGIZUsaPYmRH0s775m57P7pxXIB+VnhuBvnTrwrE+t6cKqmJpNv8cOcUBBBAAAFnChCgO3PeAq3a/JviZm9w3s8Smr8VaEOcjwACCCCAAAIIIIAAAggggAACCCCAAALxLxDrkDL+hUMf4fmSzKoos81odYejAvQKw3MzQnsE6KaSLyS96P1TnT1fRwABBBBwnoAJ0BtIeth5pVOxHwJXW1abf2YJztldxg88TkEAAQQQQAABBBBAAAEEEEAAAQQQQMCtAgTo9p9580zubyW19KNUxwTolYbnZpD2CdD/Q9IK71buBX74cwoCCCCAgHMEUuvWrftmSkrKhbt3755TWFg4RdIO55RPpZUImNdu32rznZbQfDtiCCCAAAIIIIAAAggggAACCCCAAAIIIICAPwIE6P4oxfYcszLOvKHf0I8yHBGgVxmem0HaJ0A31QyXdK2knn74cwoCCCCAgP0FUpOSkkYWFhYOe+CBB0qGDBmSkJeXVzR9+vTEpKSkXIJ0+09gBRVeaAnN60ha4P2T78jRUDQCCCCAAAIIIIAAAggggAACCCCAAAIIxFSAAD2m/H51niDppKRafpxt+wC92vDcDNJeAbqpaKEk8yb8OD/mgFMQQAABBOwpUBqcP/jgg0WPPvpoYmpqammlO3bs0NNPP02Qbs+5q6iq5t7t2X8nKd0bmL/u3TnGOaOgUgQQQAABBBBAAAEEEEAAAQQQQAABBBCwnQABuu2mpMKCTkhq5A3Sq6rY1gG6X+G5GZ39AvRWkr6RNFjSEmfcMlSJAAIIIOAVqDI4L69EkG7r+6a25ZnmfSzbs79j66opDgEEEEAAAQQQQAABBBBAAAEEEEAAAQQcJUCA7ozpOiSprSTzsarDtgG63+G5GZ39AnRTlXme6pOSLpZU6IzbhioRQAABVwsEFJyXlyJIt9W909ey2nyZZbW5+QVDDgQQQAABBBBAAAEEEEAAAQQQQAABBBBAIKwCBOhh5YxYY+YZ6P/hfRZ6VZ3YMkAPKDw3o7NngG4qmy7JPJP+jojNNA0jgAACCIQqEFJwXr5zgvRQpyPo66+wrDb/wRKa7w66RS5EAAEEEEAAAQQQQAABBBBAAAEEEEAAAQT8ECBA9wPJBqf8XdI1kv5RTS22C9ADDs/NAO0boJvqvpI0Q9LLNrgvKAEBBBBA4F8CYQ3Oy8MSpEflVmtnCc1PW7Zo3xCV3ukEAQQQQAABBBBAAAEEEEAAAQQQQAABBBCQRIDujNvgf73P3zYfqzpsFaAHFZ6b0dk7QL9cktk+9iJJ3znj9qFKBBBAIK4FIhqcl5cjSA/7vZTifUzK7yS1toTmn4e9JxpEAAEEEEAAAQQQQAABBBBAAAEEEEAAAQT8ECBA9wPJBqeYN5EflPS3amqxTYAedHhuBmjvAN1U+Iikq71/bHB7UAICCCDgSoGoBuflhQnSQ7rn6lmeaf4ry/bsi0NqlYsRQAABBBBAAAEEEEAAAQQQQAABBBBAAIEwCBCghwExCk0slzRR0sfV9GWLAD2k8NwM0P4BuqlykaQ1kiZEYf7pAgEEEEDgXwIxDc7LTwRBekC35vWW1ebvWlablwTUCicjgAACCCCAAAIIIIAAAggggAACCCCAAAIRFCBAjyBuGJt+T9IfJZmPVR0xD9A94fl110rTJHUNUsAZAfq5kr7xrqAzv+DAgQACCCAQWQFbBeflh0qQXunkmxXmN3tfL9dZVpvvj+ztQusIIIAAAggggAACCCCAAAIIIIAAAggggEBwAgTowblF+6rXJc2X9EY1Hcc0QA9LeG4G6IwA3VQ6UNJYSRdLOhntm4L+EEAAAZcI2Do4Lz8HBOkekX+zbNH+T0to/g+X3LMMEwEEEEAAAQQQQAABBBBAAAEEEEAAAQQcLECA7ozJmyVpmaTZ1ZQbswA9bOG5GaBzAnRTba6kOpLucsatRJUIIICAYwQcFZyXV3VhkN7aG5qb1eYtLNuzf+mYO45CEUAAAQQQQAABBBBAAAEEEEAAAQQQQAABSQTozrgNXvBuF24+VnXEJEBf8/77mnLtb0Lbtt06KmcF6KbyryU9K8n8ogMHAggggEBoAo4OzssPPc6D9IaW7dn/wxKaLw3tFuBqBBBAAAEEEEAAAQQQQAABBBBAAAEEEEAgdgIE6LGzD6TnqZK26aeIuqrjTCCNhu3cSyU1l2TWnoXj+ErSV4765Q7ztPfFki6S9H04CGgDAQQQcKFAXAXn5ecvzoL0/pbV5ubxMuZRM+YPBwIIIIAAAggggAACCCCAAAIIIIAAAggg4HgBAnRnTOEkSbUkPeaMcl1ZpZmbX0u6xpWjZ9AIIIBA8AJxHZyXZ3FwkN7TEpqbbdlNYL5A0pHgp54rEUAAAQQQQAABBBBAAAEEEEAAAQQQQAAB+wkQoNtvTspXZIKFUSkpKb/ZuXPnO4WFhVMk7bB/2a6s8B1Jn0syv/DAgQACCCBQtYCrgvPyFA4J0s0eM+aZ5r+TdMAbmJvQfAs3NwIIIIAAAggggAACCCCAAAIIIIAAAgggEK8CBOj2ndkywUJWVlZiXl5e0fTp0xOTkpJyCdJtOXFtvM+q7yfpr7askKIQQACB2Au4Ojh3QJDe1huYm9C8gTc0N6vNv4n9rUMFCCCAAAIIIIAAAggggAACCCCAAAIIIIBA5AUI0CNvHGgPVQYLDlmxFuiY4+n8QZJGSrpYUnE8DYyxIIAAAiEKEJxXARjj1/cmlu3Z/80Smn8S4pxzOQIIIIAAAggggAACCCCAAAIIIIAAAggg4DgBAnT7TFlAwUKM32i3j5o9K3lekvneusee5VEVAgggEFWBgF7folqZDTuL4ut7TUto/lvLM80X2ZCFkhBAAAEEEEAAAQQQQAABBBBAAAEEEEAAgagJEKBHjbrSjkIKFqL4RnvspZxTQYKkryX9p6Q5zimbShFAAIGwCoT0+hZMJXPnztXgwYNLL50zZ44GDTIbg1R+HD9+XMOHD1dWVpa6dOkSTLcRuSaCr++9LcH5Sstq839GZCA0igACCP/kkOYAACAASURBVCCAAAIIIIAAAggggAACCCCAAAIIOEyAAD12ExbWYCGCb7THTsjZPV8p6S+SLpK02dlDoXoEEEAgIIGwvr7527MJz/Py8mQ+Nm3aVAcOHPCE5yYYrypEt2uA7ht3mF7fL7OE5tstq813+OvLeQgggAACCCCAAAIIIIAAAggggAACCCCAgFsECNCjP9MRDRbC9EZ79FXis8dRkq6QdG18Do9RIYAAAmUEIvr6Vp31xIkTPaeMGTOm9FQTpq9YsULTpk3zfM6sNJ85c6bn73fffXeZz/tWoK9atUpdu3Ytc069evW0ceNGDRgwQGvXrlWnTp00f/58paenV1dW2L4exOu7Ke5mb3BeyxKarwtbUTSEAAIIIIAAAggggAACCCCAAAIIIIAAAgjEoQABevQmNarBQhBvtEdPwl09vS/pU0lT3DVsRosAAi4SiOrrW2WuvuDbF4yb0Nt6WAN23+p0E7ZfcsklpVu4N2vWTNnZ2crJyVHr1q09n09NTdUjjzxSZpt309fy5cvLhPXRmu9qXt9bWkLzX1i2ZzdbtXMggAACCCCAAAIIIIAAAggggAACCCCAAAII+CFAgO4HUoinxDRYIEgPcfZCv7ytpG8k/UbSitCbowUEEEDAFgLXSfouKSlpWGFh4bAHH3yw6NFHH000YXMsD9927OVXmZcP063btlsD9M2bN5euWDfXmKDcbAs/efJkjRo1ylbPSbe+vterV2/+8ePHm3t3PVngXW3+bizngr4RQAABBBBAAAEEEEAAAQQQQAABBBBAAAGnChCgR27mYhqclx8WQXrkJtqPlm+VNELSxZLO+HE+pyCAAAJ2FhhndkD/+c9/ntCwYcOmL774YsKll15qy3qtq86tW7D7il25cmWZFegmQB88eHCZsfTu3dvzXHVzmGepf/jhh/J9zjxrPdbHV199pbvuuqvk6NGjh77//nvzGwxFsa6J/hFAAAEEEEAAAQQQQAABBBBAAAEEEEAAAScLEKCHf/ZsFZyXHx5Bevgn3M8W/yTplKT7/Tyf0xBAAAG7CbSSZB4gbv7tcLekBnZZgW5WlI8bN05Dhw4t81zy8ivIu3Xr5gnBq1qB/sMPP1S7NbuvXfNs9fKr26M1aRW8nudK2hit/ukHAQQQQAABBBBAAAEEEEAAAQQQQAABBBCIVwEC9PDNrK2D8/LDJEgP38T72VKipK8lPSnpv/28htMQQAABuwiYx1CY8PwlSWYFuvWwxeufWSW+YsUK+UJtX0hufYa5L0D3PS+9/Ap06zPQ09PTZVawm9dL86x08xz08ePHewJ6Gz8D3S73C3UggAACCCCAAAIIIIAAAggggAACCCCAAAKOFSBAD33qbBEcBDsMgvRg5YK6rrukNyRdJGlbUC1wEQIIIBB9gbGS7vWuOv9LFd3H/PXQhOjWLdgnTJhQuprcF5qb+s3nzdG2bVvdeOONGj58eOnzza3nWbdqr+zz0ZoOXq+jJU0/CCCAAAIIIIAAAggggAACCCCAAAIIIOB2AQL04O+AmAcFwZd+9pW8MR9OzSrbGiPpl5Kuj1qPdIQAAggEJ9DSu+q8tjc83+5nM3H1+ujnmCN2Gq/PEaOlYQQQQAABBBBAAAEEEEAAAQQQQAABBBBAoEIBAvTAb4y4DgZ4oz7wGyKIKz6UtFTS00FcG6+XpEjaGa+DY1wIOFCgrzc8f0WSWYEezBHXr5fBgARyDa/HgWhxLgIIIIAAAggggAACCCCAAAIIIIAAAgggED4BAnT/LV0VBPDGvf83RhBn/kLSN5KukvRZENfH0yWe76uUlJTrdu7c+U5hYeEUSTviaYCMBQEHCjwu6QHvqvNFYajfVa+foXrx+huqINcjgAACCCCAAAIIIIAAAggggAACCCCAAAKhCRCgV+/n6jf+eSO/+hskyDNu9wZUlwR5vdMvK/N9lZWVlZiXl1c0ffr0xKSkpFyCdKdPL/U7VKCFd9V5HW94vi3M43D162l1lrzeVifE1xFAAAEEEEAAAQQQQAABBBBAAAEEEEAAgegIEKBX7swb/RYb3tiPyDfknyUVSsqOSOv2bLTK7yvuM3tOGlW5QqCPNzzPk2RWoEfy4PWV19dI3l+0jQACCCCAAAIIIIAAAggggAACCCCAAAIIhCRAgH42H2/sV3FLEXCG9P1W/uJ6kr72Pl94QVhbtl9jAX1fcZ/ZbwKpKK4FRkt60Lvq/K0ojjSgnwtRrCsqXfFzLirMdIIAAggggAACCCCAAAIIIIAAAggggAACCAQsQID+LzJXv5Ef6J3DG/+BilV6fi9Jr0m6SNLOsLVqn4ZC+r7iPrPPRFJJXAo08646/5k3PN8So1GG9HMiRjUH3S0/14Km40IEEEAAAQQQQAABBBBAAAEEEEAAAQQQQCAqAgToUsBv3E+cOFFjx44tM0GdOnXS/PnzlZ6eHtTEHT9+XMOHD1dWVpa6dOlSYRsbN27U+PHjlZubq6ZNmwbVT7gvIggIi+h4Sf8m6cawtGaPRgL+vqqqbO4ze0wqVcSVQG9veD5XklmBbocjrD837DAgaw38HLPbjFAPAggggAACCCCAAAIIIIAAAggggAACCCBQsYCbA/Sg36g3Abo5xowZU6o6d+5crVixQtOmTVO9emZn7vAfdgzQfaMkGAh5vpdKel/S1JBbim0DQX9f+VM295k/SpyDQLUCv5f0sHfV+cJqz47+CRH9ORLt4fBzK9ri9IcAAggggAACCCCAAAIIIIAAAggggAACCIQm4MYAPeQ35isK0MuH26tWrVLXrl09s3P33XeXBuu+leYzZ87UwIEDPV8fNmyYLrnkktIV6L6/m3PMMWfOHPXp00eDBg3Shx9+qN69e8sE9klJSZ5rfOetXLnSs3rd9D1hwgTt2bNHnTt3PivUP3DgQGlbpn1zrvllAGttvn5Nn4EcBAWBaJU5N0PSN5J+JelvQbcSuwtD/r4KpHTus0C0OBeBUgGzdYl5YWngDc8329wmqj9Xwm3Bz6lwi9IeAggggAACCCCAAAIIIIAAAggggAACCCAQHQE3BehheyO+uhXoW7duVXZ2tnJyctS6dWtPyJ2amuoJqa0r1desWeMJ2U3wbQ3QN2/erB9++MFzvgm7R48erUmTJmn//v1ltnC31mFC8/vvv9+zjbw5z/f38lvK+0Lybt26eUJ0E/z7av3yyy8r7DeY7eIJDoL6Br7TG2r9e1BXx+aisH1fBVM+91kwalzjUoGrvOH5fElmBbqTjpj+nAkUip9LgYpxPgIIIIAAAggggAACCCCAAAIIIIAAAgggYC8BNwTo6UlJScMKCwuHPfjgg0WPPvpoogmzQzkqega6b1W4CZvLb+duwu28vDxNnjxZo0aNKn3OufW555UF6NY6ravczedNAG5CdrPq3NqW+Zqp0dRRXfhtAnqzAt48W90aoIfiY722giAhV9LGcLUfh+28IumwpOE2H5utAi0CK5vfLZQXa4GRkh71/oLOG7EuJoT+bfVzp/w4+DkUwsxyKQIIIIAAAggggAACCCCAAAIIIIAAAgggYCOBuA/QL7jggs0NGjQ498UXX0y49NJLw0JvXfldfkW36cAE14MHDy7TlwnYn3vuOT3wwAMVht7WAN0E4taQ3rc1e0UButnS3XqY7d7PP/98T2Bf2fPYrdvLm2s7derkWbluVqtX1G840L766ivdddddJT/++OP2f/zjH+eHo804beNn3q3cTeDFs4kDnGQCrADBOD3eBRp7V52bj3dL+iFOBmyrIJ2fO3FyVzEMBBBAAAEEEEAAAQQQQAABBBBAAAEEEEDAKxD3AbqkiKxAN35m9bc5TLA9YMAAzZgxw7Ma3ATovi3YrXeadZV4+VXj5QN033XWFeLmc2aleG6uWcT907PTzX+X36bdt+K9ogDd9/xz38p1a/vWdir7fKDfOaxAD1TMc35vSa9KukjSnqBaCP9FtgqsqhsegVZ1QnzdBQK9vOH565LML+TE4xHTn0v8nInHW4oxIYAAAggggAACCCCAAAIIIIAAAggggAACkhsCdN88h+2N9kCege5b1W3eaDeB9ptvvqkVK1Z4/l7ZM9CXL1+utm3berZo9/cZ6NYQ3wy4shXo5QN0E/Y//fTTnhXoCxYsqLDf6raBr+gbiWAh5B8vEyVlSLo55JZCayBs3zehlRHc1dyHwblxleMF/p/3Oedm1fkCx4+m+gFE9ecUP1eqnxDOQAABBBBAAAEEEEAAAQQQQAABBBBAAAEEnCzgpgDdN08hv9FeUYDuC6azsrI8wbd1m3Tr89F9q9BnzpypRx99VEePHvU8E926Aj0jI8PThm97dt8W7r4+zEBM8J2UlKThw4fLtGUOs327r++qtnC3bjFvrjVBvqmhsn4DucEJFgLRqvbcjyW9LenZas8M/wkhf5+Ev6TgW+S+DN6OKx0lkOxddd7Uu2X7946qPvRiI/pzi58joU8QLSCAAAIIIIAAAggggAACCCCAAAIIIIAAAk4QcGOA7puXiL7R7s/km1Xj2dnZysnJOWsbdn+ut9M5BAsRmY323uehXy7py4j0cHajMf++iOQ4uU8jqUvbMRbo4Q3P35JkVqC7+QjrzzF+brj5VmLsCCCAAAIIIIAAAggggAACCCCAAAIIIOBGATcH6L75Dusb7dXdRGb1+tixY0tP860ur+46u36dYCHiM2O2YL5dUucI9xTV74MIj6Xa5rlvqyXiBGcJPCpptHfV+XxnlR7RakP6ucbPiYjODY0jgAACCCCAAAIIIIAAAggggAACCCCAAAK2FSBA/9fUhPRGu21nOEKFESxECLbiZmdL2ivpkQj06ur7nvs4AncUTUZToKF31XlLb3j+92h27qC+Avo5x88FB80spSKAAAIIIIAAAggggAACCCCAAAIIIIAAAhEQIEA/GzWgN9ojMCe2bpJgISbTY0KybySNkLQoTBVwn1sgua/DdFfRTDQFunvD87clmRXoHNULVPlzj58D1QNyBgIIIIAAAggggAACCCCAAAIIIIAAAggg4AYBAvTKZ5mAkYDRTj8D+kr6k6SLJO0PoTDu6yrwCNBCuLO4NJoCD0sa5111/t/R7DhO+irzczArKysxLy+vaPr06YlJSUm5hYWFUyTtiJOxMgwEEEAAAQQQQAABBBBAAAEEEEAAAQQQQACBAAUI0KsHc3XgSKBY/Q0SxTMmS2oraWAQfbr6Pg7Ui/s+UDHOj5JAfe8v0rTyhuffRanfeO3G83MxJSXlup07d75DcB6v08y4EEAAAQQQQAABBBBAAAEEEEAAAQQQQACBwAQI0P33clUASYDo/40R5TM/lfS6pOf87Dfg+3bixIkaO3ZsmeY7deqk+fPnKz093c9uy552/PhxDR8+XFlZWerSpUuFbWzcuFHjx49Xbm6umjZtGlQ/4b6I74Nwi9JeCAK/8m7Z/p4kswKdI3wCKZJ2hq85WkIAgXICDSQlS2okyfz9Z5KSJNWRlCgpQVJN7zWnJZVIKpJ0UlKhpH9K+lHSEUmHvX8HGQEEEEAAAQQQQAABBBBAAAEEEEAAgYgJEKAHThtwIBl4F7G7gsAwdvZ+9vxvkr6W9Evvx8ouC/o+NQG6OcaMGVPa9ty5c7VixQpNmzZN9erV87PUwE6zY4DuGwHfF4HNJWeHXWCEpCe8q85fC3vrNIgAAgiELmB2xmgt6bxWrVqlJycnX1izZs3WxcXFLevUqVO3WbNmNZo1a5bQpEmTWsnJybWbN2/erE6dOkpMTFStWrVUs+ZP+fnp06dVXFysoqIinTx5Uvv27Ttw+PDhooMHDxbv27ev5MCBA2dOnTp1ombNmntKSkq2Hjp0aOOePXvMbhzbJG2RtDv0odACAggggAACCCCAAAIIIIAAAggggIDbBQjQg78Dgg4og+8yclcSEEbONgIt3ydpkKSKlnKHfF9WFKCXD7dXrVqlrl27eoZ29913lwbrvpXmM2fO1MCBP+00P2zYMF1yySWlK9B9fzfnmGPOnDnq06ePBg0apA8//FC9e/eWCeyTkpI81/jOW7lypWf1uul7woQJ2rNnjzp37nxWqH/gwIHStkz75lzzywDW2nz9mj4DOfg+CUSLc8MgYFZpmm+U87zh+YYwtEkTCCCAQKgCLSRl1q9fv8N5553X9cyZM+0aN27cIDMzM7FTp06p5557rlJTU3XOOeeoZcuWqlu3bqj9lbnevJ7v3btXu3fvlnld3r59u9auXbujoKCg6NChQz/WqFFj/bZt21YeO3YsX9J6SfvCWgCNIYAAAggggAACCCCAAAIIIIAAAgjEvQABeuhTHHJgGXoJwbdAIBi8XYyvnCtpu6THvHWE7T6sbgX61q1blZ2drZycHLVu3doTcps3yk1IbV2pvmbNGk/IboJva4C+efNm/fDDD57zTdg9evRoTZo0Sfv37y+zhbu1DhOa33///Z5t5M15vr+X31LeF5J369bNE6Kb4N9X65dffllhv8FsF8/3TYzvfnd0f6U3PF8syaxA50AAAQRiJVBf0qWtWrXq1qRJk55169Ztc/nllydddtllLc3r8IUXXqhGjczu7LE/jhw5ou+++04bNmzQF198sWf16tWFJ06c2HLw4MFlu3btWiHpK0nHYl8pFSCAAAIIIIAAAggggAACCCCAAAII2FmAAD18sxO2ADN8JVXeEgFgNJQj2kdjSd9IeiopKal9YWHhsAcffLDo0UcfTTRhdihHRc9A960KN2Fz+e3cTbidl5enyZMna9SoUaXPObc+97yyAN1ap3WVu/m8CcBNyG5WnVvbMl8zNZo6qgu/TUBvVsCbZ6tbA/RQfKzXVvB9tEPSi5IOhKsP2nGlwEOSJnlXnc9xpQCDRgCBWAs0NzvdZGZm9i8pKenao0ePxB49eqSY1/Of//znsa4toP6///57mV/qW7Zs2a6PP/74ZEJCwsqCgoKFklaxOj0gSk5GAAEEEEAAAQQQQAABBBBAAAEEXCNAgB7+qbZ1kE5wHv4Jj2GL111wwQXPNWjQ4NwXX3wx4dJLLw1LKdaV3+VXdJsOTHA9ePDgMn2ZgP25557TAw88UGHobQ3QTSBuDel9W7NXFKCbLd2th9nu/fzzz/cE9pU9j926vby5tlOnTp6V62aVXEX9hgPtq6++0p133nn6yJEjJzZt2pQg6VNJ70p6R9KmcPRBG64QqCfpT5LaSLrHu/WwKwbOIBFAwBYC5vWrR0ZGxqDatWtf2a9fv0a9evVqYl63ExLMl5x/lJSUeB4Fs2TJkoNvv/320VOnTv11w4YNZlefZeYR7M4fISNAAAEEEEAAAQQQQAABBBBAAAEEEAiHAAF6OBQrbsNWQTrBeeQmOsYtpyclJQ0L9wp0Myaz+tscJtgeMGCAZsyY4VkNbgJ03xbs1rFbV4mXXzVePkD3XWddIW4+Z1aK5+bmer7sWzlefpt234r3igJ03/PPfSvXre1b26ns84HOZQXfV6b4HyRd6/1znfe/fWH62kD74HzXCHT1btm+RJJZgc6BAAIIREugdcOGDa9PTU2989e//nXz/v37t+rZs2e0+o5pP8uWLdPChQt3ffLJJ/t27Njx56NHjy6StC2mRdE5AggggAACCCCAAAIIIIAAAggggEDMBQjQIz8FMQ3SCc4jP8E26SFs91kgz0D3reo295kJtN98802tWLHC8/fKnoG+fPlytW3b1rNFu7/PQLeG+Ma7shXo5QN0E/Y//fTTnhXoCxYsqLDf6raBr2h+A/y+MimECdRNmF5kWZlunsXKgYAReNA8jsG7ZXseJAgggECUBDLS0tKGNmzYsP+9996bdt111yklJSVKXdurG/O6/u677+r555/fdPTo0YWbNm16SdIGe1VJNQgggAACCCCAAAIIIIAAAggggAAC0RIgQI+WtBS2gNOfkgMM+PxpknOcIRDyfVZRgO4LprOysjzBt3WbdOvz0X2r0GfOnKlHH31UR48e9TwT3boCPSMjw9OGb3t23xbuvj4Mswm+k5KSNHz4cJm2zGG2b/f1XdUW7tYt5s21Jsg3NVTWbyDTGobvq3+3hOktLGH6e4HUwblxI1DXu+rcPFD4bknr4mZkDAQBBOwskJaWlnZfixYt+j/00ENpN998c9xs0R4qutni/fXXX9ezzz67ae/evSZI/yOPYglVlesRQAABBBBAAAEEEEAAAQQQQAAB5wkQoEd/zkIOOKsqOQwBX/RF6DESAhG9z/wp2Kwaz87OVk5Ojuf5404+IvR9ZVB8K9MvsYTpZrv3H53sRe1+CVzhfd65ee6uWYHOgQACCERaoHb9+vXvatOmzSMjR45MGzx4cKT7c3T75hf3nnrqqc1bt259+tixYy9KOuXoAVE8AggggAACCCCAAAIIIIAAAggggIDfAgToflOF/cSwBpwRCvjCPmgajLpAWO+z6qo3q9fHjh1beppvdXl119n161H8vmplCdNNqP6+pHe8ofoOu/pQV9ACD0h62rvqfFbQrXAhAggg4L9A1/bt208ZOHBgh2HDhjVKTk72/0oXn3no0CHNmDHjyLx58/LXrVs3UtJKF3MwdAQQQAABBBBAAAEEEEAAAQQQQMA1AgTosZ/qkALOKAZ8sZeiglAEQrrPQunYidfG+PvqZ+XC9P+1hOkFTvSk5lKBRO+q819IukfSt9gggAACkRZo1qzZwx07drx/0qRJaZdffnmku4vL9levXq3Ro0dv/vbbb3P379//TFwOkkEhgAACCCCAAAIIIIAAAggggAACCJQKEKDb52YIKOCMccBnHzUqCVQgoPss0Madfr5Nv6+ukXSdN1Q/aAnT/+Z0b5fVb1KrmZL+KsmsQOdAAAEEIi1wTrt27XJuuOGGnmPHjm2SmGh+h4cjWIGioiJNmDDh4FtvvbVs/fr12ZJ2B9sW1yGAAAIIIIAAAggggAACCCCAAAII2FuAAN1+81NlwGnTgM9+ilRUnQBBukXIQd9XXSxhepLluelLqptwvh5TgfslTfWuOn8lppXQOQIIuEUgs127di+PGjWq86BBg9wy5qiMc+7cuZo8efLn69evv0MSO8NERZ1OEEAAAQQQQAABBBBAAAEEEEAAgegKEKBH1zuQ3soEnFlZWYl5eXlF06dPT0xKSsotLCycIolnIwciyrkVCbg6SHdQcF7R3HW0hOkXWsL0dyWd5Ha3hUBt76rzTO/zzs12/BwIIIBApAU6ZmRkvDZt2rQOffr0iXRfrmz/gw8+0IgRI/ILCgpu4XEcrrwFGDQCCCCAAAIIIIAAAggggAACCMS5AAG6/Sc4tW7duq+npKS02717dx7Buf0nzKEVuipId3hwXtEt1sby3PQe5cL0fQ69J51e9mXe552vlGRWoHMggAAC0RBom5mZuTAnJ+eiXr16RaM/1/axdOlSPfjgg9+sX7++v6QfXAvBwBFAAAEEEEAAAQQQQAABBBBAAIE4FCBAd8akDpN0qaTbnVEuVTpYIK6D9DgMziu61RpbwvRrJX1meW769w6+N51U+n2SpntXnb/spMKpFQEEHC1Qp3379n958sknr+7Xr5+jB+KU4hctWqTHH3/8o3Xr1v2W3V+cMmvUiQACCCCAAAIIIIAAAggggAACCFQvQIBevZEdzhgiyawqNR85EIiGQFwF6S4Jziu6LxLKhelbLWH619G4kVzWh/GeKamD93nn37hs/AwXAQRiKNCmTZtJ2dnZI0aMGFE3hmW4ruupU6eeyMnJmbply5bRrhs8A0YAAQQQQAABBBBAAAEEEEAAAQTiVIAA3RkTe6OkwZLMRw4Eoing6CDdxcF5ZfdId8tz009bwvS/RvOmitO+/sMbnq+WZFagcyCAAALRFLjymmuumfX++++fH81O6esngb59+25evHix+UXXTzFBAAEEEEAAAQQQQAABBBBAAAEEEHC+AAG6M+bQPMTyMUlXOaNcqoxDAUcF6QTnft2B5rEQ13lXqKdYwvR3JZ3xqwVO8gncIynXu+r8z7AggAAC0Rbo0KHDRy+88MJVXbp0iXbX9Cdp1apVuueee5bk5+dfDQgCCCCAAAIIIIAAAggggAACCCCAgPMFCNCdMYeXeZ+n29kZ5VJlHAvYOkgnOA/6zvuFJUw3K6nfkWSCdPPnSNCtxv+FNb2rzjt5n3fOtvjxP+eMEAE7CnQfMmRI3quvvppqx+JMuHz//fdr/vz5Sk9Pt2OJYanptttu2zFr1qwsSR+HpUEaQQABBBBAAAEEEEAAAQQQQAABBBCImQABeszoA+q4naTXJbUP6CpORiByArYK0gnOwzrRLS1h+rWSPrSE6dvC2pOzG/ulNzz/H+/Kc2ePhuoRQMCxApmZma/m5OQM6dXLbFhkr+P48eMaN26cp6hOnTpp0KBB9iowjNUsXbpU2dnZswoKCm4LY7M0hQACCCCAAAIIIIAAAggggAACCCAQAwEC9BigB9HleWZ3SEmtg7iWSxCIpEBMg3SC80hOrafteuXC9PWW1enrIt67fTu4W9Lz3lXnL9q3TCpDAAEXCCSlp6evy8/PP79WrVq2G+7GjRv10ksv6ZZbbtEf/vAH5ebmqmnTpjLB+vDhw3X48GHPyvSVK1fqkksu8Xxu5syZnnGYz/m2pDer2Lt27Vo6PuvX7DLo4uJidejQYfPGjRvNL7wW2qUu6kAAAQQQQAABBBBAAAEEEEAAAQQQCFyAAD1ws1hckSxpk6TGseicPhHwQyCqQTrBuR8zEplTelsC9aPeMH10ZLqybasm2THPjzch+le2rZLCEEDALQKXZmVlLZo9e/a5dhzw3LlzPWWZlecTJ05Ujx49PKG4L0BPTU3VmDFjPOeYr5vD/Ld123fzuezsbOXk5Hi2gDdtrlixQtOmTVO9eub3vOxz3Hrrrdvz8vL68fpgnzmhEgQQQAABBBBAAAEELk+ibgAAIABJREFUEEAAAQQQQCAYAQL0YNSif02CpJOS7Le0KPoW9GhvgYgG6QTntpr8yyV9JsltryNnXDhmW914FIMAAmUE+k2ZMmX2Y4891sBuLr7t24cOHeoJvk0ovnz5ck9A7gvQu3Xr5gnXDxw44PlovmYN2LOyskpXofvGZ9rJy8uzZYD+hz/84ceRI0feKmmR3eaDehBAAAEEEEAAAQQQQAABBBBAAAEE/BdwW/Dhv4z9zjwmyTyb+J/2K42KEDhLIKxBOsG5be8wN4bJbhyzbW9ACkMAAd368ssvz7r99tttR2G2bx8wYIDWrl1bWlvv3r09K8iTkpI827X7AnJfgP7hhx+WGcecOXNKV6+PHTu29Gt33323LQP0V155RXfccccQSbNtNyEUhAACCCCAAAIIIIAAAggggAACCCDgtwABut9UMT9xl6SLJe2OeSUUgID/AiEF6QTn/kPH6Ew3hsluHHOMbi+6RQABPwRsG6Bbt2T3jcN8rm3btrrxxhvPCtCHDRum8ePHe1arWw+z4txcZ4J38/x0O69AJ0D3447lFAQQQAABBBBAAAEEEEAAAQQQQMABAgToDpgkb4nfSfqNpL87p2QqRaBUIKAgneDcMXeOG8NkN47ZMTckhSLgQgFbbuFefkt237z4nl8+efJkjRo1qnQFuvm6NXD3rV6fMWOG51JfgO5buW4+Z8dnoLOFuwu/AxkyAggggAACCCCAAAIIIIAAAgjEpQABunOm9StJd0la45ySqRSBswSqDNIJzh13x7gxTHbjmB13Y1IwAi4SuDQrK2vR7Nmzz7XTmMuvGvfV5gvGp06dqgULFpQJ0H3PRZ85c6bndN/27dbPd+rUSU888YTmzZun3Nxcz4p0Ox233nrr9ry8vH6SzL/bORBAAAEEEEAAAQQQQAABBBBAAAEEHCpAgO6ciftE0jhJf3VOyVSKQKUCZYL0rKysxLy8vKLp06cnJiUl5RYWFk6RtAM/2wu4MUx245htfyNSIAIuFkhKT09fl5+ff36tWrVczBD7oRcXF6tDhw6bN27c2F5SYewrogIEEEAAAQQQQAABBBBAAAEEEEAAgWAFCNCDlYv+de9IMkty3o1+1/SIQMQEPEF6SkrKdTt37nyH4DxizpFq2I1hshvHHKn7h3YRQCAMApmZma/m5OQM6dWrVxhao4lgBZYuXars7OxZBQUFtwXbBtchgAACCCCAAAIIIIAAAggggAACCNhDgADdHvPgTxWvSTIh+n/7czLnIOAwgRRJOx1WM+VKbgyT3Thm7nUEELC3QI8hQ4bMfvXVV1PtXWZ8V3fbbbftmDVrVpakj+N7pIwOAQQQQAABBBBAAAEEEEAAAQQQiH8BAnTnzLFZfW6ep/gn55RMpQggEOcCbgyT3TjmOL+NGR4Czhfo0KHDRy+88MJVXbp0cf5gHDgC88z3e+65Z0l+fv7VDiyfkhFAAAEEEEAAAQQQQAABBBBAAAEEygkQoDvnlvgvSbskPeOckqkUAQTiXMCNYbIbxxzntzHDQyAuBK7s27fvrPfee+/8uBiNwwbRt2/fzYsXLx4i6VOHlU65CCCAAAIIIIAAAggggAACCCCAAAIVCBCgO+e2GCeppiTzkQMBBBCwg4Abw2Q3jtkO9xo1IIBANQJt2rSZlJ2dPWLEiBF1wYqewNSpU0/k5ORM3bJly+jo9UpPCCCAAAIIIIAAAggggAACCCCAAAKRFCBAj6RueNseIelcSeYjBwIIIGAHATeGyW4csx3uNWpAAIHqBeq0b9/+L08++eTV/fr1q/5szghZYNGiRXr88cc/Wrdu3W8lnQy5QRpAAAEEEEAAAQQQQAABBBBAAAEEELCFAAG6LabBryLulHSZpLv8OpuTEEAAgcgLuDFMduOYI38n0QMCCIRLoG1mZubCnJyci3r16hWuNmmnAoGlS5cqOzv7m4KCgv6SfgApIIH6khpLaiSpgaSfSaonyeyeUFtSLe/OW6bR05KKJZ2SdELScUn/lPSjpCOSDnv/HlABnIwAAggggAACCCCAAAIIIIAAAghUJUCA7pz7Y4CkGyQNdE7JVIoAAnEu4MYw2Y1jjvPbmOEhEHcCHTMyMl6bNm1ahz59+sTd4OwwoA8++EDDhw/P37Bhwy2SvrVDTTas4RxJbcwOWq1atUpPTk5OT0hIaF1SUtKidu3a9Zo2bVqjefPmCU2aNKmVnJyc2KxZs6Z169ZVYmKiatWqpZo1zZOrpNOnT6u4uFhFRUU6efKk9u3bd+Dw4cNFBw8eLN63b1/JgQMHzpw6dep4QkLC3uLi4q2HDh3auGfPno2StkvaImm3DW0oCQEEEEAAAQQQQAABBBBAAAEEbC5AgG7zCbKU11fS/ZJ+45ySqRQBBOJcwI1hshvHHOe3McNDIC4FMtu1a/fyqFGjOg8aNCguBxirQc2dO1eTJ0/+fP369XdIKohVHTbrt7mkdvXr1+9w3nnndTlz5kz75OTkBu3atavTqVOnlHPPPVcpKSlq1aqVWrRooXr1zGLz8B3Hjx/X3r17tWvXLu3cuVPbt2/X2rVrd65fv/7k4cOHf6xRo8a6bdu2rTp27Fi+d872hq93WkIAAQQQQAABBBBAAAEEEEAAgXgUIEB3zqx2kzRJ0pXOKZlKEUAgzgXcGCa7ccxxfhszPATiVuCcdu3a5dxwww09x44d28Ss7OUIXsCsgJ4wYcLBt956a9n69euzXb6y2WzBfmmrVq26NWnSpGfdunXbdO7cOemyyy5rmZGRoV/84hdKTk4OHjuMVx4+fFh///vftWHDBn3xxRd7Vq9eXXjixIktBw8eXLZr164Vkr6SdCyMXdIUAggggAACCCCAAAIIIIAAAgjEgQABunMm8SJJr0i62DklUykCCMS5gBvDZDeOOc5vY4aHQHwLNGvW7OGOHTveP3ny5LTOnTvH92AjNLrPP/9co0aN2vTtt9/O2L9//zMR6sbuzZpV5ldkZmb2Lykp6da9e/c6PXv2bHXxxRfrggsusHvtZer7/vvvtWbNGi1btmzXxx9/fDIhIWFlQUHBQkmrJO1z1GAoFgEEEEAAAQQQQAABBBBAAAEEIiJAgB4R1og0+nNJH0py1jtUEaGgUQQQsImAG8NkN47ZJrcbZSCAQAgC3dq3b//UwIEDOwwbNqyRXVYHhzCeqFxqVi/n5uYemTdvXv66det+L8msWHbTYR5E3jMjI2NQ7dq1r7z++usbXXXVVU2uuOIKz3PK4+EoKSnRqlWrtHTp0oOLFi06curUqU83bNjwmqRlkkriYYyMAQEEEEAAAQQQQAABBBBAAAEEAhcgQA/cLFZXtJD0raSWsSqAfhFAAIFyAm4Mk904Zm58BBCID4HE+vXr39WmTZuHf//736fxbPSqJ9U86/ypp57atGXLlmeOHTv2oqSi+LgN/BrFeQ0bNuyXmpp6569+9avmN910U6uePXv6daHTT1q+fLneeOMNszJ9386dO186evToIklbnT4u6kcAAQQQQAABBBBAAAEEEEAAgcAECNAD84rl2fUkHZRkPnIggAACdhBwY5jsxjHb4V6jBgQQCJ9AWlpa2v0tW7a88aGHHkq76aablJCQEL7WHdySWY38+uuva/r06Zv27Nnz5qZNm2ZI2uTgIQVaekZaWtrQhg0b9r/33nvTrr32WqWmpgbaRlycv3PnTr3zzjt6/vnnNx09enThpk2bXpK0IS4GxyAQQAABBBBAAAEEEEAAAQQQQKBaAQL0aolsdYJZ+fIzSadsVRXFIICAkwRMAMxhLwFei+01H1SDgFsEMr1h6Y333XefJyxNSUlxy9jLjJOwVOaXKu5r0aJFf/NLFTfffDO/VOG9Q8wvVbzxxhuaNm3apr1795og3fxSxWZXfqMwaAQQQAABBBBAAAEEEEAAAQRcJMCb9s6a7AOSfuFdiX5W5WfOnBnvrOFUXm2NGjXiZizxMieMI24Ezpw5Q4Zul9msUcPzMsxrsV0mhDoQCF2ggaRkSY0kmb+bX3xMklRHUqIks9TbPFfaHKe9z1g2vyB5UlKhpH9K+lHSEUmHvX8PvaqqW2httutOSUm5s3v37s3Mdt09evSIdJ+2aJ/tulXbu63/IyNHjkwbPHiwLebFrkXMmTPHbOu/eevWrU97t/Xnl5rtOlnUhQACCCCAAAIIIIAAAggggECIArxpHyJglC83qx1+JWlLRf16A/Rxvq8dOHBAo0eP1qRJk9S0aVPPp83nhg0bpvHjxys9Pb3S8sufd/z4cY0bN05Dhw6t8roweTxBgB4mSZpB4GwBAnQb3RUE6DaaDEpBwH+BcyS1kXReq1atLkxOTk6vWbNm69OnT7esXbt23aZNm9Zo3rx5QpMmTWolJyfXbt68ebM6deooMTFRtWrVUs2aP+Xnp0+fVnFxsU6dOqUTJ05o3759+w8fPnzq4MGDxfv27Ss5cODAmVOnTp2oWbPmnpKSkq2HDh3auGfPnu8kbfP+W3C3/yX7daYJ93tmZGTcUrt27Sv79evX6KqrrmpyxRVXxM1qZLOa+LPPPtNHH3108O233z5y6tSpTzds2PCapGXeX2bwCypOTuravn37KQMHDuxw//33N2rcuHGcDCuywzh06JByc3OPzJ8/P3/dunUjJa2MbI+0jgACCCCAAAIIIIAAAggggAACsRAgQI+FevB9fivp/0jKr6iJ8gH6xIkTZVYQdenSxXO6CcUHDRqk3bt3a/78+ZUG4ZWdt3HjRr300kt64oknVK9eRB/FToAe/D3ClQhUJ0CAXp1QFL9OgB5FbLpCIDiB5pLa1a9fv8N5553X9cyZM+0aN27cIDMzM7FTp06p5557rucZ0eecc45atGgR9n8fmV9g3Lt3r+ffbjt27ND27du1du3aHQUFBUWHDh36sUaNGuu3bdu28tixY+bfhusl7QtumGddZcbdJTMzs39JSUnX7t271+nZs2eriy++WBdccEGYuohOM99//73WrFmj5cuX71y+fHlRQkLCyoKCgoWSVoXRKzqDCVMvzZo1e7hjx47DJk2adP7ll18eplbd1czq1as1atSozfn5+c/t379/qrtGz2gRQAABBBBAAAEEEEAAAQQQiH8BAnRnzfFnkh6WtLqisq0Bevmw2/z3gAEDPOH3vHnzKl2BXt155UP5CPERoEcIlmYRkESAbqPbgADdRpNBKQj8JFBf0qWtWrXq1qRJk55169Zt07lz56TLLrusZUZGhi688EI1amR2Z4/9ceTIEX333XfasGGDvvjiiz2rV68uPHHixJaDBw8u27Vr1wpJX0k6FoZKHWdi/j37t7/9rSqTirbaN78dWtfGW+2HYSp1Trt27XJuuOGGnmPHjm1idkXgCF7g5MmTmjhx4sG33npr6fr167Ml7Qm+Na5EAAEEEEAAAQQQQAABBBBAAAE7CRCg22k2qq/lQ0nPSPqoolOtAfrcuXM9p5gV59Yj2C3cfW2sWrXKrODRmDFjqq82+DMI0IO340oEqhMgQK9OKIpfJ0CPIjZdIVC5QNyttl62bNmujz/++GSEVlv7vSq/ZcuWqlvXZNLhOwJYlb9T0nHzSxF+bLWf2Lx586ZVbbVfVFQkE5hat9rfv39/yf79+8+cPHnyRK1ataK11X6wmJnt2rV7edSoUZ3L//9BsA1y3U8C3mejf75+/frbJW3ABQEEEEAAAQQQQAABBBBAAAEEnC9AgO6sOXxD0n9LMttOnnVYA/TKVoqHGqBHaRt3AnRn3ZdU6ywBAnQbzRcBuo0mg1LcJlDmed/XX3+953nf5rE3CQnmS84/zPO+zS8+LlmyxDzv++ipU6f+umHDBvMblssj8Lzv0ufCN2jQYEyTJk2K69evf7S4uLhlnTp16jZr1qxGs2bNyjwX3gTrtWvX9vu58OXD6tOnT289fPjwxl27dpnnwpuV9kn169dv5bKt9v29UTtmZma+NnXq1A59+vTx9xrOC0Bg8eLFevjhh78tKCi4pbLHbQXQHKcigAACCCCAAAIIIIAAAggggECMBQjQYzwBAXb/iqRPJZmPZx2+AN2szBk+fLiysrJKn3/uO5kAPUBxTkcg/gQI0G00pwToNpoMSnGLQOuGDRv2S0lJGdq9e/fmN910U6sePXq4YuzLli3TwoULd33yySf7duzY8eejR48ukrQtzIPvJilP0vmWdivaLj1JUp0Qtkt33LbyZqt9s638559/Hqmt9iubyraZmZkLc3JyLurVq1eYp5vmrAJLlizRQw899M369etvlLQJHQQQQAABBBBAAAEEEEAAAQQQcK4AAbqz5i5H0j8kmY9nHaxAd9ZkUi0CMRIgQI8RfEXdEqDbaDIoJd4FMtLS0oY2bNiw/7333pt23XXXKSUlJd7HXOH4du7cqXfeeUfPP//8pqNHjy7ctGnTS2Hcdvo9SX+RNDMCuHGz1f4//vEPff3117Jstb+ioKDA7DD1maR9YbSr0759+788+eSTV/fr1y+MzdJUZQJvvfWWedTVR+vWrfutpJNIIYAAAggggAACCCCAAAIIIICAMwUI0J01b096n+U4qaKyeQa6syaTahGIkQABeozgK+qWAN1Gk0Ep8SqQlpaWdl+LFi36Dx8+PO2mm26Kmy3aQ50ws8X766+/rmeffXbT3r17TZD+xxBXzV4naaKki0KtzXJ9ma32+/Xr16hXr15xtdV+cXGxPvvss4q22l8m6XQolm3atJmUnZ09YsSIEeF9EH0oRbng2qlTp57IycmZumXLltEuGC5DRAABBBBAAAEEEEAAAQQQQCAuBQjQnTWtj0lqLGlkRWVbA/TKnlVe0Rbu5nnpbdu21aBBg0qbrWyr98qerR5mRp6BHmZQmkPAIkCAbqPbgQDdRpNBKfEmULt+/fp3tWnT5pGRI0emDR48ON7GF9bxzJkzR1OmTNm0ZcuWZ44dO/YnSaeC6GCVpOckzQvi2vKXeLbaT01NHfrrX//a7Vvtvy1paxCmV/bt23fWe++9Z91OP4hmuCQYgb59+25evHjxEO/jt4JpgmsQQAABBBBAAAEEEEAAAQQQQCCGAgToMcQPouv7JLWXdH9F11oDdPN1f8NuE7ab5zJef/31VZZUWSgfxDiqu4QAvTohvo5A8AIE6MHbhf1KAvSwk9IgAkaga/v27acMHDiww7BhwxolJyej4ofA4cOHlZube2TevHn569atM7+sudKPy3ynZEm6U9KvArimolPZat+rsmPHDr377rtBb7XfoUOHj1544YWrunTpEuKUcHkwAqtWrdI999yzJD8//+pgrucaBBBAAAEEEEAAAQQQQAABBBCIrQABemz9A+3dvDl5laRbK7qwfIBuVpGPHj1akyZNUtOmTSvt6+2331ZGRobS09MrPef48eMaN26chg4dWuV5gQ6okvMJ0MMESTMIVCBAgG6j24IA3UaTQSlxIdCsWbOHO3bsOGzSpEnnX3755XExpmgPYvXq1ebfj5u+/fbbGfv373/Gz/7XSXpY0gd+nl/+tNKt9h966KG0m2++ma32vUJBbrXfY8iQIbNfffXV1CDnI+yXmV/sHTt27Fnt9u7dW3Pnzq3y/1XCXkyUGrzttv/P3t3Ax3Tm/eP/yDNNIyJBBJE+SCaJ1ereRWnvElq13W2UbW0J2u72AU1Lu1tFtbWi/LqNbkrVtlWErt5lpQ9/tIjdotS9tbWSTNglgiRC5EmWPOf/+k7PcY9pwiSZmXPOzOe8Xl6Uc67re72vEel85rquqQVr1qyR/3/b5aIu2Q0FKEABClCAAhSgAAUoQAEKUIACDhJggO4gSBc1kwhAtgIc21x/tgG6i2pyRjcM0J2hyjYp8IMAA3QdvRIYoOtoMliK0QV6xMbGpo0dOzZh/vz5IX5+fkYfj6b119bWYsGCBaWbN2/emZOTkwzgzFUKmqF8wPPqWxk134CfstX+89xq/9pTLlvtv/766ydOnjz5RlVV1XstbbUfExOz+u23354ycuTIazfq4jvkA75ybNTLL78Md18dv2PHDiQnJ68xm81TXczM7ihAAQpQgAIUoAAFKEABClCAAhRopwAD9HYCuvjxBAAvAWj23TAG6C6eDXZHAWMKMEDX0bwxQNfRZLAUIwuYYmNjV82ZM2ewBHO8HCcgK4MXLVq0Pycn5zEA5mZa9gGQD2AcgP2t7Jlb7bcSTG63Y6v9TtHR0dlZWVl9fXxkevR12QbossvVzJkzkZSUdDlQV4+hksrT09MRFBSEN954A9ar1dXnVq5caRngnj17dBfI19fXIz4+/sSRI0fkCK6L+poJVkMBClCAAhSgAAUoQAEKUIACFKDA1QQYoBvr9XE7gLcBDGqubAboxppMVksBjQQYoGsE31y3DNB1NBksxagC/WNiYj5aunRp/OjRo406Bl3XvW3bNgk4s3Jzcx8BcNim2HkAblZ2SLJ7HMpW+9NTUlKiuNW+3WxX3HiVrfZ/mpSUtHnt2rW92tayc59qbgW6fFDj+PHjllXp1kdQ5ebmYtiwYZCV9/LhGAnW5ZL7rH8t541Pnz4dH3/8sSuOmmoV0OTJk0+np6fLLmLftepB3kwBClCAAhSgAAUoQAEKUIACFKCApgIM0DXlb3XnJgB/ASA//+higN5qTz5AAU8UYICuo1lngK6jyWApRhS4wWQybUpLS7tFj1tVGxG0pZqVrai/N5vNstL8uHJfKIATAP6rhdXpzTXHrfYd+MJoYav9xCVLlqz93e9+d70Du3JYU80F6EeOHMEHH3yA1157DQcPHkRmZqYlJJdgXIJy9Yx0ue/VV1+V4wXwzDPPXN4GvrlV7A4ruJ0NLVmy5MLs2bPlHPRP29kUH6cABShAAQpQgAIUoAAFKEABClDAhQIM0F2I7YCuIgB8C6DZFSUM0B0gzCYo4P4CDNB1NMcM0HU0GSzFaAL+cXFxny1cuPCexERZ3MnL2QIZGRmYN2/eV9nZ2b8AUAPgDwB8ATxrZ9/cat9OqNbeZrPV/u2rVq1a/eijj7a2GZfc31yALgH4K6+8gscffxz/8z//gxEjRli2Y5cAXbZwX7p0KTp27AjbAP3LL7+8omZ1pbpLBmJnJx9++CEee+yxKQDW2vkIb6MABShAAQpQgAIUoAAFKEABClBABwIM0HUwCa0oIQjAKQCdm3uGAXorJHkrBTxXgAG6juaeAbqOJoOlGEogMjIyJTk5edasWbMCDFW4wYtNTU2tTktLS83Pz1+lrDqPBFBkx7D6m0ymj1JTU7nVvh1YbbnFaqv9DatWrVpopABdxisfAjh79qwlJE9JSUHXrl1/tAJdXZH+9ttvY/78+ZbV6NHR0W3hctkzDNBdRs2OKEABClCAAhSgAAUoQAEKUIACDhVggO5QTqc3JvPVAMCruZ4YoDvdnx1QwB0EGKDraBYZoOtoMliKkQTuuu+++9Zs2bKlr5GKdpdax4wZc2Lr1q1ZAP4BYL4d4+JW+3YgOeIW2Wp/ypQpec8880y32bNnX+eINh3dRnMr0KUPCc4ffvhhjBs3zrI1u1wSmMsZ6Hv27LGsSG/pDHT12eXLl1vu09PFLdz1NBushQIUoAAFKEABClCAAhSgAAUoYL8AA3T7rfRy5wUA4QCqbAtigK6XKWIdFNC1gG4CdPUN70OHDl0Gu/feey+fdaprRQcVxwDdQZBsxqME4uPjv3r33XdH6S0o85RJkFAzKSmpNi8vLxjApWuMm1vtu/iF8eabb8o54tXr16/X5e4MLQXozZ1jLq+1ZcuWWQQ3bNiAJ5988vJ27ur9K1eutPy5Hrdvl7omT558Oj09Xc6Z+M7FLwV2RwEKUIACFKAABShAAQpQgAIUoEA7BBigtwNPo0cLAdzW3HaZDNA1mhF2SwFjCegqQE9OTkZaWtrlLVitV5cZi7Vt1TJAb5sbn/JogRFTpkxZu3r16gg9K8jXMtli2vpSPyDUqVMnzJw5U0LoH62WVbeolu2sZQtrvV4TJ06s+Oijj8YC2HW1GrnVvutn8OLFi7jrrrua9u/f38HHx8f1BbSxR/V8cwnM1de+7RnobWxas8fq6+sRHx9/4siRI3EALmpWCDumAAUoQAEKUIACFKAABShAAQpQoNUCDNBbTab5A0cA/BzAUdtKGKBrPjcsgAJGENB1gG79ZvnBgweRnp5+ebWZBErHjx/HQw89ZDn3VH2TXVazzZ079/KZqdbBlboiTV2pVl5ejo8//vjydrBaTxgDdK1ngP0bTcBkMq1OS0ubMnLkSF2X3tyHgdSvYer21M0NwCgBumwVnpycvMZsNk+9ykRwq32NXqVz5szBiBEjoPe/JyqP7Vbt1r9v/X2ARpxt7tbOvydtbp8PUoACFKAABShAAQpQgAIUoAAFKOA8AQbozrN1Vst/B/AUAPn5iosBurPI2S4F3EpA1wG6hE433HADJk6caDn7tLkA/YUXXrhi9abcl5mZaTkzVQKq3bt3W0L3kydPWs5TlTNRBw4caHkmIiLi8tmqephVBuh6mAXWYCCBTtHR0dlZWVl99b6ytrkAXf2atmjRIkjAqa5Atz7OYsGCBZavfXpfgW7Pylputa/d3yz5N3HTpk2Wf/94aScwderUgjVr1iRda6cG7SpkzxSgAAUoQAEKUIACFKAABShAAQq0JMAA3XivDdkqc0Fzb8QwQDfeZLJiCmggoKsAXQJu6zPQrc83bSlAV4NysZOgXYIqWWmnhuR33nmn5fflUgP5Bx980BKgW/+ZBvY/6pIBuh5mgTUYSOC2pKSkjLVr1/bSe83NBejq71l/CCgmJsby9UrCdPXrmRECdPG/xtnOw6dMmZLe3q32bbfC37Nnz+Vt760/cOWI14PsZjJjxgzLDifR0dFXNKl+yOG3v/3t5X9frP+NUf/NcUQdjmrjiSeewJQpU350TICj2mc7VxeQv8dPPfWd2bW/AAAgAElEQVTU9qysrHtoRQEKUIACFKAABShAAQpQgAIUoIDxBBigG2/OPgPwPgD5+YqLAbrxJpMVU0ADAV0F6LZnoFtvX5ybm9vsCnQJ0CXM+OCDD2QLYSxcuNCyfbt6rvDKlSuvYJUVnbar1jVwb7ZLBuh6mQnWYRCBxMWLF6998cUXr9d7vc2dga5+QEhqV89ADw0NveJIiubOgdbrWJcsWXJh9uzZkwFk2NboiK32xbCgoODyMR5qiC2rqocOHXr5A1KOCq/tCdB79Ohxxe4Ajg7xHTnXX3/9NVasWIE///nPjmyWbdkpMGbMmBNbt26dAuBrOx/hbRSgAAUoQAEKUIACFKAABShAAQroSIABuo4mw85S1gHYCmC97f0M0O0U5G0U8GwBXQfo1gFGSUnJFQG69YpOOdP8lVdewU033YTi4mLLtuzqOefqtsjW03y1P9Py5cAAXUt99m1AgcmrVq1a8+ijj+q+9OZWoKtFW389kt+Te9Ut240UoH/44Yd47LHHJCBcazMh7d5qXzWy3TVEdZWjPiZNmmTpdt26dejbty/kw1Ly78HgwYMtofvBgwcxbNgwyz3Wu5uobasftpJV7eoOJvJ7AwYMwMcff3zFKnR1Xjp37nzFUSDWAbr8+yVh/pdffmnpU+pRP/Alq9pvv/12zJo1y9K+fAhAnpV71fvkGevt/O+99952b+W/ZMkSeHt7N73wwgv8fz4XftVITU2tTktLS83Pz5/rwm7ZFQUoQAEKUIACFKAABShAAQpQgAIOFOCbKQ7EdFFTKwAcAvCubX8M0F00A+yGAsYW0HWAbrsCffr06ZYgQ1ZpSjAhqw4lkJBLAicJUKy39LU+A/3ixYuXt0ZWt3BvLlzXcjoZoGupz74NKOB2AbqRV6BfJUB3yFb76td464DZ+jVrHV7Lvx3qvxey/boE0eoOJ3369LGs+I+IiLD8+2H94Qbr52QurraFu4Tgr732muXDW+o27y0dE2Ldv9Qsx5Wo27/LM3I+ufzbJpdap/rvnNSorrC3XoHflr+vNTU1uPvuu6tffPHFgMTExLY0wWdaKZCRkYF58+Z9lZ2d/QsANa18nLdTgAIUoAAFKEABClCAAhSgAAUooBMBBug6mYhWlPH/AJwD8IbtMwzQW6HIWynguQK6CtBtz0C3XfmnboMsK/HkR1VV1eUAvaWVmtZbJ6vBC1ege+4LniN3KwFDbeEu8uoHfqxnwfrrkbryWV1pLV+/jHIG+lW2cHfYPLW0qls8bQN065X81h+m6tixo8U0PT3dMh+PP/645WcJqa3nQs6jv1aAvmzZMmzbtg27d++2rHL/wx/+AFkNb7uNvPVuKlKr9XElUtvx48ctNdjuuuKM3Qh+97vf/efTTz89u3z58qiRI0e61RcEvQ1mx44dMtffm83mcQCO660+1kMBClCAAhSgAAUoQAEKUIACFKCA/QIM0O230sudsvTSF8B824IYoOtlilgHBXQtoJsAvb1K1iFEe9vS6nmuQNdKnv0aVMAhK5tdMXZ7t3CXENd62+7U1FTLf6ekpKBr166uKLXNfUyePPl0enq6LGv+zqYRp+wUYLutu22ALgG5hNoSmKur163rkg9hvf3223jmmWcub7Ou/rlsAz969Gi7AvROnTpdPsM+MzPzcoAuIb26Zby0q34gTH4tK9YlfJc5vVqAbv28dRuyqr6tl7JTwFyTyfSr1NTUeBknL8cLyAcrZs2alWU2mx8BcNjxPbBFClCAAhSgAAUoQAEKUIACFKAABVwpwADdldqO6es5AJEAZto2xwDdMcBshQJuLuAWAbqRVmle7fXEAN3N/7ZxeI4WaPfZ2o4uyFPbq6+vR3x8/IkjR47EAbho49DuAF1WZs+dO/dHHySwDp+vFaCrq7yta7Ne8W0bSl/tz2x3PFGPG5Gz12X3AAmlZRW6urLddgW6vQG69YcAHPXastpq/39jY2NXzZkzZ7DtinlH9eWp7cjrctGiRftzcnIeA2D2VAeOmwIUoAAFKEABClCAAhSgAAUo4E4CDNCNN5uPAxgC4Ne2pTNAN95ksmIKaCDgFgG6Bm5O6ZIBulNY2agbC5hMptVpaWlTuBW1tpOsbFW9xmw2T22mEods4W67il/dzj0pKckSVl8tQLc+g1yCcrlXPU9ctl2XS8JudfX/8uXLYe8W7urOAOpxIerqdesAXQLVN9544/I55/YE6LZnoEsbEqjLz+3ZjcBmq/0esbGxaWPHjk2YP39+iJ+fn7YvJIP3XltbiwULFpRu3rx5Z05OTjKAMwYfEsunAAUoQAEKUIACFKAABShAAQpQQBFggG68l8JDAORcvYdtS2eAbrzJZMUU0ECAAboG6C11yQBdR5PBUowiMHzKlCnpq1evjtBrwb/85S+xcePGdpU3fvx4fPLJJ+1qw5kPT506tWDNmjVJAHY104/DttpXQ2q1Dwmr1dXT6jbt8nuyEtx29bb1luqyfbsaRKtbwa9cudLSrNqm+vv79++3BN/WK9RtV6DLc7aBvvW28dL2wYMHIWG/BOP2BOjSn/V2/uoW8O3Zvl3qVLbaHwvg76pjaGjo8/3795+ekpISNWSIfC6XV2sF9u3bJ7sk5B0+fHh5SUnJm619nvdTgAIUoAAFKEABClCAAhSgAAUooG8BBuj6np/mqpODC58FcJ/tHzJAN95ksmIKaCDAAF0D9Ja6ZICuo8lgKYYRiI+P/+rdd98dJeeH83K9gATTTz311PasrKx7WuidW+27flqa7fEaW+0Pi4uLWzxhwoT4GTNmdA4ODtZJ1fouo7y8XM6zr9iwYUNWdnb2bAB79F0xq6MABShAAQpQgAIUoAAFKEABClCgLQIM0Nuipu0z8m7xEgDDbMtggK7txLB3ChhEgAG6jiaKAbqOJoOlGEngrvvuu2/Nli1b+hqpaHepdcyYMSe2bt06BcDXLY2JW+3rY7Z37tyJGTNmrMnNzW1uq30p0i8wMPA3vXv3fnnOnDndJ02apI/CdVqF7DLw+uuv5+Xn579ZVVX1HoBanZbKsihAAQpQgAIUoAAFKEABClCAAhRopwAD9HYCavD4TwCkAxhg2zcDdA1mg11SwHgCDNB1NGcM0HU0GSzFUAKRkZEpycnJs2bNmhVgqMINXmxqamp1Wlpaan5+/txrDEX3W+0bfCrsKl/Zan8ygMwWHpBgfZoE6eHh4YV9+vSJmTlzZpQcQ+Dl5WVXH+5+U0NDg+VIhrfeeiuvuLj4L3l5ecsB5Ln7uDk+ClCAAhSgAAUoQAEKUIACFKCApwswQDfeKyAKwE4AN9iWzgDdeJPJiimggQADdA3QW+qSAbqOJoOlGE3APy4u7rOFCxfek5iYaLTaDVlvRkYG5s2b91V2dvYvANRcaxDcav9aQs7986tstS8fOpHQfDqAowAkEP5CqcYUFRX1eFBQ0IPTpk2Luv/++9GzZ0/nFqrT1gsLC/HFF1/gnXfeyausrJTg/AMAZp2Wy7IoQAEKUIACFKAABShAAQpQgAIUcLAAA3QHg7qguVDlzZsw274YoLtAn11QwPgCDNB1NIcM0HU0GSzFiAI3mEymTWlpabeMHDnSiPUbpuYdO3YgOTn5e7PZPA7AcTsL51b7dkI547ZmttqXJFxCcwnP/z8lON/XQt99goKCEnv27Pnr4cOHh44fPz58xIgRzihTd21mZmbKivOiXbt2lRQWFr5fWVmZAeCk7gplQRSgAAUoQAEKUIACFKAABShAAQo4VYABulN5ndK4P4AKAD/aspQBulO82SgF3E2AAbqOZpQBuo4mg6UYVaB/TEzMR0uXLo0fPXq0Uceg67q3bduGmTNnZuXm5j4C4HBriuVW+63Rcty9NlvtxyvB+W8AvKME50fs7M0bQEJMTMwjvr6+dyUmJnYeNWpUyB133AFvb/kj41+yRfs333yD7du3l2ZkZFTU1dV9nZub+5Gy41eD8UfIEVCAAhSgAAUoQAEKUIACFKAABSjQFgEG6G1R0/6ZJgA/mjsG6NpPDCuggAEEGKDraJIYoOtoMliKkQVMsbGxq+bMmTN44sSJRh6H7mpfv349Fi1atD8nJ+exNm5fza32XTyrVlvtvwFAQvPhSmguW7WXtKMc2f1qqMlkGtfQ0DBs+PDh/gkJCeG33norbrrppnY06/pHjx07hoMHDyIzM7MwMzOz1tvbe4/ZbN4EYC+Ac66viD1SgAIUoAAFKEABClCAAhSgAAUooDcBBuh6mxH76mGAbp8T76IABX4swABdR68KBug6mgyWYnSBHrGxsWljx45NmD9/foifn5/Rx6Np/bW1tViwYEHp5s2bd+bk5CQDONOOgrjVfjvwWvOobLU/ffr0vKNHjxYCkGOfJDSXH42taceOewMB3BYeHn5nSEhIQkBAQOTgwYM7DRo0qHtMTAxuvvlmBAcH29GM828pLy/Hv/71L+Tm5uLAgQPF+/btu1hdXZ1fWlq6s6ioaDeA7wBUOb8S9kABClCAAhSgAAUoQAEKUIACFKCAkQQYoBtptv6vVgboxpw3Vk0BPQgwQNfDLCg1MEDX0WSwFLcQCA0Nfb5///7TU1JSooYMGeIWY3L1IPbt24e5c+fmHT58eHlJScmbDuqfW+07CLKlZmSr/enTp186fvy4bM/+BwDrndyldfOyOj02MDAwvnfv3kObmprigoODr4+NjfUfMGBAz169eqFnz54IDw9Ht27d0LFjR4eWdunSJZw9exZnzpxBQUEBTp8+jUOHDhWYzebasrKyCx06dMg+derU3qqqqiwAOVxl7lB+NkYBClCAAhSgAAUoQAEKUIACFHBLAQboxpxWBujGnDdWTQE9CDBA18MsKDUwQNfRZLAUdxIYFhcXt3jChAnxM2bM6KyXlbB6B5aVusuWLavYsGFDVnZ29mwAexxcM7fadzCo2pxstf/KK6+UHTt2TObtT07qprXN9gAQCaBX9+7do7t06RLt4+PTp6GhoZuvr2/Hrl27dggLC/MOCQnxCQ4O9g0LCwsNCAiAr68vfHx84OXlZemvsbER9fX1qKurQ3V1Nc6dO1dSXl5eV1paWn/u3LmG8+fPN9XV1VV7eXkVNzY2niwvLz9SVFR0FMApAPnt3D2htWPm/RSgAAUoQAEKUIACFKAABShAAQq4iQADdGNOJAN0Y84bq6aAHgQYoOthFpQaGKDraDJYirsJ+AUGBv4mMjLy+ZdeeimKZ6NffXrXrVuHxYsX5+Xn5/+hqqrqfQC1TnpBcKt9B8LKVvvz5s2r+fTTT/ccPXp0koHC4usByB7vnQHIr68D0AmAPwA5f8EbwA8J+g/bzzcor8kaABcB/AfABQAVAMqVXztQlk1RgAIUoAAFKEABClCAAhSgAAUo4OkCDNCN+QpggG7MeWPVFNCDAAN0PcyCUgMDdB1NBktxV4GoqKioad26dRs3c+bMqPHjx8PbW7I5Xg0NDdi4caME543nz59PP3Xq1GsA8lwhw632268sW+3PmTPndFZW1lsO3Gq//YWxBQpQgAIUoAAFKEABClCAAhSgAAUo4AYCDNCNOYkM0I05b6yaAnoQYICuh1lQamCArqPJYCnuLhATFRX1eFBQ0Linn3466uc//7nlTGZPvAoLC/HFF1/gnXfeyTtz5sy54uJiCc0naGDBrfbbgC5b7b/99tuVH3/88eHs7OyXAOxuQzN8hAIUoAAFKEABClCAAhSgAAUoQAEKUOAqAgzQjfnyYIBuzHlj1RTQgwADdD3MglIDA3QdTQZL8RSBPkFBQYk9e/b89fDhw0PHjx8fPmLECI8Ye2Zmpqw4L9q1a1dJYWHh+5WVlf8L4BvlnOqTGiFwq/1WwMtZ56+//rpstf9mVVXVe07car8VVfFWClCAAhSgAAUoQAEKUIACFKAABSjgfgIM0I05pwzQjTlvrJoCehBggK6HWWCArqNZYCkeKiD7uCfExMQ84uvre1diYmLnkSNHhgwdOtRttniXLdq/+eYbbN++vTQjI6Oirq7u69zc3I8A7FTOlH5HOUNaVjFrfclW+9O7d+/+4HPPPcet9q1mQ91q/6233sorLi7+S15e3nJXbbWv9YuC/VOAAhSgAAUoQAEKUIACFKAABShAAa0EGKBrJd++fhmgt8+PT1PAkwUYoOto9rkCXUeTwVI8WSAMwFCTyTSuoaFh2PDhw/0TEhLCb731Vtx0002Gcvn3v/+Nf/zjH8jMzCzMzMys9fb23mM2mzcB2AvgnNVgfgLgb8rq80odDdKkbLX/4LRp06Luv/9+j95q//PPP8eKFSvyKisrJTh/H0CujuaKpVCAAhSgAAUoQAEKUIACFKAABShAAbcVYIBuzKllgG7MeWPVFNCDAAN0PcyCUgMDdB1NBkuhwA8CgQBuCw8PvzMkJCQhICAgcvDgwZ0GDRrUPSYmBv369UPnzp11YSVnYf/rX/9Cbm4uvv322+L9+/dfrK6uzi8tLd1ZVFQk52J/B6CqhWJlJfohAEt0MZgfF9EnODg4MTw8/Nd333132Pjx43t48Fb7GQC02mJfpy8PlkUBClCAAhSgAAUoQAEKUIACFKAABZwrwADdub7Oap0BurNk2S4F3F9Avn7w0pcA/y3W13ywGgpYC8jq9NjAwMD43r17D2tqaort0qXL9SaTyW/AgAERvXr1QkREBHr06IFu3bqhY8eODtW7dOkSzp49izNnzqCgoACnT5/GoUOHCsxmc21ZWdmFDh06ZJ86dWpvVVVVFoAcm1XmLdVyJ4B0AH0dWqxzGrtiq/0xY8b0/NnPfuZ/xx13uNVW+3v37sVXX31V/tlnn5U1s9W+c2TZKgUoQAEKUIACFKAABShAAQpQgAIUoECLAnzT3pgvjqsF6MYckU3VHTp0eNUtBsJBUIACehJYAKAHgCf0VBRroQAFDCcQDqAPgN7du3fv16VLl2hvb+8+jY2N3X19fQO6du3aISwszDskJMQnODjYLywsrKu/vz/8/Pzg4+MDLy8vy4AbGxtRX1+P2tpa1NTU4Ny5c+fLy8trS0tL68+dO9dw/vz5prq6umovL6/ixsbGk6WlpUeKi4uPADgNIB/AmTbKbQHwKYCVbXxei8fiAawGUB4TE3OmsbFxqLrV/sCBA3HjjTdqUVOb+1S32t+2bduF3bt3l/n4+Hzdwlb7be6DD1KAAhSgAAUoQAEKUIACFKAABShAAQq0XYABetvttHyy2QBdy4LYNwUoQAEDCFynhE4jAXxvgHpZIgUoYDyB6wEEA5B93uXX8nWnEwB/AH4AZEX1g8qw/gKgAUAtgBoAFwH8B8AFABUSFiu/dqTCzwH8HsAtjmzUyW1NAvAnAC8CeFvp60db7Q8ZMsSy1X50dLSuttqvqKjA0aNHLVvt/+1vf6s9cOCAfGAi78KFC+vs2GrfybRsngIUoAAFKEABClCAAhSgAAUoQAEKUKA5AQboxnxdMEA35ryxagpQQHuB38r5xgAmaF8KK6AABTxUQN1lR4vddvYqIfQGg9i/AUBC/98AkHPdW7q6ATBptdV+dXU1iouLm91qv6SkxK+6uvr64uLiM7W1tesBrLBzq32DTBHLpAAFKEABClCAAhSgAAUoQAEKUIAC7ifAAN2Yc8oA3ZjzxqopQAF9COQBmALga32UwyooQAEPE9AqQE8C8DiAuw3gLeezvwfgvBKey6r81l5yZEdkS1vth4aGdggNDVW32vcNCwsLDQgIgK+vb7Nb7dfV1UGC8nPnzpWUl5fXyVb7JSUlDSUlJU01NTXVPj4+lq32y8vLjxQVFRUCGAIgUQn+lwPY1doB8H4KUIACFKAABShAAQpQgAIUoAAFKEABbQQYoGvj3t5eGaC3V5DPU4ACnizwJIAHAIzxZASOnQIU0ExAqwA9G8DzALZpNnL7OpbQWcLzNwEstu+RVt9lz1b7PxxWDzS2Yqv9mwBMV37Ime0SnB9qdXXGe8BZnsaTYMUUoAAFKEABClCAAhSgAAUoQAEKuIUAA3RjTiMDdGPOG6umAAX0IyCBxlwAX+inJFZCAQp4iIAWAfoMAKOUDw/pmVlsZJX8EwC26rlQm9oGAZgGYKwSmr8D4JSB6ren1HAAfWRFf3h4eHRwcHC0l5dX7/r6+u7+/v4BYWFh6Nq1q09ISIhPcHCwQ1b0NzQ0nCwrKztSXFx8VPE8CaDInmJ5DwUoQAEKUIACFKAABShAAQpQgAIUaI8AA/T26Gn3LAN07ezZMwUo4B4Cv1LCjjvdYzgcBQUoYCABVwfoPgDyAYwDsF+nTmHKqnOpVc47N0pIep+y2jxeCc5lxflFnRq3piyZDzlTvn/v3r2HNTU1xXbp0uV6k8nkN2DAgIjevXujZ8+e6NGjB7p37w7Z+t6R19XOlC8rK7vQoUOHnFOnTu2pqqrKApDDM+Udqc+2KEABClCAAhSgAAUoQAEKUIACFBABBujGfB0wQDfmvLFqClBAXwK7AcgqwT/rqyxWQwEKuLmAqwP0eQBuBjBFp66yMv5PANYDkFqNcE1UgnN/5d+RD4xQ9FVqDAQwMDw8/K6QkJCEgICAyMGDB3caNGhQ95iYGPTr1w+dO3fWxRArKipw9OhR5Obm4sCBA8X79u27WF1dnV9aWrqzqKhI/l3/DkCVLoplERSgAAUoQAEKUIACFKAABShAAQoYVsDTAnQJnnnpS8DTXoP60mc1FPBsgfsBpAAY4NkMHD0FKOBiAVcG6KHK6vOfAjC7eJz2dPeCcpyGrDrfaM8DGt7jrYTmslW7bM8uq80zNKynvV3LKvM7TCbTuIaGhjvvvvtu/4SEhPCBAwfippvkKHfjXMeOHcPBgwexc+fOol27dtV4e3vvMZvNmwDs5ep048wjK6UABShAAQpQgAIUoAAFKEABCuhJwNPCy6amJmboenkBduhgefl52mtQL/ysgwIU+EFgC4BPAawkCAUoQAEXCbgyQP8DAF8Az7pobPZ201HZsj1C2bL93/Y+qMF93ZQjP6YDyFSC8681qMMRXXoBSIiJiXnEx8fnvxMTEzuPGjUq5I477oCPj+yeb/yroaEBe/fuxY4dO0ozMjIq6urqvs7Nzf0IwE4ADcYfIUdAAQpQgAIUoAAFKEABClCAAhSggCsEPC28ZIDuileVnX0wQLcTirdRgALOFLgLwBoAUc7shG1TgAIUsBJwVYB+o7LqPFJnZ4oPUcLz7QBm6viVEWMVnMuHrGTFebaO671aab2DgoISIyIifv3f//3fYePHjw9PSEgw6FBaV3ZmZiY2btwoK9PPFRYWflBZWSm7BpxsXSu8mwIUoAAFKEABClCAAhSgAAUoQAFPE2CA7mkzrqPxMkDX0WSwFAp4tsAG5czUNzybgaOnAAVcJOCqAP19AIUA5rtoXPZ08zSAPyqrzuXDS3q87lC2ar9POd9cgvMiPRZqR00xUVFRjwcFBY17+umno+6//35ERMiif8+7CgsL8fnnn2PFihV5lZWVm/Ly8uTc+lzPk+CIKUABClCAAhSgAAUoQAEKUIACFLBHgAG6PUq8xykCDNCdwspGKUCB1gvcAmAHAFml+Z/WP84nKEABCrRKwBUB+m0Atipf1y61qjrn3SyruG8F8ASA753XTZtbvl8Jzm+2Cs5r2tyatg9GRUVFTevWrdu45557Lmr8+PFus0V7e1lli/eNGzdi6dKleWfPnpUgXT4gcaK97fJ5ClCAAhSgAAUoQAEKUIACFKAABdxLgAG6e82noUbDAN1Q08ViKeDuAn8CcEZnKzXd3Zzjo4CnCrgiQP8EwD4AqTpA/omyZfs/lZXnOijpihKmKMG5/KaEqXpdGW+Pm29gYOATkZGRz8+ePTtq0qRJ9jzjsfesW7cOr7/++omTJ0++UVVV9R6AOo/F4MApQAEKUIACFKAABShAAQpQgAIUuEKAATpfEJoJMEDXjJ4dU4ACPxZQzwruowTpcsf1AIIBdFZ+fR2ATgD8AfgB8AbgpTTVCKABQC0AWbF4UVnNfgFABYByAPJrXhSgAAWcHaDL4dYrAPTTAfVkAPIBpeeVcFoHJVlKkK/j05Tg/F/KivPP9VJcG+sYFhcXt3jChAnxM2bM6BwcLP988bqWQFlZGZYvX16xYcOGrOzs7NkA9lzrGf45BShAAQpQgAIUoAAFKEABClCAAu4vwADd/edYtyNkgK7bqWFhFPAkgXAAEpr3Dg4OfrZz585dAwMDi+vr67v7+/sHhIaGdggNDfUOCQnxCQ4O9g0LCwsNCAiAr6+vZTtcL68f8vPGxkbU19ejrq4O1dXVOHfuXEl5eXldaWlpfUlJSUNJSUlTTU1NtY+PT3FDQ8PJsrKyI8XFxUcBnAJw0sDn63rSa4VjpYCjBJwdoG8H8GcAqxxVcBvbeROAnCP+GwB729iGox+Tr/lqcC5b3MuK828c3Ymr2wsNDX2+f//+01NSUqKGDBni6u7dor99+/Zhzpw5J7KyspaVlJTIa5cXBShAAQpQgAIUoAAFKEABClCAAh4swADdgydf66EzQNd6Btg/BTxOIAxAbGBgYHzv3r2HNTU1xXbp0uV6k8nkN2DAgIhevXohIiICPXr0QLdu3dCxY0eHAkmwXlxcjDNnzqCgoACnT5/GoUOHCsxmc21ZWdmFDh065Jw6dWpPVVVVFoAcAOccWgAbowAF9CLgzAD9QQAvAfgvDQd7g7Jle7ESnv9Hw1rUruOU1eZPWp1vnquDutpbQo/Y2Ni0sWPHJsyfPz/Ez082R+HVVoHa2losWLCgdPPmzTtzcnKSrXakaWuTfI4CFKAABShAAQpQgAIUoAAFKEABgwowQDfoxLlD2QzQ3WEWOQYK6FogEMBt4eHhd4aEhCQEBAREDh48uNOgQYO6x8TEoF+/fujcWXZn1/6qqKjA0aNHkZubi2+//bZ4//79F6urq/NLS0t3Fqkem1oAACAASURBVBUV7QbwHYAq7StlBRSggAMEnBmg/y+A1wH8xQF1tqUJCfDlLOklAP5fWxpw8DN3KSvOZVv7d5QV52cd3IdWzZliY2NXzZkzZ/DEiRO1qsEt+12/fj0WLVq0Pycn5zEAZrccJAdFAQpQgAIUoAAFKEABClCAAhSgwFUFGKDzBaKZAAN0zejZMQXcWUBWmQ81mUzjGhoahg0fPtw/ISEh/NZbb8VNN91kqHH/+9//xj/+8Q/s3LmzaNeuXTXe3t57zGbzJmUrZK5ON9RsslgKXCHgrABdwr5fARilkfcCAFMAPAHgS41qULtNVFacyxEdsk27/GjQuCZHdt8/Jibmo6VLl8aPHj3ake2yLUVg27ZtmDVrVpbZbJa/U7IzDC8KUIACFKAABShAAQpQgAIUoAAFPEiAAboHTbbehsoAXW8zwnooYFgBbwAjYmJiJvr6+t71wAMPdB41alTI0KFD4e0tf2T8q6GhAXv37sX27dtLP/3008q6urq/5ebmrgeQ6WahkPEniyOgwLUFnBWgHwXwNICd1y7BoXd0V1adS6Ny3rls3a7VJR8imA6gRllxvk6rQpzY7w0xMTF/WbZs2YCEBFlYz8tZAjt27MCzzz77fU5OjuyskOesftguBShAAQpQgAIUoAAFKEABClCAAvoTYICuvznxmIoYoHvMVHOgFHCWQJ+goKAHIiIifn333XeHjRs3LtxTwoSdO3di06ZNRX/961/PFRQUvF9ZWfkpgJPOgma7FKCAQwWcEaDPAjAEwC8dWum1G7sXwJ8ArAEw/9q3O+WOTkpoPg1AtrLafKtTetK+Uf+4uLjPUlJS7nnggQe0r8YDKti8eTNefvnlr7Kzs3+hfDDDA0bNIVKAAhSgAAUoQAEKUIACFKAABSjAAJ2vAc0EGKBrRs+OKWB0gZioqKjHg4KCxj399NNRP//5z9GzZ0+jj6lN9RcWFuLzzz/HihUr8iorKzfl5eV9ACC3TY3xIQpQwFUCjg7QOwLIB3AfgO9cNQgAvwPworLqXIsz13spwbmsOM9QgvNvXTh+l3cVGRmZkpycPGvWrFkBLu/cgztMTU2tTktLS83Pz5/rwQwcOgUoQAEKUIACFKAABShAAQpQwKMEGKB71HTra7AM0PU1H6yGAgYQiIqKiprWrVu3cc8991zUL3/5S7fZor299rLF+yeffIK33nor7+zZsxKkv8PtZturyucp4DQBRwforwGIAPBrp1V8ZcPXKVu2y9btsmX7cRf1q3YzAICsNn9UCc3l692/XFyDFt3ddd99963ZsmVLXy069/Q+f/azn53YsmXLFABfe7oFx08BClCAAhSgAAUoQAEKUIACFPAEAQbonjDLOh0jA3SdTgzLooD+BHwDAwN/ExkZ+cLs2bOjJk2apL8KdVTRunXr8Prrr584efLkG1VVVe8BqNNReSyFAhQAHBmghyurz00AjrkAd6gSnssW6c+7oD/rLoYrK86lBgnNlwModXENmnUXHx//1bvvvjtq6FAZPi9XC+zduxdPPfXU9qysrHtc3Tf7owAFKEABClCAAhSgAAUoQAEKUMD1AgzQXW/OHhUBBuh8KVCAAnYIDIuLi1s8YcKE+OnTp3fu0qWLHY/wlrKyMixfvrxiw4YNWdnZ2bMB7KEKBSigGwFHBuh/VD4k84ILRidbpb8J4AkAa13Qn9rFOCU4lxXvanDuwu510dXwKVOmpK9evVp2GnDqdeTIETz88MM4dOiQpZ8nn3wSS5cuRceOclKAPq5Lly5h5syZWLlyJWbPno0TJ07g1VdfRXR0tFMLnDp1asGaNWsmA8h0akdsnAIUoAAFKEABClCAAhSgAAUoQAHNBRigaz4FnlsAA3TPnXuOnAL2CISGhj7fv3//GSkpKX2HDBlizyO8x0Zg3759mDt37onDhw8vKykpkeCLFwUooL2AowL0GAB/ByBbepc4eViym8VPlC3b/+nkvtTmJaiX0L5SWW2+wUX96q4bk8m0Oi0tbcrIkSOdWpsani9fvhzqSvff//73KCgo0FWIfv78efm3DSkpKRaPGTNmuCRA37FjB5KTk9eYzeapTp0INk4BClCAAhSgAAUoQAEKUIACFKCA5gIM0DWfAs8tgAG65849R06Bawj0iI2NTRs7dmzC/PnzQ/z8/AjWDoHa2losWLCgdPPmzTtzcnKSAZxpR3N8lAIUaL+AowL0NcrZ3wvbX1KLLdwC4E8A/iGLkZ3Yj9p0kHK+uQTn3ykrzr9yQb967qJTdHR0dlZWVl8fHx+n1inblEtgvn79enTt2tXSl4TqycnJSEtLs6zwlj+To1QGDBiAadOm4eDBg1i0aBHmzJmDpKQkS/AuAbd1qC3tDhs27HLte/bssdwnv79gwQIUFxdj8ODBlpBe2lPvbW71u7Q9ceJEfPnll+jfvz9iY2Px8ccfW+qRn525Cr2+vh7x8fEnjhw5EgfgolMng41TgAIUoAAFKEABClCAAhSgAAUooKkAA3RN+T27cwbonj3/HD0FWhAwxcbGrpozZ85geYOcl+MEJPRYtGjR/pycnMcAmB3XMluiAAVaKeCIAH0wgE0AIgHUt7J/e2+fopx3/iyAFfY+1Mb7ZBX9NGXF+cdKcC6r63kBtyUlJWWsXbu2l7Mx1HD6zJkzzYbR1mF6nz59LNuoy3W1AF3+3DaA37179+WwfPr06Zf7aq79iIgIvPzyy1cM3TqgDw0NddkKdCli8uTJp9PT08cquz84e0rYPgUoQAEKUIACFKAABShAAQpQgAIaCTBA1wjediXGunXrLKspPOligO5Js82xUsAugf4xMTEfLV26NH706NF2PcCbWiewbds2CTyycnNzHwFwuHVP824KUMBBAo4I0D8FsAPA2w6qybaZpQBGKVu273NSH9LsQCU0/5XV+eZ5TuzPiE0nLl68eO2LL754vauKV1eZS3/WK7vl99XwW85El/+fSU9Pv+YKdOu61WfU1ebWK95bat/2DHYtA/QlS5ZcmD17tpyDnuGq+WA/FKAABShAAQpQgAIUoAAFKEABCrhegAG6680tWx/Km03q9oiXLl2yrOBoboWFBuW5rEsG6C6jZkcUMILADSaTaVNaWtotzj7j1QgYzqxROcP1e7PZPA7AcWf2xbYpQIFmBdoboMsnjN4EINtIO/q6SVl1XqCE55cc3YHSnhzmLdu0/5dVcF7hpL6M3uzkVatWrXn00Uc1GYf1tu7yIazjx49fXhFub4AuIfn8+fMv169uzS7btcv/E6kBuXVwr9587733XrGlvPy+lgH6hx9+iMcee0x2Z1iryYSwUwpQgAIUoAAFKEABClCAAhSgAAVcIsAA3SXM/9eJ7ZmA6p9Y//7f//73y29OqVspytaF6lmB8kbTQw89hPfee8/y+IYNG3507p/1G1Xq6nY1qC8vL7dslaieP+higsvdMUDXSp79UkB3Av5xcXGfLVy48J7ExETdFeeOBWVkZGDevHlfZWdn/wJAjTuOkWOigI4F2hug/xXABwDSHTzG8Up4ngLgDw5uW23uYSU4DwawHMBKJ/XjTs26LECXAFsu612xbP8fxZ4V6NZbsZeUlFxxrrrtCnTbAN06oG9pEhmgu9PLm2OhAAUoQAEKUIACFKAABShAAQroU4ABuovnxfpNI9n6UL3UcPvOO+/ET3/6U3zwwQd47bXXcPLkSbzyyiv41a9+hQceeMCyAkOuvn37YtiwYZYQfODAgVesYLfe/lCef/jhh7F8+fIf3efiof+oOwboWs8A+6eAPgQiIyNTkpOTZ82aNStAHxV5RhWpqanVaWlpqfn5+XM9Y8QcJQV0I9CeAH0CgGcADHXwaBZKbgrgCQDbHdy2NPe0EpyfU1acf+KEPty1SZdt4W4dfEdHR1s8rXfOkjDc9v8r5B71DHR1Ny155o033rB8YNc6QO/UqdPlc9PVLdytA3Tb/uUDwQUFBZdXqKsTrGWAzi3c3fWvGcdFAQpQgAIUoAAFKEABClCAAhS4UoABuotfES0F6FKGvEl0ww03QM7+nTFjBl599VXLm07y45///CemTZuGJUuW4PHHH7/izaiuXbta3tySFRsvvPCC5Y0pCeLV1SNquw8++OCP/szFw7+iOwboWuqzbwroRuCu++67b82WLVv66qYiDypkzJgxJ7Zu3Spb0X7tQcPmUCmgtUB7AvTvAbwM4HMHDSJcWXVer2zZLgG3o64uSmg+DYCco/4OgJ2OatyD2rktKSkpY+3atb1cMWYJsSUkP3TokKU72y3U5f9l5EO8ci1YsOBywK1+aFeeS01NxYEDByz/L9OnTx/L/3+sXLnSsmOWfEBYds9atmwZcnNzr9jCXdq0br+57dvlHusAXW1///79lsBeDf6dZTV58uTT6enpYwH83Vl9sF0KUIACFKAABShAAQpQgAIUoAAFtBdggO7iObAnQJfgW0LvESNGWN58Gj58OD7//HPLm1nyhlRKSsqP3nCyDdDlTSrrS97gUsP1pKQky3bwWl9KgO7IMv6pbGcqW5oWO7JhtkUBCjhHID4+/qt33313lB6+JjlnhPpuVf5Neuqpp7ZnZWXdo+9KWR0F3EqgrQH6kwAeADDGQRr3AfiTsh28WpMjmr5RCc7ljHM5J1q2apfgn1fbBDpFR0dnZ2Vl9fXx8WlbC0566mr/X+OkLjVttr6+HvHx8SeOHDkSB+CipsWwcwpQgAIUoAAFKEABClCAAhSgAAWcKsAA3am8P27cnjPQZeWEvCGVnZ2N4uJiy8rztWvX4rrrrrP8t5yHbvuGlW2A3lxIrm4Tr7MA3ZGvwbsBJCk/Nith+hcunmJ2RwEK2C8wfMqUKemrV6+OsP8R7e60/fotH3SaP3/+FQXJh5Xka7SRrqlTpxasWbNGvnbuMlLdrJUCBhZoa4B+QvkeZ7cDxj4bwPPKqvMMB7QnTdwOQFabj1NCc1lxftJBbXt0MyaTaXVaWtqUkSNH6srB0wL0HTt2IDk5eY3ZbJ6qq4lgMRSgAAUoQAEKUIACFKAABShAAQo4XMCR4aXDi3NCg01NTU1OaLZ1TVqfJSjbr6vBtnpuoLQm2yfK2eeyLaFsdXjw4EG8/fbbeOaZZyyrx1sK0CW4sT4D/eLFi5at3CU0V7dwd+MAXZ2I66yC9B5Wq9KPtW6meDcFKOBMAb0GAi2NubkAXe5VA/PmvpY7089RbTMQcJQk23GRgPbfyLlooAbqRlayy2rz/so27bLi/D8Gqt8IpRrqA2dGAG1LjcoHziYDyGzL83yGAhSgAAUoQAEKUIACFKAABShAAeMIMEDXaK6sz/eTEtatW3f5zHL5bzWIUc8yl0BdzhGU8wIldL9agC7PW6+MVFdEesAK9OZm86dWYfo3Qg1gg0bTzm4pQIH/E9DtlrQtTdK1AnR5Tr5WJycnIy0tzennsDrqxcQtaR0lyXZcJKCLD0O6aKy670Y5jucfSnD+vu4LNnCBPPJE28njkSfa+rN3ClCAAhSgAAUoQAEKUIACFKCAqwUYoLtanP1dFlDedHXla1C2KJ4E4BarVemHOCUUoIAmArclJSVlrF27tpcmvbehU3sCdL19UMneYU6ePPl0enp6IoDv7H2G91FAIwEG6BrBN9etBt/L6Wj0Ti2lC4BoADHKD/n1wLvvvrvPrl08bcOp8i00PmbMmBNbt26dAuBrLfpnnxSgAAUoQAEKUIACFKAABShAAQq4VsCV4aVrR9Z8b3zTVQ+zoNSg4Zuu8makelb6cSVMl5XpNTriYSkUcHeBxMWLF6998cUXrzfKQN05QF+yZMmF2bNny7a0jjoL2SjTyjqNJ8Dv5XQ0Zxp+L6cjhXaV0scmKJfvUSUsDwKQq/w4ov66T58+E5999tmZs2bNCmhXr3y4VQKpqanVaWlpqfn5+XNb9SBvpgAFKEABClCAAhSgAAUoQAEKUMCwAgzQDTt1xi9cJ2+6jlXC9HuU7d3TAew1vi5HQAHdC0xetWrVmkcffVT3haoF2hOgyz0TJ060nIs+dOhQw4ztww8/xGOPPSYr69YapmgW6qkCDNB1NPM6+V5ORyLNluJts5JcXVUuP1+wCsqtA/OTLQzKPy4u7rOFCxfek5gom4bwcrZARkYG5s2b91V2dvYv+GFbZ2uzfQpQgAIUoAAFKEABClCAAhSggH4EGKDrZy48rhKdvekq20irq9IvWm3xXupxE8MBU8A1Am4ZoBvxDHSZbgbornnRsxeHCDBAdwijYxrR2fdyjhlU21tpbtt1NSyXcPzySnKr0Ly8Dd1FxcbG/uWPf/zjLSNHjmzD43zEXoEdO3YgOTn5e7PZPA6A7FrFiwIUoAAFKEABClCAAhSgAAUoQAEPEWCA7iETrcdh6vhN11FWYfp6JUz/Uo+GrIkCBhZwuy3c1fPPIyIiLCvQjXRxC3cjzZbH18oAXUcvAR1/L+dMpVZtu66E5Q0OLijeZDL9OTU1NX706NEObprNicC2bdswc+bMrNzc3EcAHKYKBShAAQpQgAIUoAAFKEABClCAAp4lwADds+ZbV6M1wJuuwVZBupxFKdu7y4+WttXUlS+LoYDOBW5LSkrKWLt2rez+YIiruS3c58+ff0XtCxYsMFx4LgOYPHny6fT0dNkP+DtDTAaL9GQBBug6mn0DfC/XVi1Hbrve1hqu9ZwpNjZ21Zw5cwbL0SG8HCewfv16LFq0aH9OTs5jAMyOa5ktUYACFKAABShAAQpQgAIUoAAFKGAUAQboRpkpN6zTYG+6DrEK03co56VvcsNp4ZAo4CqBTtHR0dlZWVl9fXx8XNUn+2lGoL6+HvHx8SeOHDkSB0COsOBFAT0LMEDX0ewY7Hu55uTkw5LWZ5JHW/23I7ddd9as9YiNjU0bO3Zswvz580P8/Pyc1Y9HtFtbW4sFCxaUbt68eWdOTk4ygDMeMXAOkgIUoAAFKEABClCAAhSgAAUoQIEfCTBA54tCMwGDvunqqwTpkwD0s1qVnqMZJDumgEEFTCbT6rS0tCk8w1XbCVTOeF1jNpunalsJe6eAXQIM0O1ics1NBvpeTg/brjttUkJDQ5/v37//9JSUlKghQ+Qzn7xaK7Bv3z7MnTs37/Dhw8tLSkrebO3zvJ8CFKAABShAAQpQgAIUoAAFKEAB9xJggO5e82mo0RjoTdeWXPtbrUrPUsL0dQAaDTURLJYC2gkMnzJlSvrq1asjtCvB/p6Vr1l2P9DU1GT3vVreOHXq1II1a9YkAdilZR3smwJ2CjBAtxPKFbfp7Hs5I2y77sxpGRYXF7d4woQJ8TNmzOgcHCyL63ldS6C8vBzLli2r2LBhQ1Z2dvZsAHuu9Qz/nAIUoAAFKEABClCAAhSgAAUoQAH3F2CA7v5zrNsR6uxN1/Y6PaSE6XdarUo/0N5G+TwF3F0gPj7+q3fffXfU0KFD3X2ouhzf3r178dRTT23Pysq6R5cFsigK/FiAAbqOXhUafS9n9G3XnTmDfoGBgb+JjIx8fvbs2VGTJsmGSbxaEli3bh0WL16cl5+f/2ZVVdV7AGqpRQEKUIACFKAABShAAQpQgAIUoAAFRIABOl8Hmglo9Kars8cbZbUqvcQqTL/g7I7ZPgUMKnDXfffdt2bLli19DVq/ocseM2bMia1bt04B8LWhB8LiPUmAAbqOZtvJ38u59bbrTp7GqKioqGndunUbN3PmzKhf/vKX8PLycnKXxmi+oaEBn3zyCd566628s2fPbsrLy3sHQJ4xqmeVFKAABShAAQpQgAIUoAAFKEABCrhKgAG6q6TZz48EnPymqx7Exyhh+ngAsrV7OoBMPRTGGiigJ4HIyMiU5OTkWbNmzQrQU13uXktqamp1Wlpaan5+/lx3HyvH51YCDNB1NJ0O+F7uatuuVwI4AiDX6of890kdEei9FFNUVNTjQUFBD06bNi3q/vvvR8+ePfVes1PqKywsxOeff44VK1bkVVZWSnD+gfK6ckp/bJQCFKAABShAAQpQgAIUoAAFKEABYwswQDf2/Bm6ege86WqU8YdZrUr3sVqVXmSUAbBOCjhZwD8uLu6zhQsX3pOYmOjkrti8CGRkZGDevHlfZWdn/wJADVUoYCABBug6mqxWfC93rW3XJSS3DcvLdTRUo5fSJygoKLFnz56/Hj58eOj48ePDR4wYYfQx2VV/ZmYmNm7cWLRr166SwsLC9ysrKzP4IQy76HgTBShAAQpQgAIUoAAFKEABClDAowUYoHv09Gs7+Fa86aptoY7t/S6rMP0zZWW6/MyLAp4ucIPJZNqUlpZ2y8iRIz3dwqnj37FjB5KTk783m83jABx3amdsnAKOF2CA7njTNrfYzPdyzW27HgPg+mZWkqsryxvaXAAfbK2ArPhPiImJecTX1/euxMTEzqNGjQq544474O0tf2T8S7Zo/+abb7B9+/bSjIyMirq6uq9zc3M/ArATAF9rxp9ijoACFKAABShAAQpQgAIUoAAFKOASAQboLmFmJ80JeGiArlJ0UoL0SQB6Wa1K/xdfLRTwYIH+MTExHy1dujR+9OjRHszgvKFv27YNM2fOzMrNzX0EwGHn9cSWKeA0AQboTqNtfcPK93JyRI2E5PKD2663nlGrJ2SHpKEmk2lcQ0PDsOHDh/snJCSE33rrrbjpppu0qqlN/R47dgwHDx5EZmZmYWZmZq23t/ces9m8CcBeAOfa1CgfogAFKEABClCAAhSgAAUoQAEKUMCjBRige/T0azt4Dw/QrfEHWq1KP6CE6X/WdnbYOwU0EzDFxsaumjNnzuCJEydqVoQ7drx+/XosWrRof05OzmMAzO44Ro7JIwQYoOtompXv5R61Wl3Obdd1ND+tKCUQwG3h4eF3hoSEJAQEBEQOHjy406BBg7rHxMTg5ptvRnCw7MKv/VVRUYGjR4/iyJEj+Pbbb4v37dt3sbq6Or+0tHRnUVHRbgDfAajSvlJWQAEKUIACFKAABShAAQpQgAIUoICRBRigG3n2DF47A/RmJ1ASwyR5E9NqVfo/DD7VLJ8CrRXoERsbmzZ27NiE+fPnh/j5+bX2ed5vJVBbW4sFCxaUbt68eWdOTk4ygDMEooCBBRig62jy+L2cjibDsaXI6vTYwMDA+N69ew9tamqK69Kly/Umk8lvwIABEb169UJERAR69OiBbt26oWPHjg7t/dKlSzh79izOnDmDgoICnD59GocOHSowm821ZWVlFzp06JBz6tSpPVVVVVnKB8LOOrQANkYBClCAAhSgAAUoQAEKUIACFKCAxwswQPf4l4B2AHzT9ar2/axWpZ+0CtOrtZsx9kwB1wqEhoY+379//+mLFi2KGjx4sGs7d5Pe9u3bh7lz5+YdPnx4eUlJyZtuMiwOw7MFGKDraP75vZyOJsP5pfQAEAmgd/fu3ft16dIl2tvbu09jY2N3X1/fgK5du3YICwvzDgkJ8QkODvYNCwsL9ff3h3wIzsfHB15eXpYKGxsbUV9fD/lwV01NDc6dO1dSXl5eV1paWl9SUtJQUlLSVFNTU+3j41Pc2Nh4sry8/EhRUdFRAKcAyPfERc4fKnugAAUoQAEKUIACFKAABShAAQpQwNMFGKB7+itAw/HzTVe78R9QwvQxANYpYbpsUcmLAp4gcGdcXNzrEyZMiJ8xY0ZnvWwhq3f48vJyLFu2rGLDhg1Z2dnZswHs0XvNrI8Cdgq4NECXbaIffvhhWf16RXnr1q2DFsdMSD2vvvqq/P1G165d7SRz3m38Xs55tgZr+XoAssd7ZwDy6+sAdALgD0C2kfEG8EOCDjQCaABQC6AGwEUA/wFwAUAFADkGQH7NiwIUoAAFKEABClCAAhSgAAUoQAEKaCbAAF0zenbMN11b/RroabUqXd50TFd+lLS6JT5AAWMJ+AUGBv4mMjLy+ZdeeilKi9DKSFwS7C1evDgvPz//zaqqqveUkMJIQ2CtFLiagMsD9OTkZKSlpSE6OtpS1/nz5zFjxgxLkK3+nqumjAG6q6TZDwUoQAEKUIACFKAABShAAQpQgAIUoIAnCzBA9+TZ13jsDNDbNQEJVmH6BmVl+tZ2tciHKaB/gaioqKjp3bt3f/C5556LGj9+PLy9ZVEbr4aGBmzcuBFLly7NO3v27Ka8vLx3AORRhgJuKKB5gC7nM8+cORNJSUkW3gULFqC4uBhy1MTSpUtx8OBBDBs2zPJnTz75pOX35Izo3//+9wgMDMSXX35p+SHPvfzyy5b71DZXrlxp+e89e/Zg6NCh2Lt37+X2b7nlFst50Dt27MC9994LCfY/++yzy+1LuP7BBx/gtddec/iZ1C29jvi9nBv+DeOQKEABClCAAhSgAAUoQAEKUIACFKAABeBxATrnXHcCnvYadPQEyFaZ8g7+JAAhVqvSTzi6I7ZHAR0JxERFRT0eFBQ0btq0aVH3338/evaUDRo87yosLMTnn3+OFStW5FVWVkpw/gGAXM+T4Ig9SEDzAF2CanVVeklJCaZPn46PP/7Yshpd3fJ9+fLlGDhwoCVoj4iIsATlEqBv2rTJcm9oaKhlC3j5fQnK5c/kkv+W0Fxts7n21S3c5X7rlfDr16+3tOHKXToYoHvQ3zwOlQIUoAAFKEABClCAAhSgAAUoQAEKeJAAw0v9TXYQANmSW84OrNNfeaxIxwKDrFal/1UJ0zfquF6WRoH2CvQJCgpK7Nmz56+HDx8eOn78+PARI0a0t01DPJ+ZmSkrzot27dpVUlhY+H5lZWUGgJOGKJ5FUqB9Ai4P0Js7A916hbiE3xJey5nkEn6np6dfXhUu/63++TvvyMYQP4Tkcskzx48fx7Rp064I021XuFu3b7uFu/yZfN2TsP6VV17B448/7tJt5Rmgt+/FzKcpQAEKUIACFKAABShAAQpQgAIUoAAF9CnAAF1/8zIewFQA9+uvNFZkEAHZ01pWOe9WAwAAIABJREFUpcsPk9Wq9CyD1M8yKdBaAXnNJ8TExDzi6+t7V2JiYudRo0aF3HHHHW6zxbts0S5B3I4dO0ozMjIq6urqvs7Nzf0IwE4ADa0F4/0UcKJAfwCyf7n6o4+j+2pqanJ0ky22Z73avLnzzm0DcwnFd+/efcW26uqKcQnQb7jhhssrxG0DdNnW3fpat24d+vbte0UgbxugS//ygZqHHnrI5du3S60M0F32UmRHFKAABShAAQpQgAIUoAAFKEABClCAAi4UYIDuQmw7u/oTgGwAf7Tzft5GgasJxFmF6bKtc7ryg4EbXzfuKhAGYKjJZBrX0NAwbPjw4f4JCQnhsjrzxhtvNNSYjx07ZjlLOTMzszAzM7PW29t7j9ls3gRgL4BzhhoMi3VngZ8CuNMqMC+XI7yVH/JaPergwbt8Bbq6Xbs9AXprVqCr27bLCnTrrditvWzbsw3Qz58/j7lz51pWnXfr1s2l27dLnQzQHfzqZnMUoAAFKEABClCAAhSgAAUoQAEKUIACuhBggK6LabiiiDwAYwCY9VcaKzK4gOxuIKvS7wawTgnS9xt8TCyfAlcTCARwW3h4+J0hISEJAQEBkUOGDOl0++23d4+JiUG/fv3QuXNnXQhWVFTg6NGjyM3NxYEDB4r37dt3sbq6Or+0tHRnUVHRbgDfAajSRbEswtMFrFeXy6/l6AA1MJefnX2UgK4D9GudgS6BuPVZ5c2dgW7dhrzYrLeEtw3Q5c+tz1ZvLuR35guWAbozddk2BShAAQpQgAIUoAAFKEABClCAAhSggFYCDNC1km++31sAfAwgWl9lsRo3E4i0WpUuKwXVVekVbjZODocCtgKyOj02MDAwvnfv3sOamppiu3Tpcr3JZPIbMGBARK9evRAREYEePXpYVnJ27NjRoYLV1dUoLi7GmTNnUFBQgNOnT+PQoUMFZrO5tqys7EKHDh1yTp06taeqqkqOW8jhKnOH8rOxtgkE2GzHLoH5P20C87Nta7rNT+k6QJdRSUg+bJhQAU8++eTl7dwl6L5w4QK++uor+bsP2aJ94sSJlvvUc89Xrlxp+W/1z2xXoMuKc/WZls5db7NsGx5kgN4GND5CAQpQgAIUoAAFKEABClCAAhSgAAUooHsBBuj6mqLfApCzQp/RV1msxo0FRith+gQlSJeV6TvceLwcGgVsBXoAkA+V9O7evXu/Ll26RHt7e/dpbGzs7uvrG9C1a9cOYWFh3iEhIT7BwcF+YWFhXf39/eHn5wcfHx94eXlZ2mtsbER9fT1qa2tRU1ODc+fOlZSXl9eVlpbWl5SUNJSUlDTV1NRU+/j4FDc2Np4sLS09UlxcLFtbn1JW7BZxaiigAwHZksF2hbn16nL5tdYftnJpgO7IOZEA3foMdEe17ax27amPAbo9SryHAhSgAAUoQAEKUIACFKAABShAAQpQwGgCDND1NWPbAbwN4DN9lcVqPEAgVAnSJwGQFYfqqvQCDxg7h0iBlgSuBxAMQEJF+fV1ADoB8AfgB8AbwA8JOtAIoAFALYAaABcB/AfABSVwlN0e5Ne8KKAnge42gXm8zepyCczl9ayniwG6MhvqqnX5z6VLlzp81wx7Jp0Buj1KvIcCFKAABShAAQpQgAIUoAAFKEABClDAaAIM0PUzYxLMVCoBTbV+ymIlHiggqw/lrHT5sUUJ0z/1QAcOmQIUoIC7CcguN+oK8zsB9FIC871Wwbnex2zYAF3vsG2pjwF6W9T4DAUoQAEKUIACFKAABShAAQpQgAIUoIDeBRig62eGxspRmQBkS21eFNCDgKxEV4N02eJaXZV+RA/FsQYKUIACFLimQD+bFeZBNivM/37NFvR3AwN0Hc0JA3QdTQZLoQAFKEABClCAAhSgAAUoQAEKUIACFHCYAAN0h1G2u6F3APwbQGq7W2IDFHC8wC1WYfpBJUxf7/hu2CIFKEABCrRD4Cc2gbkcLWB9hnlWO9rWy6MM0PUyEwAYoLdrMlp7TEg9gDoAslPVJR4T0i57PkwBClCAAhSgAAUoQAEKUIACFKAABa4qwABdPy8QCc8TAbjDm9v6UWUlzhD4lRKm3w5gnRKmf+eMjtgmBShAAQpcVeC/bALzcpvA/F9u6McAXUeTygD9mpMRDkCOTujdvXv3fiEhIdFeXl596uvru/v7+wd07dq1Q1hYmHdISIhPcHCwX1hYWFd/f3/4+fnBx8cHXl5elg4aGxtRX1+P2tpaVFdXo6Sk5Hx5eXltaWlp/blz5xrOnz/fVFdXV+3l5VXc0NBwsqys7EhxcfFRAKcAnARQdM1KeQMFKEABClCAAhSgAAUoQAEKUIACFKDAZQEG6Pp4McQDyABwkz7KYRUUsEtAXq/qFu+FVlu8X7Trad5EAQpQgAKtEZDv2dTzy9WfT9gE5hKWufvFAF1HM8wA/YrJ6AbAFBgY2L93795Dm5qaYrt06XK9yWTyGzBgQESvXr0QERGBHj16oFu3bujYsaNDZ/LSpUs4e/Yszpw5g4KCApw+fRqHDh0qMJvNtWVlZRc6dOiQc+rUqT1VVVXyYV0zgLMOLYCNUYACFKAABShAAQpQgAIUoAAFKEABNxJggK6PyZwF4GYAT+ujHFZBgVYL/FwJ03+hBOmyMv1vrW6FD1CAAhSggCoQ0Exg/k+bwNwTAzAG6Dr6O+LhAXoggNvCw8PvDAkJSQgICIgcMmRIp0GDBnWPjo5Gv3790LlzZ13MVkVFBY4ePYrc3FwcOHCgeN++fRerq6vzS0tLdxYVFe0GIDsJVemiWBZBAQpQgAIUoAAFKEABClCAAhSgAAV0IMAAXQeTAGAbgJUANuujHFZBgTYLyFalsip9kuw4arUq3RNDnjYj8kEKUMAjBYJtAvM7bMJyOcu80iNlrhw0A3QdvQiUAP0MAAlh5TUqP/9DRyU6upQwAENNJtO4hoaGYSNGjPAbMWJEz4EDB+LGG290dF9Obe/YsWM4ePAgdu7cWbRr164ab2/vPWazeROAvQDOObVzNk4BClCAAhSgAAUoQAEKUIACFKAABXQuwABd+wmSFWb/ARCk/Kx9RayAAo4RGG61xftGJUzf4pim2QoFKEABwwt0B3CnVWgeaxOYS4hVY/hROn4ADNAdb9rmFpUAva/Va1le0/LaVsN0CdQPtLkDfTwoB5EnxMTETPT19b0rMTGx88iRI0OGDh0Kb29vfVTYzioaGhrwzTffYPv27aUZGRkVdXV1X+fm5n4EYCeAhnY2z8cpQAEKUIACFKAABShAAQpQgAIUoIDhBBigaz9lsvV1MoBR2pfCCijgFIHrrValy/mg6cqP407pjY1SgAIU0KdApM0K817NBOb6rFxfVTFA19F8tLCFe0+bQP0GZWW6ukpdwnUjXL2DgoISIyIifn333XeHjRs3LjwhIcEIdbe7xszMTGzcuFFWppcUFha+X1lZmQHgZLsbZgMUoAAFKEABClCAAhSgAAUoQAEKUMAgAgzQtZ+ot5U3pN7QvhRWQAGnC/yX1ap0eQNdwvT/cXqv7IACFKCA6wWibQJzOS9Zvu6pP+TMYV6tF2CA3nozpz1h5xnooUqgru640N9my3cJ1uudVmTrG46Jiop6PCgoaNzTTz8ddf/99yMiIqL1rbjBE4WFhfjiiy/wzjvv5FVWVv4lLy/vAwBmNxgah0ABClCAAhSgAAUoQAEKUIACFKAABa4qwABd+xfIEQAPA/he+1JYAQVcJiBfe+SsdPkRD2CdEqb/02UVsCMKUIACjhX4iU1g3mgTmGc5tjuPbY0Buo6m3s4A3bbizjYr1AfZbPkuHzK5qMEwo6KioqZ169Zt3HPPPRc1fvx4+Pj4aFCG/rqULd43btyIt956K6+4uFiC9OUA8vRXKSuiAAUoQAEKUIACFKAABShAAQpQgAKOEWCA7hjHtrZiArAVgJwdyYsCniogfw/UMP3fVlu813kqCMdNAQoYQuB2m8C81CYwl69nvBwvwADd8aZtbrGNAbptf52Uv0uyQl1dpf6tzSr1ijYXee0H/QIDA38TGRn5/EsvvRQ1ceLEaz/hwXesX78er7/+el5+fv6bVVVV7wGo9WAODp0CFKAABShAAQpQgAIUoAAFKEABNxVggK7txD4LIA7AE9qWwd4poBuBB5UwfaQSpMvK9G90Ux0LoQAFPFVAvl8aZvPjhBLw7VWC81OeiuPicTNAdzH41bpzUIBu24Us+7YO0+XXh21WqZc4iGFYXFzc4gkTJsTPmDGjc3BwsIOade9mysvLsWzZsooNGzZkZWdnv6R8LXTvQXN0FKAABShAAQpQgAIUoAAFKEABCniUAAN0baf7CwCrAWzUtgz2TgHdCfRRgvRJAKqsVqWX6a5SFkQBCrijQMdmAnM5asX6DPNz7jhwA4yJAbqOJslJAXpzI1Q/wKIG68eV0FbOT5e/l4WtZQkNDX2+f//+01NSUqKGDBnS2sd5P4B9+/Zh7ty5eYcPH15eUlLyJlEoQAEKUIACFKAABShAAQpQgAIUoIC7CDBA124mfQH8B0AogErtymDPFNC9wD1WYXq6EqZv133VLJACFDCSQBebwHywTVguAd0FIw3IjWtlgK6jyXVhgG47ajlCwXqVerHNlu/5V2HqERsbmzZ27NiE+fPnh/j5+elI1Hil1NbWYsGCBaWbN2/emZOTkwzgjPFGwYopQAEKUIACFKAABShAAQpQgAIUoMCVAgzQ2/6KuB6A7PPYGYD8+joAcoajPwB5J84bgJfSfCOABuWMwBoAFwEMAPAQgPEAyvnGfNsngk96jECIVZAeaLUqndsme8xLgAOlgMMEetgE5rHNBOY819dh3A5tiAG6Qznb15iGAbpt4bdanZ8uwbp84EU++CIr1OXHv5UHTLGxsavmzJkzmGedt2/ubZ+Ws9EXLVq0Pycn5zEAZse2ztYoQAEKUIACFKAABShAAQpQgAIUoIBrBRigX91b3mCPBNA7PDy8X3BwcLSXl1efxsbG7r6+vgFdu3btEBYW5h0SEuITHBzsGxYWFurv7w9ZyeLj4wMvrx/y88bGRtTX10NWaNTU1ODcuXPnz549G1BWVlZfXl5edv78+aa6urpqLy+v4oaGhpNlZWVHiouLjwKQYFBW0HAlh2v/XrA3/QvcoYTpSQC+UsL0zfovmxVeQ6BnW7bhpSoF7BDoaxOYy2vNejv2b+xog7foQ4ABuj7mwVKFjgJ0W5V45e+8ukpdPsx6+Oabbx6YlpbWc/To0TpSdJ9Stm3bhpkzZ2bl5uY+opxb7z6D40goQAEKUIACFKAABShAAQpQgAIU8CgBBuj/N91hAGIDAwPje/fuPaypqSm2S5cu15tMJr8BAwZE9OrVCxEREejRowe6deuGjh3leFTHXZcuXcLZs2dx5swZFBQU4PTp0zh06FCB2WyuLSsru9ChQ4ecU6dO7amqqsoCkAOAZ686jp8tGVdAdnuQEF1+3ABgnRKmc+WTseY0olOnTrN79uz588LCws8vXry4GECBsYbAanUmEG0TmMuuFdaB+Xc6q5fl2C/AAN1+K6ffqeMA3XbsCTfffPOHK1as6J2QkOB0F0/uYMeOHUhOTv7ebDaPAyBn1fOiAAUoQAEKUIACFKAABShAAQpQgAKGE/DkAF3eTL8tPDz8zpCQkISAgIDIIUOGdLr99tu7x8TEoF+/fujcWXZn1/6qqKjA0aNHkZubiwMHDhTv27fvYnV1dX5paenOoqIi2ZZSgoAq7StlBRTQVOAnVmH6P622eNe0KHZ+VQFLcH7x4sUZzz77bG1SUpJfenp67R//+Ee/Tp06LWOQzldPKwTkWJRhVj/qbQLz7Fa0xVv1LcAAXUfzY5AA3T8uLu6zhQsX3pOYmKgjPfctJSMjA/PmzfsqOzv7FwDk+CpeFKAABShAAQpQgAIUoAAFKEABClDAUAKeFqDLKvOhJpNpXENDw7Dhw4f7JyQkhA8cOBA33nijoSbu2LFjOHjwIHbu3Fm0a9euGm9v7z1ms3kTgL1cnW6oqWSxzhF4WAnTZav3dGVl+v86pyu22gaBK4Lz3/72t36yw4d6yS4cb7zxBoP0NsB60CP/P3v3Al5Vda///oVcCDSEEAIh3EKom2Ql4VCxu6KApxBusrWCYPGoAbTtKQI7Ah7/cpNtUS4+3YJNEWXbKhD1j6eyiVUBBYJbQVpPtbJJsgJVQ7gkXEIIIYWQkHCesbqWexG55LLmyprJdz4PjyhzjvEbnzHBkHeNMW71CsuHSDpdJzD/uhVZtLahXm5tA7bBeAP67xNxcXFL09PT586dOzfMBpYtpsSVK1dWZmRkrCwsLFzYYgbFQBBAAAEEEEAAAQQQQAABBBBAoNUIBPQ3vHw0C0GSRiQmJj4YEhJyxz333NNp1KhRUUOGDFFQkPkl+181NTXas2ePtm/fXvrOO++UV1dX/1d+fv4bkrIl1dh/hIwAgUYLmE/GPOQO0096rUpnx4ZGkzbpwesG53VbJkhvknVLerhtndXlZqW52RbYe0v2oy1pwIylWQT+RdJ7ku6S9H6zVPCPTs9J6uv+UEgzluHq2nyhvFTSo5JMCLq6uQtqRP933Hnnneu3bNliTLn8LDBu3LhDW7dunSrpYz93TXcIIIAAAggggAACCCCAAAIIIIBAkwRacoDeJyIi4p6ePXv+/Mc//nHXiRMnxraWMw937typTZs2FX/00Uenjh079rvy8vJ3JB1u0pvCwwjYX8CEI+as9Hu9gvSP7D8sW4ygQcF53RERpNtijn1ZZIerBOZf1AnMS3zZIW21eoFACc/NRGyR9B+SsgJoVn7oDtLNCm4TpJsPr9jiSklJ+fDll18eZT44y+V/AfMB3+nTp2/PyckZ7f/e6REBBBBAAAEEEEAAAQQQQAABBBBovEBLDNAT4+PjfxYRETHx0Ucfjb/77rvVo0ePxgvZ+MmioiK9++67eumllwrKy8s3FRQU/F5Svo2HROkI+EIgxh2km5XpZmWr2eLd/Djui8Zp4wqBJgXndS0J0lvs29W5TmA+uE5YbsI6syqXCwErBAIpPDfjmy8pWtLjVgy2iW3+3B2k/29JiyQF+m4uw6dOnZq5bt26/zkjpIkAN3r8woULmjNnjsyxJE899dSNbm/0rx84cEBPP/20Vq9erS5dulzRzjPPPKN+/frpwQcflLlv8uTJ2rdv37f3DBw4UG+99ZYSEhIa3X9DHpw2bdqx9evXmw8w7mrIc9yLAAIIIIAAAggggAACCCCAAAIINKdASwrQ4+Pj42d069Zt4uzZs+Pvu+++FrNFe1NfELPF+x/+8Ae98MILBSdPnjRB+hpJBU1tl+cRaAEC/6c7TDff2DWr/UyQbrbw5WqagE+D87qlEKQ3bXIC4OnYOoF54lUC8+oAqJMSWr5AoIXnRtwcUbBK0j8HKH8nd4g+wb0afV2A1imHw7EuIyNj6siRI/1WollxnZlpvpSQli5d+p1w21eFNCRAT09PV0ZGxreBualx5syZfgvRd+zYofT09PVOp3Oar8ZPOwgggAACCCCAAAIIIIAAAggggIDVAi0hQA8JDw//RVxc3P8zb968+IceMotKua4l8Prrr2v58uWHDh8+/OuKiopXJBFS8LogIH3PK0g34Z5nVfpX4DRIwNLgvG4lBOkNmpvmvNmcPWxCQc8Psy2M9/nlnzZncfTdagUCMTz3TMZ5Seb3SVkAz475AJo5H/2sO0j/MsBq7ZCQkJCbk5PTNzg42G+lmdXfI0aMUHZ29rerwD2dv/HGGzJ/TzErwEePHq2OHTu6Vql7Vq2vXbvWdevu3btltpz3hOSdOnWS968lJia6Vpd/8MEHGjNmjEy73qvQ665Arxugmz7MPeaycpW8Z9yXLl1ScnLyoYMHDyZLMu82FwIIIIAAAggggAACCCCAAAIIIBDwAnYP0IcmJyevuP/++1NmzZrVKTIyMuDBA6HAsrIys+Xj2Y0bN+bk5ubOs9NZloHgRw0tXuAWrzD9T+4wfWOLH3XTBujX4LxuqQTpTZs8C542K8q9A3Nzprl3YG7OM+dCoDkFAjk8Ny4fSFot6d3mRKpn34+5g/TfuIP0ej5m+W23pKWlZW3YsKGX5T25Ozh9+rQWLlzoWnleUlKi3//+9/rVr36l9u3bu8JwT5AdHR3tCsBNSG4CbO8w23t1uGnWbL/+xBNPuO4395n/361atUqHDx+u9xbuVwvQPSvlTVumPquvKVOmHM3MzBwv6XOr+6J9BBBAAAEEEEAAAQQQQAABBBBAwBcCtg3Qo6OjHx8wYMDMpUuXxt92222+sGh1bezdu9d8o69g//79L5aUlDzf6gAYMAI3FjBbWpjt3X/gDtJflxRoq+xuPArr7mjW4LzusAjSrZvoG7Rsfn94B+ZVdQLzvGarjI4R+K5AoIfnpmJzvrjZKv0Jm0ygOWPcrEa/3R2i/yEA6h6/YsWKDU8++WRHf9ViQmmz8tyzqvzf/u3f9LOf/cy1dbpZJf7NN998u+Lb8+8zZsxwhePmGROoe1ajp6WlyQTt3uG3d+httwD9ueeeOzdv3jzz9dQ7/poP+kEAAQQQQAABBBBAAAEEEEAAAQSaImDHAL17UlJSxoQJE1IXL14cFRoa2pTxt/pnq6qqtGTJktLNmzfvzMvLS5d0vNWjAIDAdwXMilpPmH7Ia4v3i60UK6CC87pzQJBu+Vt5a53AvKROYP615RXQAQKNE7BDeG5GZrZHf07S4MYNs9meMr4mSD/g/hDA35qtEmnKq6++uv7hhx/2WwlmhfjixYuv6M8cneRZPW5+wbNlet0A3WzH7n2Z5374wx9escrclwG66f+TTz5xrWb3xwr01157TY888shUSRv8NiF0hAACCCCAAAIIIIAAAggggAACCDRBwG4BuiMpKenVBQsWDDbfjOLynYD5RtqyZcv+lJeX94gkp+9apiUEWpyA2YLUrKIa6xWk72lxo7z6gAI6OK9bMkG6T97KoDphuVlp/lWdwPyYT3qiEQSsFbBLeG4U2kq6ICla0jlrWSxpfaE5Ztu9Gn25JT3cuFG/BujeW7SbFefm8pxhvnr1am3btu2aK9BnzZrlCso9z3mG5v28OePclwG6P89AN+MhQL/xC8sdCCCAAAIIIIAAAggggAACCCAQWAJ2CtAHOByON1euXJkydqzJrbh8LWC+uTdnzpyc/Pz8ByTt93X7tIdACxMw56qaIN2sTK/0CtNPt7BxmuHYKjiv60+Q3qA30pxX7r0du/m5ObPc+wxzs+KcCwE7CdgpPPe47pC0UtIWO0F71drfvRr9++4gfaufx+HXLdyvtqLbnInu2Z7dezv2652BbkJzc+75iy++6NrC3QTrJoD3ZYDufc563dDeqjlyb+E+RVKWVX3QLgIIIIAAAggggAACCCCAAAIIIOBLAbsE6P0cDsemjIyMH4wcOdKX46etOgI7duww5y1+6XQ6J0r6BiAEEKiXgPmDyYTp5seb7jD9yv1Y69VMwN1k6+C8riZB+lXfr6g6gfmP6oTlJjivCLg3k4LsIGDOno50n+Vtfv49SeYDGu0kmfN3zO4GZqW1uWol1UiqkmSOxjgv6e/u1ddnJZU1YSW2HcNzY/JvktpLmmeHyb5OjT91B+mfuIP0Yj+N54dpaWmbN2zYYD7sZunlObd82LBhrsDc+zIrvc3/e8xW6f/5n/+phx56SGPGjHH9qKio+Pa89Dlz5mjt2rWuRz3bvl9vBfr58+e/7cuE9yZg91ymz379+rl+3RPI79u379tfHzhwoN56663vrHi3EmnKlClHMzMzzQ4+n1vZD20jgAACCCCAAAIIIIAAAggggAACvhKwQ4DeLjk5+Y/PPvvs6PHjzfdduKwWyMrK0qJFiz7Mzc39ifsb2VZ3SfsItBQBExZ5gvROXqvSC202wBYVnNe1b+VBeg93YD7E/c9Ed2Buwi3PKvNLNntfKbf5BLpLipPUOzY2tn9kZGRC27Zt+9TW1saEhISERUdHt4mOjg6KiooKjoyMDOnatWt0WFiYQkJCFBwcrLZt/5Gf19bW6tKlS6qqqtLFixd16tSpkrKysurS0tJLJSUlNSUlJZcvXrxYGRwcfKKmpubwmTNnDpw4ceKgpCOSDku6Vihr1/DcsIxwb4Nufq/a/TITbc5Gn+UO0TP8MKAOCQkJuTk5OX3NuxZI1/UC90Cq01e1mN/bycnJhw4ePJjs/nCMr5qmHQQQQAABBBBAAAEEEEAAAQQQQMAygYAP0OPi4pamp6fPnTt3bphlCjT8HYGVK1dWZmRkrCwsLDTnWHIhgEDDBQZ7henZ7jB9U8Ob8esTLTo4ryvZSoL0+DorzE3g6b0d+16/vmF0ZmeBrpKSwsPDU3r37j3k8uXLyZ07d+7ocDhCBw4c2LNXr17q2bOnunfvrm7duql9e7N42neXCR1Pnjyp48ePu1b0Hj16VPv27TvmdDqrzpw5c65NmzZ5R44c2V1RUZEjySnpnyW9J+kuSe/7rhK/tRTiPgc9ogWFjoPcQbrZjWCRpI+t1HQ4HOsyMjKmBsLuVWbb9KFDzYkY/7iWLFniWn3eGi737lbrnU7ntNYwXsaIAAIIIIAAAggggAACCCCAAAItQyDQA/Q77rzzzvVbtmzp2zK47TWKcePGHdq6detUq7/BaS8VqkWgwQJm6ZtnVbo5E/Z1d5ie2+CWrHugVQXndRlbWJDuqBOYmw+feQfmf7XuNaLlFiYQLumW2NjYYVFRUalhYWFxgwcP7nDrrbfGJCYmqn///urUyWy00fzX2bNndfDgQeXn5+uzzz47sXv3bpWVlcWcO3cu8/Tp0793bxttx6MIdklaIaklHAni/aI84g7S/+BekX7OordoxNSpUzesW7eup0Xt02w9BKZNm3Zs/fr15usg8z5zIYAAAggggAACCCAKoIeqAAAgAElEQVSAAAIIIIAAArYQCOgAPSUl5cOXX3551JAhLWH3Slu8D1cUaVbLTJ8+fXtOTs5o+1VPxQgEpMAASQ+5A/U8ry3ezfm/zXG16uC8LrhNg/Qf1AnMzRnS3oG5ec+4EKivgFllPsThcEysqakZOnz48HapqamxN998s2666ab6thEQ93399df64osvtHPnzuJdu3ZdDAoK2u10Os0uIHsknQqIIm9cxBL3WfEtcTegju4Q/T53iP7qjTkafgd/l2i4mS+fMB9mefTRR/m7hC9RaQsBBBBAAAEEEEAAAQQQQAABBPwiEMgB+vCpU6dm2mXVyOnTpzVr1iw9/fTTSkhI0DPPPKPFixdfMYl23K6RVSN++X1IJ61TwIQGZkXWHV5B+md+oiA4vw50gAfp5mgAsw+w58fJOoH5N356h+im5QiY86lTExMTHwwJCbnjnnvu6TRq1Kgo8+HFoKCgFjHKmpoaffrpp9q+fXtpVlbW2erq6o/z8/PflLRTUk0AD3KUJLPPt/n/REu9hrmD9L+7g/QvfDzQO8aNG7f+/fffZzcrH8PWp7lx48YVbt261Xyt80l97uceBBBAAAEEEEAAAQQQQAABBBBAIFAEAjZAD6RzC+szWVcL0M1znvMNzdmdc+bMcZ0PaqczDzm3sD6zzz0INEnAnFFtvrlsVqaXeoXp5U1q9eoPE5w3ADUAgnSTXnqH5ebnX9UJzI81YEjcioC3QO+IiIjxPXv2/PmPf/zjrhMnToxNTU1tFULZ2dl6++23zcr0kqKiot+Vl5dnSTocgINvJ6lSkjmK4WIA1ufLktLdQfpqd5Dus51Z4uLilqanp8+dO3euceTyk8Dzzz9f+dvf/vb5wsJCc949FwIIIIAAAggggAACCCCAAAIIIGArgUAN0DskJCTk5uTk9A0ONscHB/51owDdjODAgQNKT09XRkaGa5W6Ha5Lly4pJSXl0IEDB5IlnbdDzdSIgI0F7nSH6T/1CtKzfTCeZg3Or/Vnn9mpo1+/fnrwwQd9METrmvBjkP69qwTmf6kTmJ+2bqS03EoEEuPj438WEREx8dFHH42/6667XB/ua41XUVGR3nvvPa1Zs6agvLz8PwsKCsx56c4As/hY0jOStgdYXVaUE+sO0c2qdLNt/f/ro07aJScn//HZZ58dPX78eB81STPXE8jKytKiRYs+yM3N/Ykkc7QIFwIIIIAAAggggAACCCCAAAIIIGArgUAN0G9JS0vL2rBhQy+7aNYnQPesQk9LS5OdznWfMmXK0czMTPMdx8/tMh/UiYDNBcw5xGZVuvkR4hWmFzVwXM0anHtqtXuA7hmHBUF6F6/AfIikH7nDcrPVreccc7OtMRcCvhCIj4+Pn9GtW7eJs2fPjr/vvvtazBbtTcUxW7y//fbbWrVqVcHJkyc3FRQUrJFU0NR2ffT8Uvc281eeC+SjxgO0GfNhMjPur91B+kEf1NnP4XBsysjI+MHIkSN90BxNXEvAvXvVl06nc6IkjhXhVUEAAQQQQAABBBBAAAEEEEAAAVsKBGqAPn7FihUbnnzyyY52UW3JAfpzzz13bt68eVMkmS1OuRBAwL8CZiWeJ0x/zx2m//EGJQREcO6psT4BuucDRmvXrnU99stf/tKEWWrfvr327NmjoUPN7uXSmDFj9MYbb6hLF5M9N8/VhCC9R50V5v3rrC43ofml5hkVvbZggZDw8PBf9OnT54n58+f3feghc1oE17UEXn/9dS1fvvzQ4cOHf11RUfGKpOpm1hor6UlJw5u5jubofr47SDfnwJtAvanXgMTExDdXrVqVMnasYeXytcC2bdvMkVU5+fn5D0ja7+v2aQ8BBBBAAAEEEEAAAQQQQAABBBDwl0CgBuhTXn311fUPP/ywvxya3E99AnRzj9mq2JyBbqcV6K+99poeeeSRqZI2NBmKBhBAoLEC7b2CdLM7x+vuMN17ZV5ABeeegdYnQDfbuZvL/Pno/WdlYmKiZs2apaefftp19IUJz80VCNu+1yNI71cnMO9WJzD/U2NfBp5DoJ4CQ5OTk1fcf//9KTNnzuzUuXPnej7Wum87c+aMXnzxxbMbN27Myc3Nnef+fdtcKB0klUsy/w9o7jC/OQz+SdKzkszZR2Zb9/ebWIQjKSnp1QULFgwOhP+PNHEsAfW4+f/zsmXL/pSXl/dIAB6FEFBWFIMAAggggAACCCCAAAIIIIAAAoEvQIDuozmqT4BuxzPQDQ8Buo9eEppBwHcCgySZZaRmZbo5I/vVDh063HH+/PlZjz32WNUTTzwRGkhnGps/+yZPnqx9+/Z9R8Cs9qwbYngfd1E3QPcdoe9a8g7S27dvn3nhwgWze8r/ISmsTmD+V9/1SksIXF8gOjr68QEDBsxaunRp39tuuw2uRgjs3btXCxcuPLR///7VJSUlzzeiCV89ssd8vkhStq8atGE797lXoX/qDtKPNWEM3ZOSkjImTJiQunjx4qjQ0NAmNMWjVVVVWrJkSenmzZt35uXlpUs6jgoCCCCAAAIIIIAAAggggAACCCBgd4FADdBb3BbunkDIhFpmhaWdLrZwt9NsUWsrFHjgpptuWtaxY8der7zyStAtt9wScAT1WYF+tZB99+7drt06vH/Ne2v3QBvo559/rl/84hc15eXlZV9//bXZet8ZaDVST6sQIBz04TQHSDi4QtIFSb/y4dDs2pTZyv0xd4j+m6YMwv0hk5nLli2LHzx4cFOaarXPuj9kUrB///4Xm/lDJq12Dhg4AggggAACCCCAAAIIIIAAAghYIxCoAfotaWlpWRs2bDDbFNviutoK9MWLF19R+5IlS2wXnpsBTJky5WhmZuZ4SZ/bYjIoEoHWJ5DQoUOHWYG8Aj09PV0ZGRmubdg9l9m2vV+/frr33nvNmakaNmyYazW69wr0usddmC1iv/nmm4D6s/QqW7mvlnSg9b2GjDgABNie2qJJaObtqcdJmitppEXDs1uzP3CvRu/kDtL/qwkDGJacnLzcHHMwa9asTpGRkU1oqvU8WlZWptWrVwfKMQetB56RIoAAAggggAACCCCAAAIIIICA3wQCNUDvkJCQkJuTk9M3ODjYbxh09F2BS5cuKSUl5dCBAweSJZ3HCAEEAlrAlmeg1w3Q9+zZo6FDh8qsQI+Ojnadf7569Wp16dLFbmegB/TLQnEtTmBAYmLim6tWrUoZO3ZsixtcIAxo27Ztmjt3bo7T6fy/JOX4sSZzLESJ+xz0Wj/2G+hdTXMH6ZvdQfrZRhYcGh4e/ou4uLjH58+fH8/Z6NdXNEevrFixoqCwsPD5ioqKVyRVNdKdxxBAAAEEEEAAAQQQQAABBBBAAIGAFQjUAF0Oh2NdRkbG1JEjWWzTnG/Pjh07lJ6evt7pdJpvUnIhgIA9BAIqSK/PFu6e0Nzwmt06zGVWp5sgw6z8fOghc+S7FAhbuF9lxbnZXrkp5/Ha462iykAW6OdwODZlZGT8gK+brJ0m83XRY4899mVeXt69kgqs7e2K1v8k6UlJTVlt7cdy/dZVuKRnJZkPNSyU9Lsm9BwfHx8/MyYm5t7Zs2fHT5o0SUFBQU1oruU8WlNToz/84Q964YUXCk6ePLmpoKBgjZ/f/5aDyUgQQAABBBBAAAEEEEAAAQQQQMAWAgEboEsaPnXq1Mx169b1tINkmzYNo7x8+bIdhqVp06YdW79+fZqkXbYomCIRQMBbIKCCdLtPDcG53WewxdYflpyc/M6zzz47evx4c9oKl9UCWVlZWrRo0Ye5ubk/kXTR6v7c7f9akllhbcJiru8KDHWvRq90B+l/aQKSIz4+/mcRERH3zpgxI/6uu+5Sjx49mtCcfR8tKirSu+++q5deeqmgvLzcBOe/l5Rv3xFROQIIIIAAAggggAACCCCAAAIIIFA/gYalvvVr02d3paSkfPjyyy+PqnsGrs86oKHrCpgVodOnT9+ek5MzGioEELC1AEF6E6aP4LwJeDxquUBcXNzSxx57bO6cOXPCLO+MDr4VWLlyZWVGRsbKwsJCs+rZH9fdkmZJGuOPzmzchzFaKukld5Be04Sx9ImIiBjfo0ePnw8fPjx60qRJsSNGjGhCc/Z5NDs7W2+//Xbxrl27SoqKin5XXl6eJemwfUZApQgggAACCCCAAAIIIIAAAggggEDTBAI6QJd0x5133rl+y5YtfZs2TJ5ujMC4ceMObd26daqkjxvzPM8ggEDACRCkN2BKCM4bgMWtzSVwx7hx49a///77fJ3UDDPwL//yL4e2bNnir6+TIiUVSerQDEO1W5cx7hB9uDtE39jEAZh93FMTExMfCAkJuWP8+PGdRo0aFXX77bdfd4v3c+fOqaysTGfPnpX5+d///nedP39eFy9eVFVVlcy26LW1/zjSvm3btgoODlZISIjatWunDh066Hvf+546duyoTp06KTIy0vVzqy5Ty6effqrt27eXZmVlna2urv44Pz//TUk7JTXlQwhWlUy7CCCAAAIIIIAAAggggAACCCCAgKUCgR6gy6ysSk9Pnzt37lxWVln6KlzZeDOsrPLj6OgKgVYvQJB+nVeA4LzV//6wDUBycvKHa9euZaeeZpqxZtip5/+TNEfS7mYast26Nav1zWr0QneQ7outx7tKGuJwOCbW1NQM/dGPftTe4XDEmJD70qVLKi4u1okTJ3Tq1ClXON65c+dvw+/w8HBXMG4C8tDQUFdgboJzc5l7zfMmWDcBuwnaKyoqXMG7CeHPnDnjurdr166KiYlRbGysevbsqd69e6tPnz6uf2/o9fXXX+uLL75QdnZ2UXZ2dlVQUNBup9O5SdIeSaca2h73I4AAAggggAACCCCAAAIIIIAAAi1JIOADdEntkpOT/8jZnv577ZrpbE//DZCeEEDAI0CQ7vUuEJzzG8NmAiOmTZu24bXXXutpdd3PPPOMq4unnnrqiq4OHDigp59+WqtXr1aXLl2uWsb17jHtLl68+IrnlixZ8p1+rtZwffq22sW0P23atGPr16+fIinbD/2tdAeby/3QV0vq4kl3kP4rSf94mRt3mfDcER4ePqB3795DL1++nNKpU6cuiYmJ3xs0aFBEr169XKF29+7dXSF3WJhvP/tbWVnpCuePHz8uczb5kSNHdPjwYR06dMgVvt90003q37+/EhISlJSU5ArbPZdZBX/w4EHl5+frs88+O7F3797zlZWVhaWlpTuLi4s/kfS5pIrGsfAUAggggAACCCCAAAIIIIAAAggg0PIE7BCgG/V+DodjU0ZGxg9GjhzZ8mYhgEa0Y8cOpaenf+l0OidK+iaASqMUBBCwTqBVB+kE59a9WLRsnUBiYuK61atXT01NTbWuE3fL1wrQ69PxjQJ004YnmL9w4YLmzJnjCiHrhvV1+wqUAN39ddN6p9M5rT4eTbxnvKT/W9K4JrbTGh//vjtEd0haJOndeiCES7olNjZ2WFRUVGpYWFjc4MGDO9x6660xiYmJrrDarDwPhMsE5H/729/kdDq1b98+ffnll64V6xcuXCgvLS39e3V19eng4OCcI0eO7K6oqMiRlMcq80CYOWpAAAEEEEAAAQQQQAABBBBAAIFAFbBLgG78BjgcjjdXrlyZMnbs2ED1tHVd27Zt09y5c3OcTucDkvbbejAUjwACjRFoVUE6wXljXhGeCRCBDgkJCbk5OTl9zTbQVl/1WYFutqY24ffatWtd5bz++usyX689+OCD+uCDDzRmzBi98cYbV6xUv1q7JhhPT09XRkaGayWt2SZ96NCh3w5x9+7dMuFl3XZLSko0efJkV3h4tb6sMjIrf1NSUg4dOHAgWdJ5q/pxt2uW+R+SZN1h2BYPIACaNx8QNdu6/9m9rfvROjVdsUX78OHD26WmpsbefPPNrhXedrq++uor/fWvf9WOHTtOfPTRRxeCgoI+cW/R/inhuZ1mkloRQAABBBBAAAEEEEAAAQQQQKA5BOwUoBsfR1JS0qsLFiwYbL5xyuU7AfNN7WXLlv0pLy/vEUlO37VMSwggYEOBFh2kE5zb8I2k5LoCP0xLS9u8YcOGXv6gqU+Abj6E980337hWjp8+fVoLFy7U0qVLZYLta23zfrV2PavQ09LSFB0dfUWYbr5W+eSTT7Rq1SrX1tWedo2B+brQ9D1kyBCZds3vc3Nf+/btLSeaMmXK0czMTLM63GyDbcVlAvNISWa5szmj+kV3kN5OUqikIEn/OExbqpVUI6lK0kV3qP93SecknZVU5v65FXXaqU2zlfvj7hA9Q9KIxMTEB0NCQu645557Oo0aNSrKvEtBQYbW/pf5oMenn36q7du3l77zzjvl1dXV/5Wfn/+GpJ3ud8b+g2QECCCAAAIIIIAAAggggAACCCCAgA8F7Bagm6F3T0pKypgwYULq4sWLo0JDzfcNuRorUFVVpSVLlpRu3rx5Z15eXrqk441ti+cQQKDFCbSoIJ3gvMW9n615QONXrFix4cknn/TLSuSGBujeE9OQLdzNc94BugkwvS+zGj0zM/M7Abo519nU6Fnh7u/t3Z977rlz8+bNM+egZzXhpewuKU5S79jY2P6RkZEJbdu27VNbWxsTEhIS1qVLlzZdu3YNCg8Pj4qKimoTGxvboV27djJfB5tdCMx23eaqra11nYdtvr67ePGiTp06VVJWVlZdWlp66dSpUzWnT5++XF1dXdm2bdsTNTU1h8+cOXPgxIkTByUdkVTYyr4OHN2uXbuVvXr1ik9NTa386U9/GuWPIxGa8I747NGdO3dq06ZNxR999NGpY8eO/a68vNy8u+Yd4EIAAQQQQAABBBBAAAEEEEAAAQQQkGTHAN01cdHR0Y8PGDBg5tKlS+Nvu+02JrMRAnv37jUrxAr279//YklJyfONaIJHEECgdQjYOkgnOG8dL2krG+WUV199df3DDz/sl2HXJ0Dv0qWLK8RevHixqyaz1boJwBsaoJvV63VXk3vaNO3+8pe/vGqA7r3Nu7lv4MCBeuutt1zbwFt9vfbaa3rkkUemStpQz77MNuFJ4eHhKb179x56+fLlpM6dO3d0OByhAwcO7NmrVy/XOfDdu3dXt27dfL6K3nxI4eTJkzp+/Lhrpf7Ro0fN1vfHnE5n1ZkzZ861adMm98iRI3vcZ2WbXYlO1nNcdrktMT4+/mcRERETH3300fi7775bPXr0sEvtPq3TzP97772nl156qaC8vHxTQUHB7yXl+7QTGkMAAQQQQAABBBBAAAEEEEAAAQRsKGDbAN1tPTQ5OXnF/fffnzJr1qxOkZFmd0uuGwmUlZVp9erVZzdu3JiTm5s7z3yf+0bP8OsIIICAJFsF6QTnvLMtWCAgA3SPtwnBZ82a5dpi3VwN2cLd+wx0s/2798ry661A96xM98eW7XXfq3oE6OGSbomNjR0WFRWVGhYWFjd48OAOt956a4w5z71///7q1Mnszt78l/ka8W9/+5vrgw9//vOfT+zdu/d8ZWVlYWlp6c7i4uJP3NvUVzR/pY2qoG98fPzMbt26TZw9e3b8fffd12K2aG+UhtdDNTU1+sMf/qAXXnih4OTJkyZIXyOpoKnt8jwCCCCAAAIIIIAAAggggAACCCBgVwG7B+jGPTQ8PPwXcXFxj8+fPz+es9Gv/yqa7U2XL19eUFhY+HxFRcUr7jMy7fr+UjcCCDSPQEAH6QTnzfNS0KtfBQJuC/c1a9aoX79+rtXjjT0D3bN9u1l9bc4zN4G5J0Dv0KGD5syZ40K+0Rno5msdE6h7tnS3emausYW7WWU+xOFwTKypqRk6fPjwdqmpqbE333yzbrrpJqtL8mn7X3/9tb744gvt3LmzeNeuXReDgoJ2O51Ocxb7HkmnfNqZNY2FmL8r9OnT54n58+f3feihh6zppYW0+vrrr5u/Kxw6fPjwr91/V6huIUNjGAgggAACCCCAAAIIIIAAAggggEC9BVpCgO4ZbHx8fPwMs6pkzpw58ZMmTWJViVvGrCp5++23zTecWVVS798a3IgAAvUQCKggneC8HjPGLS1F4IdpaWmbN2zY0MsfA/Lemt3T35IlS/TTn/7029Xl5r+b8PyDDz5w3eLZwt2zJbv5b3UD7Wu1a8Jzc3kC9bVr17q2ZP/Vr36ljRs3ml10XL/u+dCkadesVp88ebLZityv27ebOqZMmXI0MzNzvKQvJY1ITEx8MCQk5I577rmn06hRo6LMVvZBQUH+mCrL+zBfU5oPNmzfvr30nXfeKa+urv6v/Pz8NyTtNEewW15Awztw7VY1efJk125VnTt3bngLrfAJdqtqhZPOkBFAAAEEEEAAAQQQQAABBBBA4AqBlhSgewb27bmGM2bMiL/rrrta7bmGRUVFevfddznXkN/0CCBgtUCzBukE51ZPL+0HoECHhISE3JycnL7BwcEBWF7rKenSpUtKTk4+Wlxc/EKvXr2m/PjHP+46ceLE2NTU1FaBsHPnTm3atKn4o48+OnXs2LHflZeXZ0k6EgiDj46OfnzAgAGzli5d2ve2224LhJJsV8PevXu1cOHCgv37979YUlLyvO0GQMEIIIAAAggggAACCCCAAAIIIIBAIwVaYoDuoegTERExvkePHj8fPnx49KRJk2JHjBjRSCZ7PZadnW1WnJttNkuKioo838w8bK9RUC0CCNhQwK9BOsG5Dd8QSvaZQGJi4rrVq1dPbS1Brc/gfNzQjh07NHv27Ip//dd/Db/77rtb7Yc2zZ/H7733XqB8aLN7UlJSxoQJE1IXL14cFRoa6uNZb13NVVVVacmSJaWbN2/emZeXly7peOsSYLQIIIAAAggggAACCCCAAAIIINAaBVpygO6ZT7NnZmpiYuIDZjvN8ePHu7bTvP3221vcdpo7duwozcrKOltdXf1xfn7+m+7tNGta44vNmBFAoFkFLA3SCc6bdW7pPHAERkybNm3Da6+91jNwSmp9lUyfPl3m2KCRI0e2vsFfZcRmRb45NuiFF15ormODHElJSa8tWLDgVs8W/0yMbwTMUQnLli37U15e3iOSnL5plVYQQAABBBBAAAEEEEAAAQQQQACBwBRoDQG6t3xXSUMcDsfEmpqaocOHD2+XmpoaO2jQIH3/+98PzBm6RlVfffWV/vrXv2rnzp1mpfnFoKCg3U6nc5OkPZJO2WowFIsAAi1VwKdBOsF5S31NGFdjBZKTkz9cu3btKHPGNpf/BcxZ4OvXr9d//Md/+L9zG/RoAtfly5cXFBYWPl9RUfGKpCqLyx7gcDjeXLlyZcrYsWMt7qp1Nr9t2zbNmTMnJz8//wFJ+1unAqNGAAEEEEAAAQQQQAABBBBAAIHWINDaAnTvOQ2XdEtsbOywqKio1LCwsLjbbrutw49+9KOYxMRE9e/fX506dQqId+Ds2bM6ePCg8vPz9dlnn53Yu3fv+crKysLS0tKdxcXFn0j6XFJFQBRLEQgggMB3BZoUpBOc80ohcE2BO8aNG7f+/fff74uR/wUefvhhmR933HGH/zu3SY9lZWVavXr12Y0bN+bk5ubOk7TbotL7ORyOTRkZGT9gNwCLhN3NmmML0tPTv3Q6nRMlfWNtb7SOAAIIIIAAAggggAACCCCAAAIINI9Aaw7Q64qb1elJ4eHhKb179x56+fLlpM6dO3d0OByhAwcO7NmrVy/17NlT3bt3V7du3dS+fXufztiFCxd08uRJHT9+XCYsOnr0qPbt23fM6XRWnTlz5lybNm3yjhw5sruioiJHUh6rzH3KT2MIIOAfgQYF6QTn/pkUerG3QFxc3NLHHnts7pw5c8LsPRJ7VZ+RkaGLFy/qiSeesFfhzVTt3r17tXDhwoL9+/e/WFJS8ryPywhNTk7+47PPPjtm/PjxPm6a5q4mkJWVpUWLFn2Ym5v7E0kXUUIAAQQQQAABBBBAAAEEEEAAAQRamgAB+vVntLukOEm9Y2Ji+nfu3DkhKCioT21tbUxISEhYly5d2nTt2jUoKioqODIyMqRr167RYWFhCgkJUXBwsNq2betqvba2VuZMyOrqalVWVurUqVMlZWVl1aWlpZdOnTpVc/r06cvV1dWVbdu2PVFbW3u4rKzsQHFx8UFJRyQVSjre0l48xoMAAq1a4LpBOsF5q343GHzDBcKSk5PfefbZZ0cTHjYcrzFPmPBwy5Yt+u1vf6t27do1polW+UxVVZWWLFlSunnz5p15eXnpvvr6Ni4u7tl//dd/ffzxxx/nQyR+fLNWrlxZmZGR8XxhYeEiP3ZLVwgggAACCCCAAAIIIIAAAggggIBfBAjQG8/cUVKkJLPPu/n59yR1kGS+kxoqKUjSPxJ0qVZSjfvsR7NK47ykv0s6J+mspDL3zxtfDU8igAAC9hO4IkhPS0sLzczMrPrNb34T2qFDh9Xnz59fIemY/YZFxQj4XYDtq/1Ebravfumll/Tv//7vio+P91OvLasbczb6smXL/pSXl/eIJGcTRzfszjvvzNyyZYv5wCuXnwXGjRt3aOvWrVMkmSOluBBAAAEEEEAAAQQQQAABBBBAAIEWI0CA3mKmkoEggAACthVwBek9evS4u6io6F2Cc9vOI4U3r8CAxMTEN1etWpUyduzY5q2khfa+bds2V3i+dOlSpaSktNBR+mdYxnLOnDk5+fn5D0ja39heU1JSPnz55ZdHDRkypLFN8FwTBPbs2aPp06dvz8nJGd2EZngUAQQQQAABBBBAAAEEEEAAAQQQCDgBAvSAmxIKQgABBFqtQA9JRa129AwcgaYLOJKSkl5dsGDB4AcffLDprdHCtwJm1fT777+vp556Sg6HAxkfCJjV/Onp6V86nc6Jkr5pRJPDp06dmrlu3bqejXj220eeeeYZmSDYzHGXLl1c//3AgQN6+umntXr16m//W1P6aMnPTps27dj69evTJO1qyeNkbAgggAACCCCAAAIIIIAAAggg0LoECNBb13wzWp3Sk/YAACAASURBVAQQQAABBBBo2QLdk5KSMiZMmJC6ePHiqNBQc6oMV2MFzLndv/71r3X69Gn9r//1v9S9e/fGNsVzVxEw58kvWrTow9zc3J9IMscc1ftyOBzrMjIypo4cObLez1ztRhOgL168WK+//ro8HzwhQK8/qfuDEOudTue0+j/FnQgggAACCCCAAAIIIIAAAggggEBgCxCgB/b8UB0CCCCAAAIIINBggejo6McHDBgwc9myZfGDBw9u8PM8IO3du1e//e1vNXToUM2YMQMSiwRWrlxZmZGRsbKwsHBhA7rokJCQkJuTk9M3ODi4AY9991YToJ87d0779u1TRkaGEhISrliBXlJScsVqdLNaPTMzU6tWrdIXX3zh+nlERITrgxZjxoxx7VIwc+ZMV3veofzVirxw4YLZyl5lZWV66623tHv3bg0aNMj139auXet6xPw3zxb1JtifPHmyq23Tl2fVvKemG9Xh6c/T9o3qqw/spUuXzJEGhw4cOJAs6Xx9nuEeBBBAAAEEEEAAAQQQQAABBBBAINAFCNADfYaoDwEEEEAAAQQQaJzAsOTk5OX3339/yqxZszpFRkY2rpVW9pQJM1955RX993//t375y1+6AnQuawXGjRt3aOvWrVMlfVzPnm5JS0vL2rBhQ6963n/N20yA3q9fP9evf/PNN64A3HsF+o0CdPN+eAffhw4dcgXb+fn5Mm17bw1ftwhPoN2zZ09Xv+Yyzxw7duzbgN6E8SZcj46Odq2QT0tLc/2z7n31qcOcPe8Zo9lVYeHChVq6dGmTt6mfMmXK0czMzPGSPm/qfPA8AggggAACCCCAAAIIIIAAAgggEAgCBOiBMAvUgAACCCCAAAIIWCMQGh4e/ou4uLjH58+fH8/Z6NdHNityN2zYoEmTJunhhx9WSEiINbNCq1cImBXU06dP356TkzO6njTjV6xYseHJJ5/sWM/7r3mbJ0AfO3asK5g2QbYJqz1noN8oQPcOyT1tmXbqsw28J0AfNmyYq2/Pv5uQ3Kw69/71H/7wh1eshDftp6enu1bNmxrrU4d3gN5UN+/nn3vuuXPz5s2bIinLl+3SFgIIIIAAAggggAACCCCAAAIIINBcAgTozSVPvwgggAACCCCAgP8E4uPj42fGxMTcO3v27HgTEAcFBfmv9wDuqaamRm+//bZrle8///M/6/7771d8fPy3FZtg0gS83iuJ6xOO+mLIdQPVxrZpav/kk09cq5rbt2/f2GYsfW7atGnH1q9fb0LY7Hp0NOXVV19dbz7k0NTLO/T2bIU+ffp0Pffcc1q9erUrnPaE6V26dHG9C3W3cPe4NjZA9wTmZlW4J8T3bNvuabNv375XhOTm3lmzZrlqMzV6ajLze706PGe+Gzfv7eGb4vjaa6/pkUceMTsIbGhKOzyLAAIIIIAAAggggAACCCCAAAIIBIoAAXqgzAR1IIAAAggggAAC1gs44uPjfxYREXHvjBkz4u+66y716NHD+l4DsIeioiK99957WrNmTcWtt94aPnv2bDkcju9U6gkcvc+LJkD3/YTu2LHDrKhe73Q6p9WjdUsCdM8HFsxZ4keOHLlqgO79YQTPGei+CtCbsgK9vgG6x9Y7gDfnvjflIkBvih7PIoAAAggggAACCCCAAAIIIIBAIAoQoAfirFATAggggAACCCBgrUCfiIiI8T169Pj58OHDoydNmhQ7YsQIa3sMkNazs7PNivPiXbt2lRw7dmxDdHT0YwcPHuwVHBx81QpNgH7u3Dnt27fPtV22CRsbcka2CTZNIPvrX/9aY8aMcW0Rbs61Nu15h/JX69wTqA4aNMgE/d95xtQxefJk1383bXuvkjcrpc252AMHDtTo0aNVXl6uZcuWacGCBTLnvJsV995nd69du9ZVgveq5Gu171mFfaNxeer3tH298V66dEkpKSmHDhw4kCzp/A1eF59v4e453sAz5u7du7s8zepuY/ziiy/KzMOcOXNcpZnQ3NcBumm3sWeg1ydAN++QOe/djNWXZ6CzhXuA/OFGGQgggAACCCCAAAIIIIAAAggg4DMBAnSfUdIQAggggAACCCBgOwGzj3tqYmLiAyEhIXfcc889nUaPHh11++23t5gt3s0W7Z9++qm2b99empWVdba6uvrj/Pz8NyXtlPSDtLS0rA0bNvS61sx5tsM2v/7NN9+4AvCGBOgmxPYOqg8dOuQKZvPz86/Ykvtq/XsCaM8zJsz1nHttzun23u7bO3g9fPjwVUNfT4Des2dP1ziaEtjWZ1zeZ27XJ7CdMmXK0czMzAmS/nKD30m33Gje6vs70Xu7c88zZn5MIO35QIL550MPPeT6MMKMGTNcwblVAXrdDx005AMNN1oJb8Zn3pkPPvjANVRfbeHunrfxkj6vrzv3IYAAAggggAACCCCAAAIIIIAAAoEsQIAeyLNDbQgggAACCCCAgP8EukoakpCQcO/ly5eHjRgxInTEiBE9br75Zt10003+q8IHPX399deukDM7O7soOzu7KigoaLfT6dwkaY+kU15d3HAlsydgHTt27LeBtQmvPedi3+iMbPO8J4ht7BnZw4YNc/Vtrmudie0d6ptw3ntFsmfFuCdA97TXlC3D6zMu7wC9PtPagJXMHRISEnJzcnL6XmvngPr0xz1NFzA7ByQnJx86ePBgfXYOaHqHtIAAAggggAACCCCAAAIIIIAAAgj4QYAA3Q/IdIEAAggggAACCNhMIFzSLbGxsUOjoqJGhoWFxQ0ePLjDrbfeGpOYmKh/+qd/UmRkZEAM6ezZszp48KBrRfdnn312Yu/evecrKysLS0tLdxYXF3/iXhVbcY1ib3iWtnfo7Qmip0+frueee+6qZ2R77rFqhbJ3gG5WgXtfZoW02Zr9L3/5iz755BPXKun27durboCelpamIUOGuLbx9l7Fbtq6VkDvfWa2+dBAfbYM79Kli6u9xYsXu8q80Yrnhpyl7XA41mVkZEwdOXJkQLyH1yrCs5X+1X59yZIl3+4EENCDuE5xDTy73q7DpG4EEEAAAQQQQAABBBBAAAEEEGhlAgTorWzCGS4CCCCAAAIIINAIAbM6PSk8PDyld+/eQy5fvpzcuXPnjg6HI3TgwIE9e/XqJbMtuDk3ulu3bq7Q1peXWSl98uRJHT9+XMeOHdPRo0fNud/HnE5n1ZkzZ861adMm78iRI7srKipyJDklnaxn/w0K0D0rts3Z30eOHLlqgG5Wm3vCa1+dkV13xbj59759+14RYnuP1zvEv16A3pQV6PUN0D11eQfw5hz5q10NCdAlDZ86dWrmunXretZzrrnNAoFp06YdW79+fZqkXRY0T5MIIIAAAggggAACCCCAAAIIIIBAswgQoDcLO50igAACCCCAAAK2F+guKU5S75iYmP6dO3dOCAoK6lNbWxsTEhISFh0d3SY6OjooKioqODIyMqRr167RYWFhCgkJkdl2u23bti6A2tpamW2gq6urVVlZqVOnTpWUlZVVl5aWXiopKakpKSm5fPHixcrg4OATNTU1h8+cOXPgxIkTByUdkXRYUnETJO9ZsWJF5pNPPtnxWm3UPSPbbJU+efJk14cFTFhuVmObf3/xxRc1aNAgzZkzx9WUL1ege9ozZ5tf6wx073O7zf2eleXeNXm2cPesQDf3eZ+dbgL/mTNnulaxe85YN/eatureV58Afc2aNerXr5/r+fqcgd6ALdxdxikpKR++/PLLo8xqei7/C5gPakyfPn17Tk7OaP/3To8IIIAAAggggAACCCCAAAIIIICAdQIE6NbZ0jICCCCAAAIIINBaBUwgbfZ47yTJ/Px7kjpIaicpVFKQpH8k6FKtpBpJVZIuSjov6e+Szkk6K6nM/XMrLG9JS0vL2rBhQ69rNV43QDf3eYfVZpty8+8PPfSQzBbqM2bMcJ2/7ssA3YTgJozet2/fFduge8J8898927d7Vnd7bx2+du1affXVV5o3b54WLFgg7wDdswrd3GMu723WvdsfM2bMt2e5113hfq2z3U17Jjz/4IMPvtP21bynTJlyNDMzc7x72/36zPewO++8c8OWLVv61udm7vGtwLhx4w5t3bp1qqSPfdsyrSGAAAIIIIAAAggggAACCCCAAALNK0CA3rz+9I4AAggggAACCCDQfAId+vfvn5ubm9vXrIrnaj4BswtBSkrKoQMHDiS7P0RRr2Li4uKWpqenz507d25YvR7gJp8IrFy5sjIjI2NlYWHhQp80SCMIIIAAAggggAACCCCAAAIIIIBAAAkQoAfQZFAKAggggAACCCCAgH8FHA7HuoyMjKkjR470b8fu3rxXitctYMmSJXrqqaeapS5/d7pjxw6zPf16p9M5rYF9t0tOTv7js88+O3r8eLN4nctqgaysLC1atOjD3Nzcn7h3jbC6S9pHAAEEEEAAAQQQQAABBBBAAAEE/CpAgO5XbjpDAAEEEEAAAQQQCDCB4VOnTs1ct25dzwCrq1WVM23atGPr169Pk7SrEQPv53A4NmVkZPyguT4I0YiabfmI+4MOXzqdzomSvrHlICgaAQQQQAABBBBAAAEEEEAAAQQQuIEAATqvCAIIIIAAAggggECrFkhJSfnw5ZdfHjVkyJBW7dBcgzer8KdPn749JydndBNqGJCYmPjmqlWrUsaOHduEZnj0WgLbtm3T3Llzc5xO5wOS9iOFAAIIIIAAAggggAACCCCAAAIItFQBAvSWOrOMCwEEEEAAAQQQQKC+Anfceeed67ds2dK3vg9wn+8Exo0bd2jr1q1TJX3cxFYdSUlJry5YsGDwgw8+2MSmeNxb4I033tCyZcv+lJeX94gkJzoIIIAAAggggAACCCCAAAIIIIBASxYgQG/Js8vYEEAAAQQQQAABBOolEBcXtzQ9PX3u3Llzw+r1ADf5RGDlypWVGRkZKwsLCxf6pEGpe1JSUsaECRNSFy9eHBUaGuqjZltnM1VVVVqyZEnp5s2bd+bl5aVLOt46JRg1AggggAACCCCAAAIIIIAAAgi0JgEC9NY024wVAQQQQAABBBBA4FoC7ZKTk//4zDPPjJ4wYQJKfhDIysrSokWLPszNzf2JpIu+7DI6OvrxAQMGzFy2bFn84MGDfdl0q2lr7969WrhwYcH+/ftfLCkpeb7VDJyBIoAAAggggAACCCCAAAIIIIBAqxcgQG/1rwAACCCAAAIIIIAAAm6B+KSkpP/8zW9+84ORI0eCYqHAjh07lJ6e/qXT6Zwo6RuLuhqWnJy8/P7770+ZNWtWp8jISIu6aVnNlpWVafXq1Wc3btyYk5ubO0/S7pY1QkaDAAIIIIAAAggggAACCCCAAAIIXF+AAJ03BAEEEEAAAQQQQACB/xFIcTgc/3vlypUpY8eOxcUCgW3btmnu3Lk5TqfzAUn7LejCu8nQ8PDwX8TFxT0+f/78eM5Gv762Oet8+fLlBYWFhc9XVFS8IqnK4vmheQQQQAABBBBAAAEEEEAAAQQQQCDgBAjQA25KKAgBBBBAAAEEEECgmQUcSUlJry5YsGAwgatvZ8IEtMuWLftTXl7eI5Kcvm39uq3Fx8fHz4yJibl39uzZ8ZMmTVJQUJAfuw/crmpqavT2229r1apVBSdPntxUUFCwRlJB4FZMZQgggAACCCCAAAIIIIAAAggggIC1AgTo1vrSOgIIIIAAAggggIA9BbonJSVlTJgwIXXx4sVRoaGh9hxFgFRdVVWlJUuWlG7evHlnXl5euqTjzVSaIz4+/pGIiIiJM2bMiL/rrrvUo0ePZiqlebstKirSe++9pzVr1hSUl5eb4Pz3kvKbtyp6RwABBBBAAAEEEEAAAQQQQAABBJpfgAC9+eeAChBAAAEEEEAAAQQCVCA6OvrxAQMGzFy2bFn84MGDA7TKwC5r7969WrhwYcH+/ftfLCkpeT5Aqu0TERExvkePHj8fPnx49KRJk2JHjBgRIKVZW0Z2drZZcV68a9eukqKiot+Vl5dnSTpsba+0jgACCCCAAAIIIIAAAggggAACCNhHgADdPnNFpQgggAACCCCAAALNIzAsOTl5+f33358ya9asTpGRkc1Thc16LSsr0+rVq89u3LgxJzc3d56k3QE4BLOPe2piYuIDISEhd4wfP77TqFGjom6//fYWs8W72aL9008/1fbt20uzsrLOVldXf5yfn/+mpJ2SagJwTigJAQQQQAABBBBAAAEEEEAAAQQQaFYBAvRm5adzBBBAAAEEEEAAAZsIhIaHh/8iLi7u8fnz58dzNvr1Z82cdb58+fKCwsLC5ysqKl6RVGWDee4qaYjD4ZhYU1MzdPjw4e1SU1NjBw0apO9///s2KP9/Svz666/1xRdfKDs7uyg7O7sqKChot9Pp3CRpj6RTthoMxSKAAAIIIIAAAggggAACCCCAAAJ+FiBA9zM43SGAAAIIIIAAAgjYWiA+Pj5+Zvfu3Sekp6f3u++++1rMSuWmzopZ6fz2229r1apVBSdPnjRnaq+RVNDUdpvp+XBJt8TGxg6LiopKDQsLi7vttts6/OhHP4pJTExU//791alTp2Yq7cpuzUr/v/3tbzpw4ID+/Oc/n9i7d+/5ysrKwtLS0p3FxcWfSPpcUkVAFEsRCCCAAAIIIIAAAggggAACCCCAgA0ECNBtMEmUiAACCCCAAAIIIBBwAonx8fE/i4iImPjoo4/G33333erRo0fAFemPgoqKivTee+9pzZo1BeXl5SY4/72kfH/07cc+zOr0pPDw8JTevXsPvXz5clLnzp07OhyO0IEDB/bs1auXevbsqe7duysmJkZhYWE+Le3ChQs6efKkiouLZbyPHj2qffv2HXM6nVVnzpw516ZNm9wjR47sqaioyJHklHTSpwXQGAIIIIAAAggggAACCCCAAAIIINCKBAjQW9FkM1QEEEAAAQQQQAABnwv0iYiIGN+jR4+fDR8+vOukSZNiR4wY4fNOArHB7Oxss+K8eNeuXSVFRUW/Ky8vz5J0OBBrtaimWEl9JPWOiYnp37lz54SgoKA+ly5dimnXrl1YdHR0m+jo6KAuXboEd+rUKaRr167RJlgPDQ117VrQtm1bV1m1tbW6dOmSqqurVVlZqVOnTpWUlZVVl5aWXjp16lTN6dOnL1dXV1e2bdv2RG1t7eGysrIDxcXFByQdlVQo6bhF46NZBBBAAAEEEEAAAQQQQAABBBBAoFUKEKC3ymln0AgggAACCCCAAAI+FgiSlJqYmPhASEjIHffcc0+n0aNHR91+++0tZot3s0X7nj17tGPHjtKsrKyz1dXVH+fn578paaekGh972r25jpIiJZl93s3Pvyepg6R2kkIlBUvy/F2s1u1nzom/KOm8pL9LOifprKQy98/tbkL9CCCAAAIIIIAAAggggAACCCCAgC0ECNBtMU0UiQACCCCAAAIIIGAjAbPd95CEhIR7L1++PGzEiBGhI0aM6DFo0CB9//vft9EwpK+++kp//etftXPnTrPS/GJQUNBup9O5SdIeSadsNRiKRQABBBBAAAEEEEAAAQQQQAABBBBAoB4CBOj1QOIWBBBAAAEEEEAAAQQaKRAu6ZbY2NhhUVFRqWFhYXG33XZbh1tvvTUmISFB/fv3V6dOZpFy819nz57VwYMHlZ+fr88+++zE3r17z1dWVhaWlpbuLC4u/kTS55Iqmr9SKkAAAQQQQAABBBBAAAEEEEAAAQQQQMA6AQJ062xpGQEEEEAAAQQQQACBugLdJDnCw8NTevfuPfTy5ctJnTt37uhwOEIHDhzYs1evXurZs6e6d++umJgYmTOzfXmZM7ZPnDih48eP69ixYzp69Kj27dt3zOl0Vp05c+ZcmzZt8o4cObK7oqIiR1Ieq8x9qU9bCCCAAAIIIIAAAggggAACCCCAAAJ2ECBAt8MsUSMCCCCAAAIIIIBASxaIldRHUu+YmJj+nTt3TggKCupz6dKlmHbt2oVFR0e3iY6ODoqKigqOjIwM6dq1a7QJ1kNCQhQcHKy2bdu6bGpra3Xp0iVVV1fLBOWnTp0qOXv2bPXp06cvmR+nTp3SxYsXK4ODg0/U1tYeLisrO1BcXHxQ0hFJhyUVt2RkxoYAAggggAACCCCAAAIIIIAAAggggEB9BAjQ66PEPQgggAACCCCAAAIINI9AR0mRksw+7+bn35PUQVI7SaGSgiT9I0GXaiXVSKqSdFHSeUl/l3RO0llJZe6fN89I6BU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OfZkoAAAIABJREFU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QAABBGwgQIBug0miRAQQQAABBBBAAAEEEEAAAQQQQAABBBBAAAEEEEAAAQQQQAAB6wUI0K03pgcEEEAAAQQQQAABBBBAAAEEEEAAAQQQQAABBBBAAAEEEEAAARsIEKDbYJIoEQEEEEAAAQQQQAABBBBAAAEEEEAAAQQQQAABBBBAAAEEEEDAegECdOuN6QEBBBBAAAEEEEAAAQQQQAABBBBAAAEEEEAAAQQQQAABBBBAwAYCBOg2mCRKRAABBBBAAAEEEEAAAQQQQAABBBBAAAEEEEAAAQQQQAABBBCwXoAA3XpjekAAAQQQQAABBBBAAAEEEEAAAQQQQAABBBBAAAEEEEAAAQQQsIEAAboNJokSEUAAAQQQQAABBBBAAAEEEEAAAQQQQAABBBBAAAEEEEAAAQSsFyBAt96YHhBAAAEEEEAAAQQQQAABBBBAAAEEEEAAAQQQQAABBBBAAAEEbCBAgG6DSaJEBBBAAAEEEEAAAQQQQAABBBBAAAEEEEAAAQQQQAABBBBAAAHrBQjQrTemBwQQQAABBBBAAAEEEEAAAQQQQAABBBBAAAEEEEAAAQQQQAABGwgQoNtgkigRAQQQQAABBBBAAAEEEEAAAQQQQAABBBBAAAEEEEAAAQQQQMB6AQJ0643pAQEEEEAAAQQQQAABBBBAAAEEEEAAAQQQQAABBBBAAAEEEEDABgIE6DaYJEpEAAEEEEAAAQQQQAABBBBAAAEEEEAAAQQQQAABBBBAAAEEELBegADdemN6QAABBBBAAAEEEEAAAQQQQAABBBBAAAEEEEAAAQQQQAABBBCwgQABug0miRIRQAABBBBAAAEEEEAAAQQQQAABBBBAAAEEEEAAAQQQQAABBKwXIEC33pgeEEAAAQQQQAABBBBAAAEEEEAAAQQQQAABBBBAAAEEEEAAAQRsIECAboNJokQEEEAAAQQQQAABBBBAAAEEEEAAAQQQQAABBBBAAAEEEEAAAesFCNCtN6YHBBBAAAEEEEAAAQQQQAABBBBAAAEEEEAAAQQQQAABBBBAAAEbCBCg22CSKBEBBBBAAAEEEEAAAQQQQAABBBBAAAEEEEAAAQQQQAABBBBAwHoBAnTrjekBAQQQQAABBBBAAAEEEEAAAQQQQAABBBBAAAEEEEAAAQQQQMAGAgToNpgkSkQAAQQQQAABBBBAAAEEEEAAAQQQQAABBBBAAAEEEEAAAQQQsF6AAN16Y3pAAAEEEEAAAQQQQAABBBBAAAEEEEAAAQQQQAABBBBAAAEEELCBAAG6DSaJEhFAAAEEEEAAAQQQQAABBBBAAAEEEEAAAQQQQAABBBBAAAEErBcgQLfemB4QQAABBBBAAAEEEEAAAQQQQAABBBBAAAEEEEAAAQQQ+P/bs2MaAAAAhGH+XaOCY0kVQMoJ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CnJvrsAAAgAElEQVR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L+xBAIECBAgQIAAAQIECBAgQIAAAQIECBAgQIAAAQIECBAICDjQAyOpSIAAAQIECBAgQIAAAQIECBAgQIAAAQIECBAgQIAAAQJ/AQf631gCAQIECBAgQIAAAQIECBAgQIAAAQIECBAgQIAAAQIECAQEHOiBkVQkQIAAAQIECBAgQIAAAQIECBAgQIAAAQIECBAgQIAAgb+AA/1vLIEAAQIECBAgQIAAAQIECBAgQIAAAQIECBAgQIAAAQIEAgIO9MBIKhIgQIAAAQIECBAgQIAAAQIECBAgQIAAAQIECBAgQIDAX8CB/jeWQIAAAQIECBAgQIAAAQIECBAgQIAAAQIECBAgQIAAAQIBAQd6YCQVCRAgQIAAAQIECBAgQIAAAQIECBAgQIAAAQIECBAgQOAv4ED/G0sgQIAAAQIECBAgQIAAAQIECBAgQIAAAQIECBAgQIAAgYCAAz0wkooECBAgQIAAAQIECBAgQIAAAQIECBAgQIAAAQIECBAg8BdwoP+NJRAgQIAAAQIECBAgQIAAAQIECBAgQIAAAQIECBAgQIBAQMCBHhhJRQIECBAgQIAAAQIECBAgQIAAAQIECBAgQIAAAQIECBD4CzjQ/8YSCBAgQIAAAQIECBAgQIAAAQIECBAgQIAAAQIECBAgQCAg4EAPjKQiAQIECBAgQIAAAQIECBAgQIAAAQIECBAgQIAAAQIECPwFHOh/YwkECBAgQIAAAQIECBAgQIAAAQIECBAgQIAAAQIECBAgEBBwoAdGUpEAAQIECBAgQIAAAQIECBAgQIAAAQIECBAgQIAAAQIE/gIO9JaaqR8AAAB2SURBVL+xBAIECBAgQIAAAQIECBAgQIAAAQIECBAgQIAAAQIECBAICDjQAyOpSIAAAQIECBAgQIAAAQIECBAgQIAAAQIECBAgQIAAAQJ/AQf631gCAQIECBAgQIAAAQIECBAgQIAAAQIECBAgQIAAAQIECAQEBrKeRZZA6fbpAAAAAElFTkSuQmCC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0" y="214290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ER DIAGRAM</a:t>
            </a:r>
            <a:endParaRPr lang="en-IN" sz="2800" b="1" dirty="0"/>
          </a:p>
        </p:txBody>
      </p:sp>
      <p:pic>
        <p:nvPicPr>
          <p:cNvPr id="9" name="Picture 8" descr="image (4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8596" y="714356"/>
            <a:ext cx="8429684" cy="4643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1472" y="5357826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Assumptions:</a:t>
            </a:r>
            <a:endParaRPr lang="en-IN" sz="1200" b="1" dirty="0" smtClean="0"/>
          </a:p>
          <a:p>
            <a:endParaRPr lang="en-IN" sz="1200" dirty="0" smtClean="0"/>
          </a:p>
          <a:p>
            <a:pPr marL="342900" indent="-342900">
              <a:buAutoNum type="arabicParenR"/>
            </a:pPr>
            <a:r>
              <a:rPr lang="en-IN" sz="1200" dirty="0" smtClean="0"/>
              <a:t>Every Property must be associated with an Agent.</a:t>
            </a:r>
            <a:endParaRPr lang="en-IN" sz="1200" dirty="0" smtClean="0"/>
          </a:p>
          <a:p>
            <a:pPr marL="342900" indent="-342900">
              <a:buAutoNum type="arabicParenR"/>
            </a:pPr>
            <a:r>
              <a:rPr lang="en-IN" sz="1200" dirty="0" smtClean="0"/>
              <a:t>Sales </a:t>
            </a:r>
            <a:r>
              <a:rPr lang="en-IN" sz="1200" dirty="0" smtClean="0"/>
              <a:t>is updated only when a successful deal is made.</a:t>
            </a:r>
            <a:endParaRPr lang="en-IN" sz="1200" dirty="0" smtClean="0"/>
          </a:p>
          <a:p>
            <a:pPr marL="342900" indent="-342900">
              <a:buAutoNum type="arabicParenR"/>
            </a:pPr>
            <a:r>
              <a:rPr lang="en-IN" sz="1200" dirty="0" smtClean="0"/>
              <a:t> A property can be either  ‘For Rent’ or ‘For Sale’  ,not both.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Entities and Attributes:</a:t>
            </a:r>
            <a:endParaRPr lang="en-I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335756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1200" dirty="0" smtClean="0"/>
              <a:t> </a:t>
            </a:r>
            <a:r>
              <a:rPr lang="en-IN" sz="1400" b="1" dirty="0" smtClean="0"/>
              <a:t>PROPERTY</a:t>
            </a:r>
            <a:endParaRPr lang="en-IN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3294" t="30273" r="50586" b="12109"/>
          <a:stretch>
            <a:fillRect/>
          </a:stretch>
        </p:blipFill>
        <p:spPr bwMode="auto">
          <a:xfrm>
            <a:off x="714348" y="3714752"/>
            <a:ext cx="3929090" cy="2553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2628" t="27344" r="36310" b="49219"/>
          <a:stretch>
            <a:fillRect/>
          </a:stretch>
        </p:blipFill>
        <p:spPr bwMode="auto">
          <a:xfrm>
            <a:off x="642910" y="1142984"/>
            <a:ext cx="3714776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745" t="43945" r="54978" b="29687"/>
          <a:stretch>
            <a:fillRect/>
          </a:stretch>
        </p:blipFill>
        <p:spPr bwMode="auto">
          <a:xfrm>
            <a:off x="4786314" y="1071546"/>
            <a:ext cx="364333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71472" y="714356"/>
            <a:ext cx="128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/>
              <a:t>AGENT</a:t>
            </a:r>
            <a:endParaRPr lang="en-IN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571480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IN" b="1" dirty="0" smtClean="0"/>
              <a:t> Sales</a:t>
            </a:r>
            <a:endParaRPr lang="en-IN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3714752"/>
            <a:ext cx="3857652" cy="25237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/>
              <a:t>Relationships</a:t>
            </a:r>
            <a:endParaRPr lang="en-IN" sz="1600" b="1" dirty="0" smtClean="0"/>
          </a:p>
          <a:p>
            <a:endParaRPr lang="en-IN" sz="1600" b="1" dirty="0" smtClean="0"/>
          </a:p>
          <a:p>
            <a:r>
              <a:rPr lang="en-IN" sz="1400" b="1" dirty="0" smtClean="0"/>
              <a:t>Manages</a:t>
            </a:r>
            <a:r>
              <a:rPr lang="en-IN" sz="1400" dirty="0" smtClean="0"/>
              <a:t>           : Agent Manages  property. He can add or remove property from </a:t>
            </a:r>
            <a:r>
              <a:rPr lang="en-IN" sz="1400" dirty="0" smtClean="0"/>
              <a:t>Database </a:t>
            </a:r>
            <a:r>
              <a:rPr lang="en-IN" sz="1400" dirty="0" smtClean="0"/>
              <a:t>when required </a:t>
            </a:r>
            <a:r>
              <a:rPr lang="en-IN" sz="1400" dirty="0" smtClean="0"/>
              <a:t>.</a:t>
            </a:r>
            <a:endParaRPr lang="en-IN" sz="1400" dirty="0" smtClean="0"/>
          </a:p>
          <a:p>
            <a:pPr marL="342900" indent="-342900"/>
            <a:endParaRPr lang="en-IN" sz="1400" dirty="0" smtClean="0"/>
          </a:p>
          <a:p>
            <a:pPr marL="342900" indent="-342900">
              <a:buAutoNum type="arabicParenR"/>
            </a:pPr>
            <a:endParaRPr lang="en-IN" sz="1400" dirty="0" smtClean="0"/>
          </a:p>
          <a:p>
            <a:pPr marL="342900" indent="-342900"/>
            <a:r>
              <a:rPr lang="en-IN" sz="1400" b="1" dirty="0" smtClean="0"/>
              <a:t>Updates </a:t>
            </a:r>
            <a:r>
              <a:rPr lang="en-IN" sz="1400" b="1" dirty="0" smtClean="0"/>
              <a:t>Sales  </a:t>
            </a:r>
            <a:r>
              <a:rPr lang="en-IN" sz="1400" dirty="0" smtClean="0"/>
              <a:t>: Agent Updates Sales , </a:t>
            </a:r>
            <a:r>
              <a:rPr lang="en-IN" sz="1400" dirty="0" smtClean="0"/>
              <a:t>when a </a:t>
            </a:r>
            <a:r>
              <a:rPr lang="en-IN" sz="1400" dirty="0" smtClean="0"/>
              <a:t>successful deal is made with buyer.</a:t>
            </a:r>
            <a:endParaRPr lang="en-IN" sz="1400" dirty="0" smtClean="0"/>
          </a:p>
          <a:p>
            <a:pPr marL="342900" indent="-342900"/>
            <a:r>
              <a:rPr lang="en-IN" sz="1400" i="1" dirty="0" smtClean="0"/>
              <a:t>       </a:t>
            </a:r>
            <a:r>
              <a:rPr lang="en-IN" sz="1400" i="1" dirty="0" smtClean="0"/>
              <a:t> </a:t>
            </a:r>
            <a:r>
              <a:rPr lang="en-IN" sz="1400" i="1" dirty="0" smtClean="0"/>
              <a:t>Contains Attribute </a:t>
            </a:r>
            <a:r>
              <a:rPr lang="en-IN" sz="1400" i="1" dirty="0" smtClean="0"/>
              <a:t>:</a:t>
            </a:r>
            <a:endParaRPr lang="en-IN" sz="1400" i="1" dirty="0" smtClean="0"/>
          </a:p>
          <a:p>
            <a:pPr marL="342900" indent="-342900"/>
            <a:r>
              <a:rPr lang="en-IN" sz="1400" dirty="0" smtClean="0"/>
              <a:t>     </a:t>
            </a:r>
            <a:r>
              <a:rPr lang="en-IN" sz="1400" dirty="0" smtClean="0"/>
              <a:t>   </a:t>
            </a:r>
            <a:r>
              <a:rPr lang="en-IN" sz="1400" b="1" dirty="0" err="1" smtClean="0"/>
              <a:t>Deal_date</a:t>
            </a:r>
            <a:r>
              <a:rPr lang="en-IN" sz="1400" dirty="0" smtClean="0"/>
              <a:t> </a:t>
            </a:r>
            <a:r>
              <a:rPr lang="en-IN" sz="1400" dirty="0" smtClean="0">
                <a:sym typeface="Wingdings" panose="05000000000000000000" pitchFamily="2" charset="2"/>
              </a:rPr>
              <a:t>: Date when deal is made</a:t>
            </a: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600</Words>
  <Application>WPS Presentation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Wingdings</vt:lpstr>
      <vt:lpstr>SimSun-ExtB</vt:lpstr>
      <vt:lpstr>Bahnschrift Light Condensed</vt:lpstr>
      <vt:lpstr>Georgia</vt:lpstr>
      <vt:lpstr>Microsoft YaHei</vt:lpstr>
      <vt:lpstr>Arial Unicode MS</vt:lpstr>
      <vt:lpstr>Calibri</vt:lpstr>
      <vt:lpstr>Civic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Manikandan</dc:creator>
  <cp:lastModifiedBy>Shravan</cp:lastModifiedBy>
  <cp:revision>37</cp:revision>
  <dcterms:created xsi:type="dcterms:W3CDTF">2020-04-02T15:10:00Z</dcterms:created>
  <dcterms:modified xsi:type="dcterms:W3CDTF">2020-08-05T04:45:18Z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