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High Performance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733124"/>
            <a:ext cx="6269347" cy="102149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Performance profiling report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ASSIGNMENT_01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468C-5289-02DA-E903-3D9CB1D1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71C70-76BD-9AB3-32C9-D45F8C9B9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0" y="2099574"/>
            <a:ext cx="5999716" cy="3760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B9308-EA18-5E74-84FF-743B8419B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15" y="2099574"/>
            <a:ext cx="575382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1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D740-90BC-5DDD-EDFF-53553930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BDDD-5F31-81AE-0E4F-416396A6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Profile analysis in Graphs visualization:</a:t>
            </a: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58199-A163-2B92-BA35-EE2581D6B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8" y="2656197"/>
            <a:ext cx="5331125" cy="3523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BCEB4-B698-1CB2-47DE-96FA1AF66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34" y="2594554"/>
            <a:ext cx="6412878" cy="35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8079-9EEF-08E9-75CD-DC895CC3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DD2E-9E35-F976-E355-8814EF46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Profile Analysis: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F7075-E07E-25F3-E966-87055D4A6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2" y="2639682"/>
            <a:ext cx="11610345" cy="34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7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C11F-F32F-BDC7-A80A-77C878CF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7856-2DF6-E47C-3853-198E39E6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Key Takeaways: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Profiling is essential for identifying and addressing performance issues.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Gprof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 provides valuable insights into C code runtime.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Feedback-based evaluation improves relevance.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Next Steps: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Implement recommended optimizations.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Continuously monitor and profile the application for ongoing improvements.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78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CCD2-931F-5A2D-3438-ECAF3D52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ilingo"/>
              </a:rPr>
              <a:t>INTRODUCTION:</a:t>
            </a:r>
            <a:endParaRPr lang="en-IN" dirty="0">
              <a:latin typeface="Twiling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ED94-F3B4-66AE-C25F-36F37FFC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Application Overview: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A Flask application for Information Retrieval.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Utilizes TF-IDF vectorization for document similarity.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Implements feedback-based evaluation for performance improvement.</a:t>
            </a:r>
          </a:p>
          <a:p>
            <a:br>
              <a:rPr lang="en-IN" b="1" dirty="0">
                <a:latin typeface="Aptos" panose="020B0004020202020204" pitchFamily="34" charset="0"/>
              </a:rPr>
            </a:b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endParaRP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36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BF10-544F-B98B-8CC9-296E6323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33662-4271-E538-C3C3-90DB7424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Understand the importance of runtime information retrieval in a Flask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Utilize profiling tools to analyze and optimize the application's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Implement feedback-based evaluation to enhance the relevance of search results.</a:t>
            </a:r>
          </a:p>
          <a:p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9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61D4-42BA-A815-8FE9-D1FA9BD5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Profiling Tools Selection: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EA9B2-5EA5-AD74-9DF7-C1C0C3E3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Choice of Profiler: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Selection of </a:t>
            </a:r>
            <a:r>
              <a:rPr lang="en-US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Gprof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for C profiling.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Gprof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helps identify time-consuming functions.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Application Profiling: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Application uses </a:t>
            </a:r>
            <a:r>
              <a:rPr lang="en-US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cProfile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to profile Python code.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Gprof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analyzes C functions during runtime.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40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B6EA-44D9-1A2E-CE3B-896C3B14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Implementation of Profiling: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7B89-79B3-42D8-4645-7DE7420B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Code Profiling: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Integarte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 ‘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cprofile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’ 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or Python code profiling.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Example: Profiling the Flask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Gprof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Integration: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Profile C code for detailed function-level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 </a:t>
            </a:r>
            <a:r>
              <a:rPr lang="en-U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Gprof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to identify performance bottlenecks.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92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B4DD-1914-1DDC-3A80-E2BF94FC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Analysis of Performance Issues: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B5B2-531C-AA3B-16CB-7FA0E191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Feedback Evaluation: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Implement a feedback-based evaluation function.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Analyze recall and precision for relevance.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Cosine Similarity Computation: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Analyze the computation of cosine similarity.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Identify areas for potential optimization.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14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CE36-626F-23B9-932C-DAE702A3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Recommendations for Optimization: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ECCD-E118-0976-2E01-1C31B3EC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Optimization Strategies: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Apply algorithmic and code-level optimizations.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Refactor time-consuming functions.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Profiler Insights: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Utilize </a:t>
            </a:r>
            <a:r>
              <a:rPr lang="en-IN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Gprof</a:t>
            </a: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insights to pinpoint areas for improvement.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Address performance bottlenecks based on feedback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7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A6C2-239C-B2F9-52DA-842B9299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Appendies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56FE4-B54A-4D0D-526B-F5AF7C5A9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88" y="2108201"/>
            <a:ext cx="5574460" cy="3760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EC383-3D8D-AC66-A8F7-CB1724108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2108201"/>
            <a:ext cx="5669352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820A-562A-4B1D-EE47-EB873A32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Include any additional code snippets, screenshots, or graphs generated during the profiling process: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5F6F1-A060-3CBB-000E-AE8EE248D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937" y="2108200"/>
            <a:ext cx="7574451" cy="3760788"/>
          </a:xfrm>
        </p:spPr>
      </p:pic>
    </p:spTree>
    <p:extLst>
      <p:ext uri="{BB962C8B-B14F-4D97-AF65-F5344CB8AC3E}">
        <p14:creationId xmlns:p14="http://schemas.microsoft.com/office/powerpoint/2010/main" val="3089362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{B70E4722-A74C-4343-A510-3D2C132C9156}tf56160789_win32</Template>
  <TotalTime>94</TotalTime>
  <Words>327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Bookman Old Style</vt:lpstr>
      <vt:lpstr>Calibri</vt:lpstr>
      <vt:lpstr>Franklin Gothic Book</vt:lpstr>
      <vt:lpstr>Söhne</vt:lpstr>
      <vt:lpstr>Twilingo</vt:lpstr>
      <vt:lpstr>Custom</vt:lpstr>
      <vt:lpstr>High Performance Computing</vt:lpstr>
      <vt:lpstr>INTRODUCTION:</vt:lpstr>
      <vt:lpstr>Objective:</vt:lpstr>
      <vt:lpstr>Profiling Tools Selection:</vt:lpstr>
      <vt:lpstr>Implementation of Profiling:</vt:lpstr>
      <vt:lpstr>Analysis of Performance Issues:</vt:lpstr>
      <vt:lpstr>Recommendations for Optimization:</vt:lpstr>
      <vt:lpstr>Appendies:</vt:lpstr>
      <vt:lpstr>Include any additional code snippets, screenshots, or graphs generated during the profiling process:</vt:lpstr>
      <vt:lpstr>Code:</vt:lpstr>
      <vt:lpstr>PowerPoint Presentation</vt:lpstr>
      <vt:lpstr>PowerPoint Presentation</vt:lpstr>
      <vt:lpstr>Conclusion: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Computing</dc:title>
  <dc:creator>abboju raviteja</dc:creator>
  <cp:lastModifiedBy>abboju raviteja</cp:lastModifiedBy>
  <cp:revision>1</cp:revision>
  <dcterms:created xsi:type="dcterms:W3CDTF">2024-01-31T16:58:59Z</dcterms:created>
  <dcterms:modified xsi:type="dcterms:W3CDTF">2024-01-31T18:33:29Z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