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05" r:id="rId2"/>
    <p:sldId id="710" r:id="rId3"/>
    <p:sldId id="717" r:id="rId4"/>
    <p:sldId id="707" r:id="rId5"/>
    <p:sldId id="709" r:id="rId6"/>
    <p:sldId id="718" r:id="rId7"/>
    <p:sldId id="711" r:id="rId8"/>
    <p:sldId id="715" r:id="rId9"/>
    <p:sldId id="708" r:id="rId10"/>
    <p:sldId id="716" r:id="rId11"/>
    <p:sldId id="712" r:id="rId12"/>
    <p:sldId id="713" r:id="rId13"/>
    <p:sldId id="714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C"/>
    <a:srgbClr val="2E69B2"/>
    <a:srgbClr val="20386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71" d="100"/>
          <a:sy n="7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 SoluM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23"/>
          <p:cNvCxnSpPr/>
          <p:nvPr userDrawn="1"/>
        </p:nvCxnSpPr>
        <p:spPr bwMode="auto">
          <a:xfrm>
            <a:off x="237011" y="6548440"/>
            <a:ext cx="8720504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000F18-3FC1-4AD4-AF0A-BD2371C961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20AF32B-04D5-45A7-B698-E595798D5B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/>
              <a:t>Branching and Tagging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44CAF-81F6-4334-BDA9-BCFEC514B313}"/>
              </a:ext>
            </a:extLst>
          </p:cNvPr>
          <p:cNvGrpSpPr/>
          <p:nvPr/>
        </p:nvGrpSpPr>
        <p:grpSpPr>
          <a:xfrm rot="1636325">
            <a:off x="6646984" y="628958"/>
            <a:ext cx="2391546" cy="674077"/>
            <a:chOff x="4572000" y="2895600"/>
            <a:chExt cx="2391546" cy="6740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9E5174-EA5E-48B3-B1C4-32F6FAB8DE92}"/>
                </a:ext>
              </a:extLst>
            </p:cNvPr>
            <p:cNvSpPr/>
            <p:nvPr/>
          </p:nvSpPr>
          <p:spPr bwMode="auto">
            <a:xfrm>
              <a:off x="4572000" y="2895600"/>
              <a:ext cx="2321169" cy="67407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lIns="91438" tIns="45719" rIns="91438" bIns="45719" rtlCol="0"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80000"/>
              </a:pPr>
              <a:endParaRPr 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27331DEC-1AFD-4427-9708-88FE7AD04F3F}"/>
                </a:ext>
              </a:extLst>
            </p:cNvPr>
            <p:cNvSpPr txBox="1">
              <a:spLocks/>
            </p:cNvSpPr>
            <p:nvPr/>
          </p:nvSpPr>
          <p:spPr>
            <a:xfrm>
              <a:off x="4700913" y="2962638"/>
              <a:ext cx="2262633" cy="540000"/>
            </a:xfr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anchor="ctr"/>
            <a:lstStyle>
              <a:lvl1pPr algn="l" defTabSz="685796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00" kern="1000" spc="-45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</a:lstStyle>
            <a:p>
              <a:r>
                <a:rPr lang="en-US" b="1" dirty="0">
                  <a:solidFill>
                    <a:srgbClr val="FF0000"/>
                  </a:solidFill>
                </a:rPr>
                <a:t>Internal Only</a:t>
              </a:r>
            </a:p>
          </p:txBody>
        </p:sp>
      </p:grpSp>
      <p:pic>
        <p:nvPicPr>
          <p:cNvPr id="7" name="Content Placeholder 2" descr="Git merge conflicts | Atlassian Git Tutorial">
            <a:extLst>
              <a:ext uri="{FF2B5EF4-FFF2-40B4-BE49-F238E27FC236}">
                <a16:creationId xmlns:a16="http://schemas.microsoft.com/office/drawing/2014/main" id="{15E907A4-EF07-E6DB-6068-3F0D2923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289458"/>
            <a:ext cx="8901113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FD7F-7FE1-DCE8-19AF-E09647449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1731-7B99-A5B3-BE38-F314F47CA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5727F-2F79-9992-82DC-83CD1DD2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A3CEA-595C-0A72-CD52-16630BDE6AFC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07EB-987A-339F-7B5E-CFEB75187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AA4FB-8D56-AD11-8AC7-4ABD036B1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5C2B3-DEAA-441B-E3AE-E76993F9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46ECF-2EF2-3A44-2183-3207B223E5C7}"/>
              </a:ext>
            </a:extLst>
          </p:cNvPr>
          <p:cNvSpPr txBox="1"/>
          <p:nvPr/>
        </p:nvSpPr>
        <p:spPr>
          <a:xfrm>
            <a:off x="618565" y="215153"/>
            <a:ext cx="7987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Commits with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579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FF8-4CF3-FD0E-0688-D005E527C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3459B-96E5-785C-382A-0D4A22D0A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98E2-5B72-36D2-F157-D8B71FAB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1574"/>
            <a:ext cx="9143999" cy="5816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D8C8C-0198-17FD-E825-0B52B7A5438E}"/>
              </a:ext>
            </a:extLst>
          </p:cNvPr>
          <p:cNvSpPr txBox="1"/>
          <p:nvPr/>
        </p:nvSpPr>
        <p:spPr>
          <a:xfrm>
            <a:off x="578223" y="128354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Branching and Tagging Strategy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3572-229C-5C25-08CA-F569F7255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 descr="End Slide Powerpoint Presentation">
            <a:extLst>
              <a:ext uri="{FF2B5EF4-FFF2-40B4-BE49-F238E27FC236}">
                <a16:creationId xmlns:a16="http://schemas.microsoft.com/office/drawing/2014/main" id="{14D7CD77-AB7F-DB3C-53E9-DDC7ADF2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03CE76F-2AEB-E0CE-E6B8-87832794FB7A}"/>
              </a:ext>
            </a:extLst>
          </p:cNvPr>
          <p:cNvSpPr/>
          <p:nvPr/>
        </p:nvSpPr>
        <p:spPr bwMode="auto">
          <a:xfrm>
            <a:off x="2151529" y="4679576"/>
            <a:ext cx="4867835" cy="874059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txBody>
          <a:bodyPr wrap="none" lIns="91438" tIns="45719" rIns="91438" bIns="45719" rtlCol="0" anchor="ctr"/>
          <a:lstStyle/>
          <a:p>
            <a:pPr algn="ctr" latinLnBrk="0">
              <a:lnSpc>
                <a:spcPct val="90000"/>
              </a:lnSpc>
              <a:buSzPct val="80000"/>
            </a:pPr>
            <a:r>
              <a:rPr lang="en-US" sz="3200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Suggestions</a:t>
            </a:r>
            <a:endParaRPr lang="en-IN" sz="3200" b="1" dirty="0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E2F9-7AB3-4B24-C0E9-C9E573E4B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C4EF-690A-0DBC-9E20-C4821029B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12927-CE3B-D730-71CC-32C65A49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22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24AC0-A377-DA53-4EF0-B4A975BA4743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YAML File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D0DC-41D2-281A-7A4E-2D1CA461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EF341-E684-96CC-4DD9-FD5B6344A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2E7B9-9D9E-28F8-5DC7-425FD0EC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596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83E4F-06EF-C06C-3C02-854D18051D2D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Pipeline for API Service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38E-8E99-41D2-90AC-8DFD7B1F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C609-45B2-E95E-AD01-03CE8747C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EBE1E-218F-440B-2A52-2156DD9E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0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03A05-3251-BF1F-63EC-B57074816611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0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E2CA-3766-30CD-6F43-3CDE815F9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19CCD-C047-C34F-43B4-30F275FB3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B67D-9A6A-C4A8-C04A-ECA116D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B8510-2D83-D233-AD09-919C6F690B4C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YAML File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363A-E551-493C-3151-12FF30993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8D28-DED6-C07E-4369-B89FEFD6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6047A-2673-61FC-5B02-0E170A95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19889-2B53-F8B0-2046-940BB298C386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Pipeline for Image Generator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8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FD7F-7FE1-DCE8-19AF-E09647449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1731-7B99-A5B3-BE38-F314F47CA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5727F-2F79-9992-82DC-83CD1DD2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60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A3CEA-595C-0A72-CD52-16630BDE6AFC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Generator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38E-8E99-41D2-90AC-8DFD7B1F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C609-45B2-E95E-AD01-03CE8747C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EBE1E-218F-440B-2A52-2156DD9E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0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03A05-3251-BF1F-63EC-B57074816611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Commits without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4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806-032E-DD0B-89DC-85098826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14B1A-9DB8-81AA-E8E2-546183B1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C2637-75A9-1D36-6E9F-20407329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64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64B0F-8689-906E-2C00-D12B5FE082B3}"/>
              </a:ext>
            </a:extLst>
          </p:cNvPr>
          <p:cNvSpPr txBox="1"/>
          <p:nvPr/>
        </p:nvSpPr>
        <p:spPr>
          <a:xfrm>
            <a:off x="618565" y="215153"/>
            <a:ext cx="79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Service Commits with Tags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13321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59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SoluM 2020</vt:lpstr>
      <vt:lpstr>Branching and Tagging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Solum0033</cp:lastModifiedBy>
  <cp:revision>388</cp:revision>
  <cp:lastPrinted>2020-03-02T10:02:42Z</cp:lastPrinted>
  <dcterms:created xsi:type="dcterms:W3CDTF">2020-02-04T01:20:35Z</dcterms:created>
  <dcterms:modified xsi:type="dcterms:W3CDTF">2022-09-05T09:35:43Z</dcterms:modified>
</cp:coreProperties>
</file>