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05" r:id="rId2"/>
    <p:sldId id="707" r:id="rId3"/>
    <p:sldId id="708" r:id="rId4"/>
    <p:sldId id="722" r:id="rId5"/>
    <p:sldId id="723" r:id="rId6"/>
    <p:sldId id="724" r:id="rId7"/>
    <p:sldId id="725" r:id="rId8"/>
    <p:sldId id="726" r:id="rId9"/>
    <p:sldId id="727" r:id="rId10"/>
    <p:sldId id="730" r:id="rId11"/>
    <p:sldId id="728" r:id="rId12"/>
    <p:sldId id="729" r:id="rId13"/>
    <p:sldId id="706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68" d="100"/>
          <a:sy n="68" d="100"/>
        </p:scale>
        <p:origin x="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deployment Envs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Team</a:t>
            </a:r>
          </a:p>
          <a:p>
            <a:r>
              <a:rPr lang="en-US" dirty="0"/>
              <a:t>2021.06.02</a:t>
            </a:r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 seg  [EU Common Deployment] (currently used for big volume by SEG)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https://eu01.common.solumesl.com/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France Central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IN" sz="1400" b="0" dirty="0"/>
              <a:t>solumesl03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segcommonaag01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seg-common-aks01</a:t>
            </a:r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seg-common-eventhub01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seg-common-iothub01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segcommonstorage01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E23BC-8018-402E-BCAE-9F6DF289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77" y="1706251"/>
            <a:ext cx="3633346" cy="3912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153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 Asia Prod 01 [GS25]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http://kr.common.solumesl.com/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Korea Central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IN" sz="1400" b="0" dirty="0"/>
              <a:t>solumesl04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asiaprodaag01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asia-prod-aks01</a:t>
            </a:r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asia-prod-eventhub1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asia-prod-iothub1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asiaprodstorage1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B1221-1AE2-4668-B993-D5CD345E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63" y="1814205"/>
            <a:ext cx="3743325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79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East US Prod 01 [SAI US]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http://eastus.common.solumesl.com/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East US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IN" sz="1400" b="0" dirty="0"/>
              <a:t>solumesl05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eastusprodaag01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eastus-prod-aks01</a:t>
            </a:r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eastus-prod-eventhub01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eastus-prod-iothub01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eastusprodstorage01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B1221-1AE2-4668-B993-D5CD345E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63" y="1814205"/>
            <a:ext cx="3743325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535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Azure Deployment Envs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/>
              <a:t>There are </a:t>
            </a:r>
            <a:r>
              <a:rPr lang="en-US" sz="1600" dirty="0">
                <a:highlight>
                  <a:srgbClr val="FFFF00"/>
                </a:highlight>
              </a:rPr>
              <a:t>9 Azure deployment envs</a:t>
            </a:r>
            <a:r>
              <a:rPr lang="en-US" sz="1600" dirty="0"/>
              <a:t> currently being used actively in total.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2B08E07-3BBA-4406-94E7-2BE707397CF3}"/>
              </a:ext>
            </a:extLst>
          </p:cNvPr>
          <p:cNvSpPr txBox="1">
            <a:spLocks/>
          </p:cNvSpPr>
          <p:nvPr/>
        </p:nvSpPr>
        <p:spPr>
          <a:xfrm>
            <a:off x="1431187" y="1060645"/>
            <a:ext cx="5643802" cy="5326146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wow00  [Big volume Test]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wow01  [WoW SIT]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strike="sngStrike" dirty="0">
                <a:solidFill>
                  <a:schemeClr val="accent2">
                    <a:lumMod val="75000"/>
                  </a:schemeClr>
                </a:solidFill>
              </a:rPr>
              <a:t>wow02  [WoW UAT]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wowprod00  [WoW Production]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sti  [STI QA Test]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common00  [Common Deployment]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SEG  [EU Demo Deployment]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SEG  [EU Common Deployment]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Asia Prod 01 [GS25]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East US Prod 01 [SAI US]</a:t>
            </a:r>
          </a:p>
          <a:p>
            <a:pPr>
              <a:lnSpc>
                <a:spcPct val="200000"/>
              </a:lnSpc>
            </a:pP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0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wow00  [Big volume Test]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https://stage00.wow.solumesl.com/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Australia East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/>
              <a:t> </a:t>
            </a:r>
            <a:r>
              <a:rPr lang="en-IN" sz="1400" b="0" dirty="0"/>
              <a:t>wowstageaag00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wow-stage-aks00</a:t>
            </a: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wow-stage-eventhub00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wow-stage-iothub00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wowstagestorage00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wow01  [WoW SIT] 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https://stage01.wow.solumesl.com/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Australia East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/>
              <a:t> </a:t>
            </a:r>
            <a:r>
              <a:rPr lang="en-IN" sz="1400" b="0" dirty="0"/>
              <a:t>wowstageaag01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wow-stage-aks01</a:t>
            </a: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wow-stage-eventhub01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wow-stage-iothub01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wowstagestorage01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BC100-5C16-4A00-9C00-3E85DC3F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64" y="916780"/>
            <a:ext cx="4681749" cy="51962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24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/>
              <a:t>3. wow02  [WoW UAT] 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https://stage02.wow.solumesl.com/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Australia East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/>
              <a:t> </a:t>
            </a:r>
            <a:r>
              <a:rPr lang="en-IN" sz="1400" b="0" dirty="0"/>
              <a:t>wowstageaag02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wow-stage-aks02</a:t>
            </a: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wow-stage-eventhub02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wow-stage-iothub02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wowstagestorage02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5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wowprod00  [WoW Production]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https://prod00.wow.solumesl.com/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Australia East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/>
              <a:t> </a:t>
            </a:r>
            <a:r>
              <a:rPr lang="en-IN" sz="1400" b="0" dirty="0"/>
              <a:t>wowprodaag00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wow-prod-aks00</a:t>
            </a: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wow-prod-eventhub00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wow-prod-iothub00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wowprodstorage00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DC1B54-EBF5-4FBC-92C9-768D9B9C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5" y="1113525"/>
            <a:ext cx="4613881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55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sti  [STI QA Test]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https://sqa.sti.solumesl.com/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Korea Central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appGwStiSqa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sti-stage-</a:t>
            </a:r>
            <a:r>
              <a:rPr lang="en-US" sz="1400" b="0" dirty="0" err="1"/>
              <a:t>qa</a:t>
            </a:r>
            <a:r>
              <a:rPr lang="en-US" sz="1400" b="0" dirty="0"/>
              <a:t>-</a:t>
            </a:r>
            <a:r>
              <a:rPr lang="en-US" sz="1400" b="0" dirty="0" err="1"/>
              <a:t>akscluster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sti-stage-</a:t>
            </a:r>
            <a:r>
              <a:rPr lang="en-US" sz="1400" b="0" dirty="0" err="1"/>
              <a:t>qa</a:t>
            </a:r>
            <a:r>
              <a:rPr lang="en-US" sz="1400" b="0" dirty="0"/>
              <a:t>-</a:t>
            </a:r>
            <a:r>
              <a:rPr lang="en-US" sz="1400" b="0" dirty="0" err="1"/>
              <a:t>eventhub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sti-stage-</a:t>
            </a:r>
            <a:r>
              <a:rPr lang="en-US" sz="1400" b="0" dirty="0" err="1"/>
              <a:t>qa</a:t>
            </a:r>
            <a:r>
              <a:rPr lang="en-US" sz="1400" b="0" dirty="0"/>
              <a:t>-</a:t>
            </a:r>
            <a:r>
              <a:rPr lang="en-US" sz="1400" b="0" dirty="0" err="1"/>
              <a:t>iothub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stistageqastorage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common00  [Common Deployment]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https://stage00.common.solumesl.com/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Korea Central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sz="1400" b="0" dirty="0"/>
              <a:t>solumesl01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commonstageaag00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common-stage-aks00</a:t>
            </a:r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common-stage-eventhub00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common-stage-iothub00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commonstagestorage00</a:t>
            </a:r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06DA8-A434-4FC3-84FA-AF44C606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61" y="2159130"/>
            <a:ext cx="3409950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460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seg  [EU Demo Deployment]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http://eu.common.solumesl.com/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640F99B-7ED0-453A-81B2-DFA48F538D23}"/>
              </a:ext>
            </a:extLst>
          </p:cNvPr>
          <p:cNvSpPr txBox="1">
            <a:spLocks/>
          </p:cNvSpPr>
          <p:nvPr/>
        </p:nvSpPr>
        <p:spPr>
          <a:xfrm>
            <a:off x="436487" y="1367145"/>
            <a:ext cx="8707513" cy="4934804"/>
          </a:xfrm>
        </p:spPr>
        <p:txBody>
          <a:bodyPr lIns="0" anchor="ctr"/>
          <a:lstStyle>
            <a:lvl1pPr algn="l" defTabSz="6857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Location: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b="0" dirty="0"/>
              <a:t> </a:t>
            </a:r>
            <a:r>
              <a:rPr lang="en-IN" sz="1400" b="0" dirty="0"/>
              <a:t>Germany West Central</a:t>
            </a:r>
            <a:endParaRPr lang="en-US" sz="1400" b="0" dirty="0"/>
          </a:p>
          <a:p>
            <a:endParaRPr lang="en-US" sz="1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Subscription: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IN" sz="1400" b="0" dirty="0"/>
              <a:t>solumesl03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Application Gateways: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1400" b="0" dirty="0"/>
              <a:t> </a:t>
            </a:r>
            <a:r>
              <a:rPr lang="en-IN" sz="1400" b="0" dirty="0" err="1"/>
              <a:t>segdemoaag</a:t>
            </a:r>
            <a:endParaRPr lang="en-IN" sz="1400" b="0" dirty="0"/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AKS Cluster: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seg-demo-</a:t>
            </a:r>
            <a:r>
              <a:rPr lang="en-US" sz="1400" b="0" dirty="0" err="1"/>
              <a:t>aks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Event Hubs: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seg-demo-</a:t>
            </a:r>
            <a:r>
              <a:rPr lang="en-US" sz="1400" b="0" dirty="0" err="1"/>
              <a:t>eventhub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Iot Hub: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seg-demo-</a:t>
            </a:r>
            <a:r>
              <a:rPr lang="en-US" sz="1400" b="0" dirty="0" err="1"/>
              <a:t>iothub</a:t>
            </a:r>
            <a:endParaRPr lang="en-US" sz="1400" b="0" dirty="0"/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Storage: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b="0" dirty="0"/>
              <a:t> </a:t>
            </a:r>
            <a:r>
              <a:rPr lang="en-US" sz="1400" b="0" dirty="0" err="1"/>
              <a:t>segdemostorage</a:t>
            </a:r>
            <a:endParaRPr lang="en-US" sz="1400" b="0" dirty="0"/>
          </a:p>
          <a:p>
            <a:endParaRPr lang="en-US" sz="1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5E596-87F1-4876-BB43-9598F0B1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90" y="1804680"/>
            <a:ext cx="3810000" cy="368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8074610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659</Words>
  <Application>Microsoft Office PowerPoint</Application>
  <PresentationFormat>On-screen Show (4:3)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나눔스퀘어 Bold</vt:lpstr>
      <vt:lpstr>SoluM 2020</vt:lpstr>
      <vt:lpstr>Azure deployment Envs</vt:lpstr>
      <vt:lpstr>All Azure Deployment Envs</vt:lpstr>
      <vt:lpstr>1. wow00  [Big volume Test]</vt:lpstr>
      <vt:lpstr>2. wow01  [WoW SIT] </vt:lpstr>
      <vt:lpstr>3. wow02  [WoW UAT] </vt:lpstr>
      <vt:lpstr>4. wowprod00  [WoW Production]</vt:lpstr>
      <vt:lpstr>5. sti  [STI QA Test]</vt:lpstr>
      <vt:lpstr>6. common00  [Common Deployment]</vt:lpstr>
      <vt:lpstr>7. seg  [EU Demo Deployment]</vt:lpstr>
      <vt:lpstr>8. seg  [EU Common Deployment] (currently used for big volume by SEG)</vt:lpstr>
      <vt:lpstr>9. Asia Prod 01 [GS25]</vt:lpstr>
      <vt:lpstr>10. East US Prod 01 [SAI US]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SolumIndia</cp:lastModifiedBy>
  <cp:revision>561</cp:revision>
  <cp:lastPrinted>2020-03-02T10:02:42Z</cp:lastPrinted>
  <dcterms:created xsi:type="dcterms:W3CDTF">2020-02-04T01:20:35Z</dcterms:created>
  <dcterms:modified xsi:type="dcterms:W3CDTF">2021-07-02T13:24:14Z</dcterms:modified>
</cp:coreProperties>
</file>