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05" r:id="rId2"/>
    <p:sldId id="708" r:id="rId3"/>
    <p:sldId id="707" r:id="rId4"/>
    <p:sldId id="711" r:id="rId5"/>
    <p:sldId id="712" r:id="rId6"/>
    <p:sldId id="713" r:id="rId7"/>
    <p:sldId id="710" r:id="rId8"/>
    <p:sldId id="709" r:id="rId9"/>
    <p:sldId id="714" r:id="rId10"/>
    <p:sldId id="715" r:id="rId11"/>
    <p:sldId id="706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A142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68" d="100"/>
          <a:sy n="68" d="100"/>
        </p:scale>
        <p:origin x="3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23"/>
          <p:cNvCxnSpPr/>
          <p:nvPr userDrawn="1"/>
        </p:nvCxnSpPr>
        <p:spPr bwMode="auto">
          <a:xfrm>
            <a:off x="237011" y="6548440"/>
            <a:ext cx="8720504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000F18-3FC1-4AD4-AF0A-BD2371C961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20AF32B-04D5-45A7-B698-E595798D5B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510" y="1212050"/>
            <a:ext cx="8964891" cy="540000"/>
          </a:xfrm>
        </p:spPr>
        <p:txBody>
          <a:bodyPr/>
          <a:lstStyle/>
          <a:p>
            <a:r>
              <a:rPr lang="en-US" dirty="0"/>
              <a:t>How to enable Azure Application Gateway Diagnostic Log?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Precedent Development Group</a:t>
            </a:r>
          </a:p>
          <a:p>
            <a:r>
              <a:rPr lang="en-US" dirty="0"/>
              <a:t>2021.10.20</a:t>
            </a:r>
          </a:p>
        </p:txBody>
      </p:sp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Run Query to check specific logs.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5"/>
            <a:ext cx="8720505" cy="508878"/>
          </a:xfrm>
        </p:spPr>
        <p:txBody>
          <a:bodyPr/>
          <a:lstStyle/>
          <a:p>
            <a:r>
              <a:rPr lang="en-US" dirty="0"/>
              <a:t>Sample queries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483D28-DE6F-4E31-AF3C-4CE7F5DEE931}"/>
              </a:ext>
            </a:extLst>
          </p:cNvPr>
          <p:cNvSpPr/>
          <p:nvPr/>
        </p:nvSpPr>
        <p:spPr>
          <a:xfrm>
            <a:off x="103695" y="1500888"/>
            <a:ext cx="89648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AzureDiagnostics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| where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ResourceProvider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== "MICROSOFT.NETWORK" and Category == "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ApplicationGatewayFirewallLog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"     and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requestUri_s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== "/common/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/v2/token"</a:t>
            </a:r>
          </a:p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| order by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TimeGenerated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desc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E8E6F-97A0-456F-B251-A74CFCA4BC6D}"/>
              </a:ext>
            </a:extLst>
          </p:cNvPr>
          <p:cNvSpPr/>
          <p:nvPr/>
        </p:nvSpPr>
        <p:spPr>
          <a:xfrm>
            <a:off x="203306" y="3602787"/>
            <a:ext cx="8865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AzureDiagnostics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| where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ResourceProvider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== "MICROSOFT.NETWORK"  and Category == "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ApplicationGatewayAccessLog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" and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requestUri_s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== "/common/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/v2/common/articles/upload/zip" and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httpStatus_d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== 413</a:t>
            </a:r>
          </a:p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| order by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TimeGenerated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</a:rPr>
              <a:t>desc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6" y="5144460"/>
            <a:ext cx="2929467" cy="16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1DA0-095A-49F1-B296-1F8C28D0B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55278-3FC6-46B2-9DE4-BA3EF1D3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06" y="838906"/>
            <a:ext cx="8720505" cy="1150150"/>
          </a:xfrm>
        </p:spPr>
        <p:txBody>
          <a:bodyPr/>
          <a:lstStyle/>
          <a:p>
            <a:r>
              <a:rPr lang="en-IN" dirty="0"/>
              <a:t>Below list of items to be followed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F9D45-41F7-45BE-B64C-61975DEC75B9}"/>
              </a:ext>
            </a:extLst>
          </p:cNvPr>
          <p:cNvSpPr txBox="1"/>
          <p:nvPr/>
        </p:nvSpPr>
        <p:spPr>
          <a:xfrm>
            <a:off x="514390" y="2403835"/>
            <a:ext cx="82996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Create Log Analytics Workspace.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Connect Virtual Machine to install/run Log collector Agent.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Enable Azure Application Gateway Diagnostic Settings.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Run Query to check specific logs.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2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Create Log Analytics Workspace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839067"/>
          </a:xfrm>
        </p:spPr>
        <p:txBody>
          <a:bodyPr/>
          <a:lstStyle/>
          <a:p>
            <a:r>
              <a:rPr lang="en-US" dirty="0"/>
              <a:t>Go to Log Analytics Workspace in Azure portal.</a:t>
            </a:r>
          </a:p>
          <a:p>
            <a:r>
              <a:rPr lang="en-US" dirty="0"/>
              <a:t>Create a new workspace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41CE1-E91D-41CD-8C76-2C69313B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6" y="1831076"/>
            <a:ext cx="8720505" cy="44943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90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Connect Virtual Machine to install/run Log collector Agent.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348873"/>
          </a:xfrm>
        </p:spPr>
        <p:txBody>
          <a:bodyPr/>
          <a:lstStyle/>
          <a:p>
            <a:r>
              <a:rPr lang="en-US" dirty="0"/>
              <a:t>Choose any existing VM and connect it with the Log Analytics Workspace.</a:t>
            </a:r>
          </a:p>
          <a:p>
            <a:endParaRPr lang="en-US" dirty="0"/>
          </a:p>
          <a:p>
            <a:pPr marL="85919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C6944E-A6EF-41D4-8C32-2DAD29D3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9" y="1414021"/>
            <a:ext cx="8546740" cy="49396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15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Connect Virtual Machine to install/run Log collector Agent.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3"/>
            <a:ext cx="8720505" cy="731493"/>
          </a:xfrm>
        </p:spPr>
        <p:txBody>
          <a:bodyPr/>
          <a:lstStyle/>
          <a:p>
            <a:r>
              <a:rPr lang="en-US" dirty="0"/>
              <a:t>Connect to the VM and wait until it installs Log monitor Agents automatically inside the VM.</a:t>
            </a:r>
          </a:p>
          <a:p>
            <a:r>
              <a:rPr lang="en-US" dirty="0"/>
              <a:t>It takes a max of 5 minutes.</a:t>
            </a:r>
          </a:p>
          <a:p>
            <a:endParaRPr lang="en-US" dirty="0"/>
          </a:p>
          <a:p>
            <a:pPr marL="85919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34227-D986-4651-A032-760AC999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3" y="1570397"/>
            <a:ext cx="7943850" cy="4867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641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Connect Virtual Machine to install/run Log collector Agent.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3"/>
            <a:ext cx="8720505" cy="731493"/>
          </a:xfrm>
        </p:spPr>
        <p:txBody>
          <a:bodyPr/>
          <a:lstStyle/>
          <a:p>
            <a:r>
              <a:rPr lang="en-US" dirty="0"/>
              <a:t>All the installed agents can be cross verified in </a:t>
            </a:r>
            <a:r>
              <a:rPr lang="en-US" b="1" dirty="0"/>
              <a:t>Virtual Machine</a:t>
            </a:r>
            <a:r>
              <a:rPr lang="en-US" dirty="0"/>
              <a:t> menu in Azure Portal. </a:t>
            </a:r>
          </a:p>
          <a:p>
            <a:endParaRPr lang="en-US" dirty="0"/>
          </a:p>
          <a:p>
            <a:pPr marL="85919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F7BA5-0BA0-40B4-89B8-B06F750D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6" y="1570396"/>
            <a:ext cx="8720505" cy="4637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751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Enable Azure Application Gateway Diagnostic Settings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839067"/>
          </a:xfrm>
        </p:spPr>
        <p:txBody>
          <a:bodyPr/>
          <a:lstStyle/>
          <a:p>
            <a:r>
              <a:rPr lang="en-US" dirty="0"/>
              <a:t>Go to a specific Azure Application Gateway on which Diagnostic Setting has to be enable.</a:t>
            </a:r>
          </a:p>
          <a:p>
            <a:r>
              <a:rPr lang="en-US" dirty="0"/>
              <a:t>Add a new diagnostic settings.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C96B2-D2C1-4EB1-B311-64FCCF5E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8" y="1677971"/>
            <a:ext cx="8631581" cy="47134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025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Enable Azure Application Gateway Diagnostic Settings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839067"/>
          </a:xfrm>
        </p:spPr>
        <p:txBody>
          <a:bodyPr/>
          <a:lstStyle/>
          <a:p>
            <a:r>
              <a:rPr lang="en-US" dirty="0"/>
              <a:t>Select different log categories to be used. </a:t>
            </a:r>
          </a:p>
          <a:p>
            <a:r>
              <a:rPr lang="en-US" dirty="0"/>
              <a:t>Select one of the </a:t>
            </a:r>
            <a:r>
              <a:rPr lang="en-US" b="1" dirty="0"/>
              <a:t>Log Analytics Workspace</a:t>
            </a:r>
            <a:r>
              <a:rPr lang="en-US" dirty="0"/>
              <a:t>, where all logs has to be checked.</a:t>
            </a:r>
          </a:p>
          <a:p>
            <a:r>
              <a:rPr lang="en-US" dirty="0"/>
              <a:t>Save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BBA29-C1C5-4399-B74D-0C033E24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7" y="1923068"/>
            <a:ext cx="8527886" cy="4537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375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Run Query to check specific logs.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5"/>
            <a:ext cx="8720505" cy="508878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/>
              <a:t>Log Analytics Workspace</a:t>
            </a:r>
            <a:r>
              <a:rPr lang="en-US" dirty="0"/>
              <a:t> and under log section, we can run queries.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38492-2259-4FEE-B820-C7FE360C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8" y="1500887"/>
            <a:ext cx="8720505" cy="47679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6918223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348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나눔스퀘어 Bold</vt:lpstr>
      <vt:lpstr>SoluM 2020</vt:lpstr>
      <vt:lpstr>How to enable Azure Application Gateway Diagnostic Log?</vt:lpstr>
      <vt:lpstr>Agenda</vt:lpstr>
      <vt:lpstr>1. Create Log Analytics Workspace</vt:lpstr>
      <vt:lpstr>2. Connect Virtual Machine to install/run Log collector Agent.</vt:lpstr>
      <vt:lpstr>2. Connect Virtual Machine to install/run Log collector Agent.</vt:lpstr>
      <vt:lpstr>2. Connect Virtual Machine to install/run Log collector Agent.</vt:lpstr>
      <vt:lpstr>3. Enable Azure Application Gateway Diagnostic Settings</vt:lpstr>
      <vt:lpstr>3. Enable Azure Application Gateway Diagnostic Settings</vt:lpstr>
      <vt:lpstr>4. Run Query to check specific logs.</vt:lpstr>
      <vt:lpstr>4. Run Query to check specific logs.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SolumIndia</cp:lastModifiedBy>
  <cp:revision>420</cp:revision>
  <cp:lastPrinted>2020-03-02T10:02:42Z</cp:lastPrinted>
  <dcterms:created xsi:type="dcterms:W3CDTF">2020-02-04T01:20:35Z</dcterms:created>
  <dcterms:modified xsi:type="dcterms:W3CDTF">2021-10-20T07:33:31Z</dcterms:modified>
</cp:coreProperties>
</file>