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05" r:id="rId2"/>
    <p:sldId id="707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06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113" d="100"/>
          <a:sy n="113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smtClean="0"/>
              <a:t>Cloud Team </a:t>
            </a:r>
          </a:p>
          <a:p>
            <a:r>
              <a:rPr lang="en-US" altLang="ko-KR" dirty="0" smtClean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 smtClean="0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=""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smtClean="0"/>
              <a:t>Title</a:t>
            </a:r>
          </a:p>
          <a:p>
            <a:pPr lvl="1"/>
            <a:r>
              <a:rPr lang="en-US" altLang="ko-KR" dirty="0" smtClean="0"/>
              <a:t>Title</a:t>
            </a:r>
          </a:p>
          <a:p>
            <a:pPr lvl="2"/>
            <a:r>
              <a:rPr lang="en-US" altLang="ko-KR" dirty="0" smtClean="0"/>
              <a:t>Title</a:t>
            </a:r>
          </a:p>
          <a:p>
            <a:pPr lvl="3"/>
            <a:r>
              <a:rPr lang="en-US" altLang="ko-KR" dirty="0" smtClean="0"/>
              <a:t>Title</a:t>
            </a:r>
          </a:p>
          <a:p>
            <a:pPr lvl="4"/>
            <a:r>
              <a:rPr lang="en-US" altLang="ko-KR" dirty="0" smtClean="0"/>
              <a:t>Title</a:t>
            </a:r>
          </a:p>
          <a:p>
            <a:pPr lvl="5"/>
            <a:r>
              <a:rPr lang="en-US" altLang="ko-KR" dirty="0" smtClean="0"/>
              <a:t>Title</a:t>
            </a:r>
            <a:endParaRPr lang="en-US" altLang="ko-KR" dirty="0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</a:t>
            </a:r>
            <a:r>
              <a:rPr lang="en-US" altLang="ko-KR" dirty="0" smtClean="0"/>
              <a:t>YOU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cho.tistory.com/805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r>
              <a:rPr lang="en-US" dirty="0" smtClean="0"/>
              <a:t> (K8S)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Cloud Team</a:t>
            </a:r>
          </a:p>
          <a:p>
            <a:r>
              <a:rPr lang="en-US" dirty="0" smtClean="0"/>
              <a:t>2020.03.06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Docker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bcho.tistory.com/805</a:t>
            </a:r>
            <a:endParaRPr lang="en-US" dirty="0" smtClean="0"/>
          </a:p>
          <a:p>
            <a:r>
              <a:rPr lang="en-US" dirty="0" err="1"/>
              <a:t>Docker</a:t>
            </a:r>
            <a:r>
              <a:rPr lang="ko-KR" altLang="en-US"/>
              <a:t>는 </a:t>
            </a:r>
            <a:r>
              <a:rPr lang="en-US" dirty="0"/>
              <a:t>Linux </a:t>
            </a:r>
            <a:r>
              <a:rPr lang="ko-KR" altLang="en-US"/>
              <a:t>기반의 </a:t>
            </a:r>
            <a:r>
              <a:rPr lang="en-US" dirty="0"/>
              <a:t>Container </a:t>
            </a:r>
            <a:r>
              <a:rPr lang="en-US" dirty="0" err="1"/>
              <a:t>RunTime</a:t>
            </a:r>
            <a:r>
              <a:rPr lang="en-US" dirty="0"/>
              <a:t> </a:t>
            </a:r>
            <a:r>
              <a:rPr lang="ko-KR" altLang="en-US"/>
              <a:t>오픈소스</a:t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en-US" dirty="0" err="1" smtClean="0"/>
              <a:t>LinuX</a:t>
            </a:r>
            <a:r>
              <a:rPr lang="en-US" dirty="0" smtClean="0"/>
              <a:t> Container (LXC)</a:t>
            </a:r>
          </a:p>
          <a:p>
            <a:r>
              <a:rPr lang="en-US" altLang="ko-KR" dirty="0" err="1"/>
              <a:t>lxc</a:t>
            </a:r>
            <a:r>
              <a:rPr lang="ko-KR" altLang="en-US"/>
              <a:t>는 </a:t>
            </a:r>
            <a:r>
              <a:rPr lang="en-US" altLang="ko-KR" dirty="0"/>
              <a:t>container</a:t>
            </a:r>
            <a:r>
              <a:rPr lang="ko-KR" altLang="en-US"/>
              <a:t>를 실행시켜주는 </a:t>
            </a:r>
            <a:r>
              <a:rPr lang="en-US" altLang="ko-KR" dirty="0"/>
              <a:t>runtime</a:t>
            </a:r>
            <a:r>
              <a:rPr lang="ko-KR" altLang="en-US"/>
              <a:t>으로</a:t>
            </a:r>
            <a:r>
              <a:rPr lang="en-US" altLang="ko-KR" dirty="0"/>
              <a:t>, </a:t>
            </a:r>
            <a:r>
              <a:rPr lang="ko-KR" altLang="en-US"/>
              <a:t>앞에서 설명한것과 같이 </a:t>
            </a:r>
            <a:r>
              <a:rPr lang="en-US" altLang="ko-KR" dirty="0"/>
              <a:t>VM</a:t>
            </a:r>
            <a:r>
              <a:rPr lang="ko-KR" altLang="en-US"/>
              <a:t>과 비슷한 기능을 제공하지만</a:t>
            </a:r>
            <a:r>
              <a:rPr lang="en-US" altLang="ko-KR" dirty="0"/>
              <a:t>, </a:t>
            </a:r>
            <a:r>
              <a:rPr lang="ko-KR" altLang="en-US"/>
              <a:t>실제 수행에 있어서</a:t>
            </a:r>
            <a:r>
              <a:rPr lang="en-US" altLang="ko-KR" dirty="0"/>
              <a:t>, guest </a:t>
            </a:r>
            <a:r>
              <a:rPr lang="en-US" altLang="ko-KR" dirty="0" err="1"/>
              <a:t>os</a:t>
            </a:r>
            <a:r>
              <a:rPr lang="en-US" altLang="ko-KR" dirty="0"/>
              <a:t> (container)</a:t>
            </a:r>
            <a:r>
              <a:rPr lang="ko-KR" altLang="en-US"/>
              <a:t>를 마치 </a:t>
            </a:r>
            <a:r>
              <a:rPr lang="en-US" altLang="ko-KR" dirty="0"/>
              <a:t>VM</a:t>
            </a:r>
            <a:r>
              <a:rPr lang="ko-KR" altLang="en-US"/>
              <a:t>처럼 </a:t>
            </a:r>
            <a:r>
              <a:rPr lang="en-US" altLang="ko-KR" dirty="0"/>
              <a:t>isolate</a:t>
            </a:r>
            <a:r>
              <a:rPr lang="ko-KR" altLang="en-US"/>
              <a:t>해서 수행해주는 기능을 </a:t>
            </a:r>
            <a:r>
              <a:rPr lang="ko-KR" altLang="en-US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스케쥴링</a:t>
            </a:r>
            <a:r>
              <a:rPr lang="ko-KR" altLang="en-US" dirty="0"/>
              <a:t> 뿐만이 아니라 컨테이너가 정상적으로 작동하고 있는지 체크하고 문제가 있으면 재 </a:t>
            </a:r>
            <a:r>
              <a:rPr lang="ko-KR" altLang="en-US" dirty="0" err="1"/>
              <a:t>기동등을</a:t>
            </a:r>
            <a:r>
              <a:rPr lang="ko-KR" altLang="en-US" dirty="0"/>
              <a:t> 해주고</a:t>
            </a:r>
            <a:r>
              <a:rPr lang="en-US" altLang="ko-KR" dirty="0"/>
              <a:t>, </a:t>
            </a:r>
            <a:r>
              <a:rPr lang="ko-KR" altLang="en-US"/>
              <a:t>모니터링</a:t>
            </a:r>
            <a:r>
              <a:rPr lang="en-US" altLang="ko-KR" dirty="0"/>
              <a:t>, </a:t>
            </a:r>
            <a:r>
              <a:rPr lang="ko-KR" altLang="en-US"/>
              <a:t>삭제관리등 컨테이너에 대한 종합적인 관리를 해주는 환경이 필요한데</a:t>
            </a:r>
            <a:r>
              <a:rPr lang="en-US" altLang="ko-KR" dirty="0"/>
              <a:t>, </a:t>
            </a:r>
            <a:r>
              <a:rPr lang="ko-KR" altLang="en-US"/>
              <a:t>이를 컨테이너 </a:t>
            </a:r>
            <a:r>
              <a:rPr lang="ko-KR" altLang="en-US"/>
              <a:t>운영환경이라고 </a:t>
            </a:r>
            <a:r>
              <a:rPr lang="ko-KR" altLang="en-US" smtClean="0"/>
              <a:t>한다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80" y="838906"/>
            <a:ext cx="2685110" cy="23015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4" y="3864374"/>
            <a:ext cx="2685110" cy="2373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8" y="3676930"/>
            <a:ext cx="4045954" cy="27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0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723360" cy="2586734"/>
          </a:xfrm>
        </p:spPr>
        <p:txBody>
          <a:bodyPr/>
          <a:lstStyle/>
          <a:p>
            <a:r>
              <a:rPr lang="ko-KR" altLang="en-US" dirty="0"/>
              <a:t>클러스터 전체를 관리하는 컨트롤러로써 마스터가 존재하고</a:t>
            </a:r>
            <a:r>
              <a:rPr lang="en-US" altLang="ko-KR" dirty="0"/>
              <a:t>, </a:t>
            </a:r>
            <a:r>
              <a:rPr lang="ko-KR" altLang="en-US"/>
              <a:t>컨테이너가 배포되는 머신 </a:t>
            </a:r>
            <a:r>
              <a:rPr lang="en-US" altLang="ko-KR" dirty="0"/>
              <a:t>(</a:t>
            </a:r>
            <a:r>
              <a:rPr lang="ko-KR" altLang="en-US"/>
              <a:t>가상머신이나 물리적인 서버머신</a:t>
            </a:r>
            <a:r>
              <a:rPr lang="en-US" altLang="ko-KR" dirty="0"/>
              <a:t>)</a:t>
            </a:r>
            <a:r>
              <a:rPr lang="ko-KR" altLang="en-US"/>
              <a:t>인 </a:t>
            </a:r>
            <a:r>
              <a:rPr lang="ko-KR" altLang="en-US"/>
              <a:t>노드가 </a:t>
            </a:r>
            <a:r>
              <a:rPr lang="ko-KR" altLang="en-US" smtClean="0"/>
              <a:t>존재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/>
              <a:t>가장 기본적인 구성단위가 되는 기본 오브젝트</a:t>
            </a:r>
            <a:r>
              <a:rPr lang="en-US" altLang="ko-KR" dirty="0"/>
              <a:t>(</a:t>
            </a:r>
            <a:r>
              <a:rPr lang="en-US" altLang="ko-KR" b="1" dirty="0"/>
              <a:t>Basic object</a:t>
            </a:r>
            <a:r>
              <a:rPr lang="en-US" altLang="ko-KR" dirty="0"/>
              <a:t>)</a:t>
            </a:r>
            <a:r>
              <a:rPr lang="ko-KR" altLang="en-US"/>
              <a:t>와</a:t>
            </a:r>
            <a:r>
              <a:rPr lang="en-US" altLang="ko-KR" dirty="0"/>
              <a:t>, </a:t>
            </a:r>
            <a:r>
              <a:rPr lang="ko-KR" altLang="en-US"/>
              <a:t>이 기본 오브젝트</a:t>
            </a:r>
            <a:r>
              <a:rPr lang="en-US" altLang="ko-KR" dirty="0"/>
              <a:t>(Basic object) </a:t>
            </a:r>
            <a:r>
              <a:rPr lang="ko-KR" altLang="en-US"/>
              <a:t>를 생성하고 관리하는 추가적인 기능을 가진 컨트롤러</a:t>
            </a:r>
            <a:r>
              <a:rPr lang="en-US" altLang="ko-KR" dirty="0"/>
              <a:t>(</a:t>
            </a:r>
            <a:r>
              <a:rPr lang="en-US" altLang="ko-KR" b="1" dirty="0"/>
              <a:t>Controller</a:t>
            </a:r>
            <a:r>
              <a:rPr lang="en-US" altLang="ko-KR" dirty="0"/>
              <a:t>) </a:t>
            </a:r>
            <a:r>
              <a:rPr lang="ko-KR" altLang="en-US"/>
              <a:t>로 </a:t>
            </a:r>
            <a:r>
              <a:rPr lang="ko-KR" altLang="en-US" smtClean="0"/>
              <a:t>이루어짐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Object Spec </a:t>
            </a:r>
          </a:p>
          <a:p>
            <a:pPr lvl="1"/>
            <a:r>
              <a:rPr lang="ko-KR" altLang="en-US" dirty="0"/>
              <a:t>오브젝트들은 모두 오브젝트의 특성 </a:t>
            </a:r>
            <a:r>
              <a:rPr lang="en-US" altLang="ko-KR" dirty="0"/>
              <a:t>(</a:t>
            </a:r>
            <a:r>
              <a:rPr lang="ko-KR" altLang="en-US"/>
              <a:t>설정정보</a:t>
            </a:r>
            <a:r>
              <a:rPr lang="en-US" altLang="ko-KR" dirty="0"/>
              <a:t>)</a:t>
            </a:r>
            <a:r>
              <a:rPr lang="ko-KR" altLang="en-US"/>
              <a:t>을 기술한 오브젝트 스펙 </a:t>
            </a:r>
            <a:r>
              <a:rPr lang="en-US" altLang="ko-KR" dirty="0"/>
              <a:t>(Object Spec)</a:t>
            </a:r>
            <a:r>
              <a:rPr lang="ko-KR" altLang="en-US"/>
              <a:t>으로 정의가 되고</a:t>
            </a:r>
            <a:r>
              <a:rPr lang="en-US" altLang="ko-KR" dirty="0"/>
              <a:t>, </a:t>
            </a:r>
            <a:r>
              <a:rPr lang="ko-KR" altLang="en-US"/>
              <a:t>커맨드 라인을 통해서 오브젝트 생성시 인자로 전달하여 정의를 하거나 또는 </a:t>
            </a:r>
            <a:r>
              <a:rPr lang="en-US" altLang="ko-KR" dirty="0" err="1"/>
              <a:t>yaml</a:t>
            </a:r>
            <a:r>
              <a:rPr lang="ko-KR" altLang="en-US"/>
              <a:t>이나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/>
              <a:t>파일로 스펙을 정의할 수 있다</a:t>
            </a:r>
            <a:r>
              <a:rPr lang="en-US" altLang="ko-KR" dirty="0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dirty="0"/>
          </a:p>
          <a:p>
            <a:r>
              <a:rPr lang="en-US" dirty="0" smtClean="0"/>
              <a:t>Basic Object</a:t>
            </a:r>
          </a:p>
          <a:p>
            <a:pPr lvl="1"/>
            <a:r>
              <a:rPr lang="ko-KR" altLang="en-US" dirty="0" err="1"/>
              <a:t>쿠버네티스에</a:t>
            </a:r>
            <a:r>
              <a:rPr lang="ko-KR" altLang="en-US" dirty="0"/>
              <a:t> 의해서 배포 및 관리되는 가장 기본적인 오브젝트는 컨테이너화되어 배포되는 애플리케이션의 워크로드를 기술하는 오브젝트로 </a:t>
            </a:r>
            <a:r>
              <a:rPr lang="en-US" altLang="ko-KR" dirty="0" err="1"/>
              <a:t>Pod,Service,Volume,Namespace</a:t>
            </a:r>
            <a:r>
              <a:rPr lang="en-US" altLang="ko-KR" dirty="0"/>
              <a:t> 4</a:t>
            </a:r>
            <a:r>
              <a:rPr lang="ko-KR" altLang="en-US"/>
              <a:t>가지가 </a:t>
            </a:r>
            <a:r>
              <a:rPr lang="ko-KR" altLang="en-US"/>
              <a:t>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Pod</a:t>
            </a:r>
            <a:r>
              <a:rPr lang="ko-KR" altLang="en-US"/>
              <a:t>는 컨테이너화된 애플리케이션</a:t>
            </a:r>
            <a:r>
              <a:rPr lang="en-US" altLang="ko-KR" dirty="0"/>
              <a:t>, Volume</a:t>
            </a:r>
            <a:r>
              <a:rPr lang="ko-KR" altLang="en-US"/>
              <a:t>은 디스크</a:t>
            </a:r>
            <a:r>
              <a:rPr lang="en-US" altLang="ko-KR" dirty="0"/>
              <a:t>, Service</a:t>
            </a:r>
            <a:r>
              <a:rPr lang="ko-KR" altLang="en-US"/>
              <a:t>는 로드밸런서 그리고 </a:t>
            </a:r>
            <a:r>
              <a:rPr lang="en-US" altLang="ko-KR" dirty="0"/>
              <a:t>Namespace</a:t>
            </a:r>
            <a:r>
              <a:rPr lang="ko-KR" altLang="en-US"/>
              <a:t>는 패키지명</a:t>
            </a:r>
            <a:r>
              <a:rPr lang="ko-KR" altLang="en-US"/>
              <a:t/>
            </a:r>
            <a:br>
              <a:rPr lang="ko-KR" altLang="en-US"/>
            </a:b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838906"/>
            <a:ext cx="2828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6"/>
            <a:ext cx="8018782" cy="2590094"/>
          </a:xfrm>
        </p:spPr>
        <p:txBody>
          <a:bodyPr/>
          <a:lstStyle/>
          <a:p>
            <a:r>
              <a:rPr lang="en-US" altLang="ko-KR" dirty="0" smtClean="0"/>
              <a:t>Pod</a:t>
            </a:r>
          </a:p>
          <a:p>
            <a:pPr lvl="1"/>
            <a:r>
              <a:rPr lang="en-US" altLang="ko-KR" dirty="0"/>
              <a:t>Pod </a:t>
            </a:r>
            <a:r>
              <a:rPr lang="ko-KR" altLang="en-US"/>
              <a:t>는 쿠버네티스에서 가장 기본적인 배포 단위로</a:t>
            </a:r>
            <a:r>
              <a:rPr lang="en-US" altLang="ko-KR" dirty="0"/>
              <a:t>, </a:t>
            </a:r>
            <a:r>
              <a:rPr lang="ko-KR" altLang="en-US"/>
              <a:t>컨테이너를 </a:t>
            </a:r>
            <a:r>
              <a:rPr lang="ko-KR" altLang="en-US"/>
              <a:t>포함하는 </a:t>
            </a:r>
            <a:r>
              <a:rPr lang="ko-KR" altLang="en-US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 err="1"/>
              <a:t>쿠버네티스의</a:t>
            </a:r>
            <a:r>
              <a:rPr lang="ko-KR" altLang="en-US" dirty="0"/>
              <a:t> 특징중의 하나는 컨테이너를 개별적으로 하나씩 배포하는 것이 아니라 </a:t>
            </a:r>
            <a:r>
              <a:rPr lang="en-US" altLang="ko-KR" dirty="0"/>
              <a:t>Pod </a:t>
            </a:r>
            <a:r>
              <a:rPr lang="ko-KR" altLang="en-US"/>
              <a:t>라는 단위로 배포하는데</a:t>
            </a:r>
            <a:r>
              <a:rPr lang="en-US" altLang="ko-KR" dirty="0"/>
              <a:t>, Pod</a:t>
            </a:r>
            <a:r>
              <a:rPr lang="ko-KR" altLang="en-US"/>
              <a:t>는 하나 이상의 컨테이너를 포함한다</a:t>
            </a:r>
            <a:r>
              <a:rPr lang="en-US" altLang="ko-KR" dirty="0"/>
              <a:t>.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en-US" altLang="ko-KR" dirty="0"/>
          </a:p>
          <a:p>
            <a:r>
              <a:rPr lang="en-US" altLang="ko-KR" dirty="0" smtClean="0"/>
              <a:t>Volume</a:t>
            </a:r>
            <a:endParaRPr lang="ko-KR" altLang="en-US" b="1"/>
          </a:p>
          <a:p>
            <a:pPr lvl="1"/>
            <a:r>
              <a:rPr lang="en-US" altLang="ko-KR" dirty="0"/>
              <a:t>Pod</a:t>
            </a:r>
            <a:r>
              <a:rPr lang="ko-KR" altLang="en-US"/>
              <a:t>가 기동할때 디폴트로</a:t>
            </a:r>
            <a:r>
              <a:rPr lang="en-US" altLang="ko-KR" dirty="0"/>
              <a:t>, </a:t>
            </a:r>
            <a:r>
              <a:rPr lang="ko-KR" altLang="en-US"/>
              <a:t>컨테이너마다 로컬 디스크를 생성해서 기동되는데</a:t>
            </a:r>
            <a:r>
              <a:rPr lang="en-US" altLang="ko-KR" dirty="0"/>
              <a:t>, </a:t>
            </a:r>
            <a:r>
              <a:rPr lang="ko-KR" altLang="en-US"/>
              <a:t>이 로컬 디스크의 경우에는 영구적이지 못하다</a:t>
            </a:r>
            <a:r>
              <a:rPr lang="en-US" altLang="ko-KR" dirty="0"/>
              <a:t>. </a:t>
            </a:r>
            <a:r>
              <a:rPr lang="ko-KR" altLang="en-US"/>
              <a:t>즉 컨테이너가 리스타트 되거나 새로 배포될때 마다 로컬 디스크는 </a:t>
            </a:r>
            <a:r>
              <a:rPr lang="en-US" altLang="ko-KR" dirty="0"/>
              <a:t>Pod </a:t>
            </a:r>
            <a:r>
              <a:rPr lang="ko-KR" altLang="en-US"/>
              <a:t>설정에 따라서 새롭게 정의되서 배포되기 때문에</a:t>
            </a:r>
            <a:r>
              <a:rPr lang="en-US" altLang="ko-KR" dirty="0"/>
              <a:t>, </a:t>
            </a:r>
            <a:r>
              <a:rPr lang="ko-KR" altLang="en-US"/>
              <a:t>디스크에 기록된 내용이 유실된다</a:t>
            </a:r>
            <a:r>
              <a:rPr lang="en-US" altLang="ko-KR" dirty="0"/>
              <a:t>.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r>
              <a:rPr lang="en-US" altLang="ko-KR" dirty="0"/>
              <a:t>Service</a:t>
            </a:r>
            <a:endParaRPr lang="ko-KR" altLang="en-US" b="1"/>
          </a:p>
          <a:p>
            <a:r>
              <a:rPr lang="en-US" altLang="ko-KR" dirty="0"/>
              <a:t>Pod</a:t>
            </a:r>
            <a:r>
              <a:rPr lang="ko-KR" altLang="en-US"/>
              <a:t>와 볼륨을 이용하여</a:t>
            </a:r>
            <a:r>
              <a:rPr lang="en-US" altLang="ko-KR" dirty="0"/>
              <a:t>, </a:t>
            </a:r>
            <a:r>
              <a:rPr lang="ko-KR" altLang="en-US"/>
              <a:t>컨테이너들을 정의한 후에</a:t>
            </a:r>
            <a:r>
              <a:rPr lang="en-US" altLang="ko-KR" dirty="0"/>
              <a:t>, Pod </a:t>
            </a:r>
            <a:r>
              <a:rPr lang="ko-KR" altLang="en-US"/>
              <a:t>를 서비스로 제공할때</a:t>
            </a:r>
            <a:r>
              <a:rPr lang="en-US" altLang="ko-KR" dirty="0"/>
              <a:t>, </a:t>
            </a:r>
            <a:r>
              <a:rPr lang="ko-KR" altLang="en-US"/>
              <a:t>일반적인 분산환경에서는 하나의 </a:t>
            </a:r>
            <a:r>
              <a:rPr lang="en-US" altLang="ko-KR" dirty="0"/>
              <a:t>Pod</a:t>
            </a:r>
            <a:r>
              <a:rPr lang="ko-KR" altLang="en-US"/>
              <a:t>로 서비스 하는 경우는 드물고</a:t>
            </a:r>
            <a:r>
              <a:rPr lang="en-US" altLang="ko-KR" dirty="0"/>
              <a:t>, </a:t>
            </a:r>
            <a:r>
              <a:rPr lang="ko-KR" altLang="en-US"/>
              <a:t>여러개의 </a:t>
            </a:r>
            <a:r>
              <a:rPr lang="en-US" altLang="ko-KR" dirty="0"/>
              <a:t>Pod</a:t>
            </a:r>
            <a:r>
              <a:rPr lang="ko-KR" altLang="en-US"/>
              <a:t>를 서비스하면서</a:t>
            </a:r>
            <a:r>
              <a:rPr lang="en-US" altLang="ko-KR" dirty="0"/>
              <a:t>, </a:t>
            </a:r>
            <a:r>
              <a:rPr lang="ko-KR" altLang="en-US"/>
              <a:t>이를 로드밸런서를 이용해서 하나의 </a:t>
            </a:r>
            <a:r>
              <a:rPr lang="en-US" altLang="ko-KR" dirty="0"/>
              <a:t>IP</a:t>
            </a:r>
            <a:r>
              <a:rPr lang="ko-KR" altLang="en-US"/>
              <a:t>와 포트로 묶어서 서비스를 제공한다</a:t>
            </a:r>
            <a:r>
              <a:rPr lang="en-US" altLang="ko-KR" dirty="0"/>
              <a:t>.</a:t>
            </a:r>
            <a:endParaRPr lang="ko-KR" altLang="en-US"/>
          </a:p>
          <a:p>
            <a:r>
              <a:rPr lang="en-US" altLang="ko-KR" dirty="0"/>
              <a:t>Pod</a:t>
            </a:r>
            <a:r>
              <a:rPr lang="ko-KR" altLang="en-US"/>
              <a:t>의 경우에는 동적으로 생성이 되고</a:t>
            </a:r>
            <a:r>
              <a:rPr lang="en-US" altLang="ko-KR" dirty="0"/>
              <a:t>, </a:t>
            </a:r>
            <a:r>
              <a:rPr lang="ko-KR" altLang="en-US"/>
              <a:t>장애가 생기면 자동으로 리스타트 되면서 그 </a:t>
            </a:r>
            <a:r>
              <a:rPr lang="en-US" altLang="ko-KR" dirty="0"/>
              <a:t>IP</a:t>
            </a:r>
            <a:r>
              <a:rPr lang="ko-KR" altLang="en-US"/>
              <a:t>가 바뀌기 때문에</a:t>
            </a:r>
            <a:r>
              <a:rPr lang="en-US" altLang="ko-KR" dirty="0"/>
              <a:t>, </a:t>
            </a:r>
            <a:r>
              <a:rPr lang="ko-KR" altLang="en-US"/>
              <a:t>로드밸런서에서 </a:t>
            </a:r>
            <a:r>
              <a:rPr lang="en-US" altLang="ko-KR" dirty="0"/>
              <a:t>Pod</a:t>
            </a:r>
            <a:r>
              <a:rPr lang="ko-KR" altLang="en-US"/>
              <a:t>의 목록을 지정할 때는 </a:t>
            </a:r>
            <a:r>
              <a:rPr lang="en-US" altLang="ko-KR" dirty="0"/>
              <a:t>IP</a:t>
            </a:r>
            <a:r>
              <a:rPr lang="ko-KR" altLang="en-US"/>
              <a:t>주소를 이용하는 것은 어렵다</a:t>
            </a:r>
            <a:r>
              <a:rPr lang="en-US" altLang="ko-KR" dirty="0"/>
              <a:t>. </a:t>
            </a:r>
            <a:r>
              <a:rPr lang="ko-KR" altLang="en-US"/>
              <a:t>또한 오토 스케일링으로 인하여 </a:t>
            </a:r>
            <a:r>
              <a:rPr lang="en-US" altLang="ko-KR" dirty="0"/>
              <a:t>Pod </a:t>
            </a:r>
            <a:r>
              <a:rPr lang="ko-KR" altLang="en-US"/>
              <a:t>가 동적으로 추가 또는 삭제되기 때문에</a:t>
            </a:r>
            <a:r>
              <a:rPr lang="en-US" altLang="ko-KR" dirty="0"/>
              <a:t>, </a:t>
            </a:r>
            <a:r>
              <a:rPr lang="ko-KR" altLang="en-US"/>
              <a:t>이렇게 추가</a:t>
            </a:r>
            <a:r>
              <a:rPr lang="en-US" altLang="ko-KR" dirty="0"/>
              <a:t>/</a:t>
            </a:r>
            <a:r>
              <a:rPr lang="ko-KR" altLang="en-US"/>
              <a:t>삭제된 </a:t>
            </a:r>
            <a:r>
              <a:rPr lang="en-US" altLang="ko-KR" dirty="0"/>
              <a:t>Pod </a:t>
            </a:r>
            <a:r>
              <a:rPr lang="ko-KR" altLang="en-US"/>
              <a:t>목록을 로드밸런서가 유연하게 선택해 줘야 한다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smtClean="0"/>
              <a:t>그래서 </a:t>
            </a:r>
            <a:r>
              <a:rPr lang="ko-KR" altLang="en-US" dirty="0"/>
              <a:t>사용하는 것이 라벨</a:t>
            </a:r>
            <a:r>
              <a:rPr lang="en-US" altLang="ko-KR" dirty="0"/>
              <a:t>(label)</a:t>
            </a:r>
            <a:r>
              <a:rPr lang="ko-KR" altLang="en-US"/>
              <a:t>과 라벨 셀렉터</a:t>
            </a:r>
            <a:r>
              <a:rPr lang="en-US" altLang="ko-KR" dirty="0"/>
              <a:t>(label selector) </a:t>
            </a:r>
            <a:r>
              <a:rPr lang="ko-KR" altLang="en-US"/>
              <a:t>라는 </a:t>
            </a:r>
            <a:r>
              <a:rPr lang="ko-KR" altLang="en-US"/>
              <a:t>개념이다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34" y="838906"/>
            <a:ext cx="2991138" cy="14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63" y="2024592"/>
            <a:ext cx="7324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3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7" y="838906"/>
            <a:ext cx="5613294" cy="258673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95252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152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Bold</vt:lpstr>
      <vt:lpstr>맑은 고딕</vt:lpstr>
      <vt:lpstr>Arial</vt:lpstr>
      <vt:lpstr>Calibri</vt:lpstr>
      <vt:lpstr>SoluM 2020</vt:lpstr>
      <vt:lpstr>Kubernetes (K8S)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admin</cp:lastModifiedBy>
  <cp:revision>332</cp:revision>
  <cp:lastPrinted>2020-03-02T10:02:42Z</cp:lastPrinted>
  <dcterms:created xsi:type="dcterms:W3CDTF">2020-02-04T01:20:35Z</dcterms:created>
  <dcterms:modified xsi:type="dcterms:W3CDTF">2020-03-06T10:31:03Z</dcterms:modified>
</cp:coreProperties>
</file>