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4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002EE5-AA45-42BB-BF42-1C09B30CC55B}" type="datetimeFigureOut">
              <a:rPr lang="en-US" smtClean="0"/>
              <a:pPr/>
              <a:t>04/07/2019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E3BCBB-2930-418B-81B2-5C783D7E4E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94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 smtClean="0"/>
              <a:t>Ravindra</a:t>
            </a:r>
            <a:endParaRPr lang="en-US" dirty="0"/>
          </a:p>
        </p:txBody>
      </p:sp>
      <p:pic>
        <p:nvPicPr>
          <p:cNvPr id="23554" name="Picture 2" descr="Image result for micro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95600" y="1600200"/>
            <a:ext cx="5867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5400" dirty="0">
              <a:solidFill>
                <a:srgbClr val="FFC000"/>
              </a:solidFill>
            </a:endParaRPr>
          </a:p>
          <a:p>
            <a:r>
              <a:rPr lang="en-US" sz="5400" b="1" dirty="0">
                <a:solidFill>
                  <a:srgbClr val="FFC000"/>
                </a:solidFill>
                <a:latin typeface="Arial Black" pitchFamily="34" charset="0"/>
              </a:rPr>
              <a:t>Microservices</a:t>
            </a:r>
          </a:p>
        </p:txBody>
      </p:sp>
      <p:pic>
        <p:nvPicPr>
          <p:cNvPr id="7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Questions</a:t>
            </a:r>
          </a:p>
        </p:txBody>
      </p:sp>
      <p:pic>
        <p:nvPicPr>
          <p:cNvPr id="5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4100" dirty="0">
                <a:solidFill>
                  <a:srgbClr val="00B0F0"/>
                </a:solidFill>
                <a:latin typeface="Matura MT Script Capitals" pitchFamily="66" charset="0"/>
              </a:rPr>
              <a:t>Thank you</a:t>
            </a:r>
          </a:p>
        </p:txBody>
      </p:sp>
      <p:pic>
        <p:nvPicPr>
          <p:cNvPr id="5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pic>
        <p:nvPicPr>
          <p:cNvPr id="5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Distributed log tracing with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Sleuth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Log tracing is the major challenge in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distributed applications.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Distributed service calls can be traced using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Sleuth is the client application (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applications)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Zipking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is the server and it provides default UI to trace the logs and log latency.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Once the hits the any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 we can see the application name, trace id span id and exportable in logs.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Create a new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application or Pull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image and run it in server.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Add sleuth dependency to all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applications to trace the logs in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Store all the trace id with any external data base or use ELK stack to store and track the logs.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Pull and Run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from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image.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run -d -p 9411:9411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openzipkin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Challenges in </a:t>
            </a:r>
            <a:r>
              <a:rPr lang="en-US" dirty="0" err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Microservices</a:t>
            </a:r>
            <a:endParaRPr lang="en-US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Lets here Service-2 is taking more time to respond to the service -1. We can use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to trace the logs by using trace id.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Sleuth will produce the logger as a [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applicationName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spanId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traceId,exportable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Here the same trace id can be seen all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for the same request.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If it is exportable true means, trace id can be seen in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server.</a:t>
            </a:r>
          </a:p>
          <a:p>
            <a:pPr>
              <a:buNone/>
            </a:pPr>
            <a:r>
              <a:rPr lang="en-US" sz="1600" dirty="0" smtClean="0"/>
              <a:t>[SpringBootRedisCache,ec2645a7be17ce31,ec2645a7be17ce31,true]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8600" y="685800"/>
            <a:ext cx="16764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3048000"/>
            <a:ext cx="1676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3048000"/>
            <a:ext cx="1676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048000"/>
            <a:ext cx="1676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Service-1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3" idx="2"/>
          </p:cNvCxnSpPr>
          <p:nvPr/>
        </p:nvCxnSpPr>
        <p:spPr>
          <a:xfrm rot="5400000" flipH="1" flipV="1">
            <a:off x="2857500" y="1028700"/>
            <a:ext cx="15240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2"/>
          </p:cNvCxnSpPr>
          <p:nvPr/>
        </p:nvCxnSpPr>
        <p:spPr>
          <a:xfrm rot="10800000">
            <a:off x="4876800" y="1524000"/>
            <a:ext cx="2743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3" idx="2"/>
          </p:cNvCxnSpPr>
          <p:nvPr/>
        </p:nvCxnSpPr>
        <p:spPr>
          <a:xfrm rot="16200000" flipV="1">
            <a:off x="4152900" y="22479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1: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Latest spring cloud versions no need to write our own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server. Just pull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image and run it.</a:t>
            </a:r>
          </a:p>
          <a:p>
            <a:pPr algn="just"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2: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If you want to write your own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add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related dependencies to your application and write @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EnableZipkinServer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to the application class.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io.zipkin.java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200" u="sng" dirty="0" err="1" smtClean="0">
                <a:latin typeface="Calibri" pitchFamily="34" charset="0"/>
                <a:cs typeface="Calibri" pitchFamily="34" charset="0"/>
              </a:rPr>
              <a:t>zipkin-autoconfigure-ui</a:t>
            </a:r>
            <a:r>
              <a:rPr lang="en-US" sz="1200" u="sng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200" u="sng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200" u="sng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&lt;version&gt;2.11.6&lt;/version&gt;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io.zipkin.java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200" u="sng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200" u="sng" dirty="0" smtClean="0">
                <a:latin typeface="Calibri" pitchFamily="34" charset="0"/>
                <a:cs typeface="Calibri" pitchFamily="34" charset="0"/>
              </a:rPr>
              <a:t>-server&lt;/</a:t>
            </a:r>
            <a:r>
              <a:rPr lang="en-US" sz="1200" u="sng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200" u="sng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&lt;version&gt;2.11.6&lt;/version&gt;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SpringBootApplication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EnableDiscoveryClient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EnableZipkinServer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public class Application {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public static void main(String[]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args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) {</a:t>
            </a:r>
          </a:p>
          <a:p>
            <a:pPr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SpringApplication.</a:t>
            </a:r>
            <a:r>
              <a:rPr lang="en-US" sz="1600" i="1" dirty="0" err="1" smtClean="0">
                <a:latin typeface="Calibri" pitchFamily="34" charset="0"/>
                <a:cs typeface="Calibri" pitchFamily="34" charset="0"/>
              </a:rPr>
              <a:t>run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600" i="1" dirty="0" err="1" smtClean="0">
                <a:latin typeface="Calibri" pitchFamily="34" charset="0"/>
                <a:cs typeface="Calibri" pitchFamily="34" charset="0"/>
              </a:rPr>
              <a:t>Application.</a:t>
            </a:r>
            <a:r>
              <a:rPr lang="en-US" sz="1600" b="1" i="1" dirty="0" err="1" smtClean="0">
                <a:latin typeface="Calibri" pitchFamily="34" charset="0"/>
                <a:cs typeface="Calibri" pitchFamily="34" charset="0"/>
              </a:rPr>
              <a:t>class</a:t>
            </a: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b="1" i="1" dirty="0" err="1" smtClean="0">
                <a:latin typeface="Calibri" pitchFamily="34" charset="0"/>
                <a:cs typeface="Calibri" pitchFamily="34" charset="0"/>
              </a:rPr>
              <a:t>args</a:t>
            </a: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algn="just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3: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Add the below properties in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application.properties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file.</a:t>
            </a:r>
          </a:p>
          <a:p>
            <a:pPr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management.metrics.web.server.auto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-time-requests=false</a:t>
            </a:r>
          </a:p>
          <a:p>
            <a:pPr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spring.main.allow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-bean-definition-overriding=true</a:t>
            </a: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4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Add the Sleuth(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client) dependencies in the all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applications.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org.springframework.cloud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&gt;spring-cloud-starter-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sleuth&lt;/</a:t>
            </a:r>
            <a:r>
              <a:rPr lang="en-US" sz="1600" u="sng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org.springframework.cloud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&gt;spring-cloud-starter-</a:t>
            </a:r>
            <a:r>
              <a:rPr lang="en-US" sz="1600" u="sng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600" u="sng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&lt;dependency&gt;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org.springframework.cloud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groupId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&gt;spring-cloud-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sleuth-</a:t>
            </a:r>
            <a:r>
              <a:rPr lang="en-US" sz="1600" u="sng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600" u="sng" dirty="0" err="1" smtClean="0">
                <a:latin typeface="Calibri" pitchFamily="34" charset="0"/>
                <a:cs typeface="Calibri" pitchFamily="34" charset="0"/>
              </a:rPr>
              <a:t>artifactId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&lt;/dependency&gt;</a:t>
            </a:r>
          </a:p>
          <a:p>
            <a:pPr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Add the below properties in all the client applications.</a:t>
            </a:r>
          </a:p>
          <a:p>
            <a:pPr lvl="1"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spring.zipkin.base-url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=http://localhost:9411/</a:t>
            </a:r>
          </a:p>
          <a:p>
            <a:pPr lvl="1"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spring.zipkin.sender.type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=web</a:t>
            </a:r>
          </a:p>
          <a:p>
            <a:pPr lvl="1"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spring.sleuth.sampler.probability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=100</a:t>
            </a:r>
          </a:p>
          <a:p>
            <a:pPr lvl="1"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management.endpoints.web.exposure.include</a:t>
            </a:r>
            <a:r>
              <a:rPr lang="en-US" sz="1600" smtClean="0">
                <a:latin typeface="Calibri" pitchFamily="34" charset="0"/>
                <a:cs typeface="Calibri" pitchFamily="34" charset="0"/>
              </a:rPr>
              <a:t>=*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Start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and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Seluth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application(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application) and open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URL</a:t>
            </a: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  <a:hlinkClick r:id="rId2"/>
              </a:rPr>
              <a:t>http://localhost:9411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Here 9411 is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default port.</a:t>
            </a: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78581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Step 7: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Search the trace id in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UI. It gives all the endpoint execution details and how much time it has taken for the service execution.</a:t>
            </a: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How do you trace the logs in Distributed environment?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and Sleuth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Have you implemented your own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or used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image?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How do you check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Microservice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application latency.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What is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server default port.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Where do you store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Zipkin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trace id’s.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Interview Questions</a:t>
            </a:r>
            <a:endParaRPr lang="en-US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D:\SItes\trendingtechnologies.in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00800"/>
            <a:ext cx="18288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17694</TotalTime>
  <Words>580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Agenda</vt:lpstr>
      <vt:lpstr>Challenges in Microservices</vt:lpstr>
      <vt:lpstr>Slide 4</vt:lpstr>
      <vt:lpstr>Slide 5</vt:lpstr>
      <vt:lpstr>Slide 6</vt:lpstr>
      <vt:lpstr>Slide 7</vt:lpstr>
      <vt:lpstr>Slide 8</vt:lpstr>
      <vt:lpstr>Interview Questions</vt:lpstr>
      <vt:lpstr>Questions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VeeraShankara</dc:creator>
  <cp:lastModifiedBy>VeeraShankara</cp:lastModifiedBy>
  <cp:revision>494</cp:revision>
  <dcterms:created xsi:type="dcterms:W3CDTF">2018-07-26T17:27:32Z</dcterms:created>
  <dcterms:modified xsi:type="dcterms:W3CDTF">2019-04-07T03:15:22Z</dcterms:modified>
</cp:coreProperties>
</file>