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EC44-2AEE-52D6-0C79-B4FBCBE3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E49CA-C483-FA59-5CA8-270C43B10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75DE-8474-BBC1-D9DB-3DEAA0F7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3CA3D-1332-DE98-DEF0-5E896040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BD0B-6636-B911-30CD-EB0AB3A0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00FB-BB79-7741-6C4A-F492E058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C3CF3-BF9F-E482-12C2-069885E39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839C-22F7-98D1-8FD3-6627D41D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02AA-C407-CCA1-BD78-954D03D4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E8EE-6BE4-9E37-3FBB-A26CD053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3C876-E3C5-D684-EEB1-8A5B85036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5A9A0-B0CE-D8AB-CD46-D851265D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B5D69-167B-F392-491C-CA76C793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2768-A1C9-DD1F-C578-D7CA81CD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FF8A-73E1-7FEA-E642-9822D396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6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E442-0420-5CA6-7C05-92B746AD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9B15-D981-BBDA-A5E3-DF23F95F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CEA5-A16C-2BA7-ECD3-F8AEE2EF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299F-2284-9C82-6033-453CCE69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F6FB3-D975-2057-64C8-FACC4334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7980-E672-44B1-62B6-6ED63E3E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EC27-5B74-5D47-D60F-95C1F26E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3882-52C0-A0FD-965B-2864A9D0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C25D-4EFD-816D-EC9A-77D1E444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5E0D-FB10-0383-3864-609EBD55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8A43-133B-337E-F76A-6CC64B97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1DDD1-1461-7582-4760-E45107543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41641-6686-C6A4-047F-1CC087A9B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0CFC5-DC77-6EF1-1686-92EA0FB5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705A-694F-D553-54B2-3762F65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22684-624C-6F46-9233-50D698F2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784C-B12E-3FDC-758E-F66B2542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7AAD-45D7-4507-95AE-095C77C8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89861-B7F0-43CA-491C-494D7065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802A1-50C9-68B9-6C9D-89C32584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86CFE-A92B-A69B-BCA4-F78B3CB3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C1906-37D8-5972-EF25-61DA76D5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7F492-AC73-55AE-4ADC-4F36457A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43575-D926-9C52-DEEF-FF35C237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7D9C-7A51-DD41-1A94-B82DCD32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5C156-E2C5-D885-4104-A812C0B2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1C46A-5EA8-69A0-B664-AD591F62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A2639-FBE9-F8EA-935D-ED9E55EF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F8E03-79DD-5A31-0E97-EAEE4E2D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0CB80-82D7-AB37-49ED-D7ADA380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2922-E1FB-37BE-A23D-FEE384CE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6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BD41-46BF-79DA-4A4B-06A4B2DD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ED55-2CD1-9071-B8CC-4C20139B2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2B868-E784-8689-574D-1789AC296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8252-EDE2-AAEE-F651-15DFD4A8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0207B-67CE-D96A-DD5B-35C1C88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9EEAF-13B9-3A2B-E681-C20F8B9F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2D1-193B-3ABA-817C-EB6EFAED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4E68B-3B8F-DAE7-EBE5-E4BAA1048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F158A-231C-E121-9F01-05A728F76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3BDA-B832-F437-9338-5AB83DC0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33591-9F82-2306-378B-868C80FD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64C6D-5897-3D45-967E-6DA4A276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6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1E396-9007-F2A1-DB3C-9B08BA9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B81D3-52B9-5DCE-42F8-E1ABD768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CA02-CC88-FAFC-70F5-4799DDA1A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A3C67-B800-4486-9A4D-24558F0CE27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25FE-510C-35AA-A39A-A271DA57E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C6ACF-671C-B72C-B892-F8657321B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9AA4A-46B6-43D4-8012-70E7E20F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2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D6160CB-D1A0-C18D-E6EB-12BC50919441}"/>
              </a:ext>
            </a:extLst>
          </p:cNvPr>
          <p:cNvSpPr/>
          <p:nvPr/>
        </p:nvSpPr>
        <p:spPr>
          <a:xfrm>
            <a:off x="4923553" y="1133124"/>
            <a:ext cx="2268689" cy="101057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6968">
              <a:spcAft>
                <a:spcPts val="600"/>
              </a:spcAft>
            </a:pPr>
            <a:r>
              <a:rPr lang="en-US" sz="1746" kern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B0502040204020203" pitchFamily="18" charset="0"/>
                <a:ea typeface="+mn-ea"/>
                <a:cs typeface="Aparajita" panose="020B0502040204020203" pitchFamily="18" charset="0"/>
              </a:rPr>
              <a:t>01.01</a:t>
            </a:r>
            <a:r>
              <a:rPr lang="en-US" sz="1746" kern="1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B0502040204020203" pitchFamily="18" charset="0"/>
                <a:ea typeface="+mn-ea"/>
                <a:cs typeface="Aparajita" panose="020B0502040204020203" pitchFamily="18" charset="0"/>
              </a:rPr>
              <a:t> </a:t>
            </a:r>
            <a:r>
              <a:rPr lang="en-US" sz="1746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B0502040204020203" pitchFamily="18" charset="0"/>
                <a:ea typeface="+mn-ea"/>
                <a:cs typeface="Aparajita" panose="020B0502040204020203" pitchFamily="18" charset="0"/>
              </a:rPr>
              <a:t>Account Authentication process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3C9701-B684-52EF-9DBF-F289EAF3C12E}"/>
              </a:ext>
            </a:extLst>
          </p:cNvPr>
          <p:cNvSpPr/>
          <p:nvPr/>
        </p:nvSpPr>
        <p:spPr>
          <a:xfrm>
            <a:off x="4923553" y="2893521"/>
            <a:ext cx="2268689" cy="101057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6968">
              <a:spcAft>
                <a:spcPts val="600"/>
              </a:spcAft>
            </a:pPr>
            <a:r>
              <a:rPr lang="en-US" sz="1746" kern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01.02</a:t>
            </a:r>
            <a:r>
              <a:rPr lang="en-US" sz="1746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 Update Profile Picture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9F2C6F-985C-7347-8B2E-CFFE3C67AA3E}"/>
              </a:ext>
            </a:extLst>
          </p:cNvPr>
          <p:cNvSpPr/>
          <p:nvPr/>
        </p:nvSpPr>
        <p:spPr>
          <a:xfrm>
            <a:off x="4984840" y="4653918"/>
            <a:ext cx="2268689" cy="101057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6968">
              <a:spcAft>
                <a:spcPts val="600"/>
              </a:spcAft>
            </a:pPr>
            <a:r>
              <a:rPr lang="en-US" sz="1746" kern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01.03</a:t>
            </a:r>
            <a:r>
              <a:rPr lang="en-US" sz="1746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 Customer Support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50F24-583E-3ABA-EBC4-876FC2AFE14C}"/>
              </a:ext>
            </a:extLst>
          </p:cNvPr>
          <p:cNvSpPr txBox="1"/>
          <p:nvPr/>
        </p:nvSpPr>
        <p:spPr>
          <a:xfrm>
            <a:off x="9905310" y="2988228"/>
            <a:ext cx="155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Subscribed User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F2FFAD-7F63-373A-3937-9FF882F46881}"/>
              </a:ext>
            </a:extLst>
          </p:cNvPr>
          <p:cNvSpPr txBox="1"/>
          <p:nvPr/>
        </p:nvSpPr>
        <p:spPr>
          <a:xfrm>
            <a:off x="890443" y="202995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Guest User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1B7D5D-2898-A57C-CE82-844B3BB6A3A6}"/>
              </a:ext>
            </a:extLst>
          </p:cNvPr>
          <p:cNvSpPr txBox="1"/>
          <p:nvPr/>
        </p:nvSpPr>
        <p:spPr>
          <a:xfrm>
            <a:off x="789719" y="380616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Account Manager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B7C9A-8AB9-0D29-61DF-92D793D49261}"/>
              </a:ext>
            </a:extLst>
          </p:cNvPr>
          <p:cNvSpPr txBox="1"/>
          <p:nvPr/>
        </p:nvSpPr>
        <p:spPr>
          <a:xfrm>
            <a:off x="9529670" y="4826475"/>
            <a:ext cx="205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Customer Service Representative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8FBA8C-0413-8F62-F534-306CFD483161}"/>
              </a:ext>
            </a:extLst>
          </p:cNvPr>
          <p:cNvSpPr txBox="1"/>
          <p:nvPr/>
        </p:nvSpPr>
        <p:spPr>
          <a:xfrm>
            <a:off x="838200" y="555843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Support Lead Team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85C2F8-0346-5DFD-460A-FFC60B6A84DF}"/>
              </a:ext>
            </a:extLst>
          </p:cNvPr>
          <p:cNvSpPr txBox="1"/>
          <p:nvPr/>
        </p:nvSpPr>
        <p:spPr>
          <a:xfrm>
            <a:off x="4741367" y="347172"/>
            <a:ext cx="27556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Module 01: User Management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83F186-0CAF-B8DA-AABE-7D2D9252993D}"/>
              </a:ext>
            </a:extLst>
          </p:cNvPr>
          <p:cNvCxnSpPr>
            <a:endCxn id="12" idx="6"/>
          </p:cNvCxnSpPr>
          <p:nvPr/>
        </p:nvCxnSpPr>
        <p:spPr>
          <a:xfrm flipH="1" flipV="1">
            <a:off x="7192242" y="1638412"/>
            <a:ext cx="3118244" cy="913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402A89-706C-1A1B-0BA5-0DFC7B57D007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7192242" y="2551949"/>
            <a:ext cx="3118244" cy="846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0ACAFA-87E7-ACED-1102-DB02462B7A85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7253529" y="2551949"/>
            <a:ext cx="3056957" cy="2607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E5F4B4-31CB-53D7-BB77-3BED55CB983E}"/>
              </a:ext>
            </a:extLst>
          </p:cNvPr>
          <p:cNvCxnSpPr>
            <a:endCxn id="14" idx="2"/>
          </p:cNvCxnSpPr>
          <p:nvPr/>
        </p:nvCxnSpPr>
        <p:spPr>
          <a:xfrm>
            <a:off x="1805309" y="1638412"/>
            <a:ext cx="3118244" cy="1760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B48804-1C56-9D80-98B2-A25A31784AEE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805304" y="1638412"/>
            <a:ext cx="3179536" cy="3520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83C734-CFB3-1AD2-E5FE-78A71B5C7DB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805299" y="1638412"/>
            <a:ext cx="3118254" cy="1760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1418C7-6DD5-5B9D-CA0A-E373BC3B8AFD}"/>
              </a:ext>
            </a:extLst>
          </p:cNvPr>
          <p:cNvCxnSpPr>
            <a:endCxn id="12" idx="6"/>
          </p:cNvCxnSpPr>
          <p:nvPr/>
        </p:nvCxnSpPr>
        <p:spPr>
          <a:xfrm flipH="1" flipV="1">
            <a:off x="7192242" y="1638412"/>
            <a:ext cx="3118244" cy="268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160E85-07D7-444A-A8B0-EC25508B6964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7253529" y="4337554"/>
            <a:ext cx="3056957" cy="821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705781-B031-E9C1-1521-39BB3FBFE0D2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805299" y="5159206"/>
            <a:ext cx="3179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A33FF7B-7AE9-58D0-9694-14E8D3C9A85C}"/>
              </a:ext>
            </a:extLst>
          </p:cNvPr>
          <p:cNvSpPr/>
          <p:nvPr/>
        </p:nvSpPr>
        <p:spPr>
          <a:xfrm>
            <a:off x="119270" y="109331"/>
            <a:ext cx="11946834" cy="66393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oogle Shape;112;p14">
            <a:extLst>
              <a:ext uri="{FF2B5EF4-FFF2-40B4-BE49-F238E27FC236}">
                <a16:creationId xmlns:a16="http://schemas.microsoft.com/office/drawing/2014/main" id="{6C725094-7D59-E36B-08CD-1F9CDA3032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0855" y="118526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2;p14">
            <a:extLst>
              <a:ext uri="{FF2B5EF4-FFF2-40B4-BE49-F238E27FC236}">
                <a16:creationId xmlns:a16="http://schemas.microsoft.com/office/drawing/2014/main" id="{2CE63590-7D6E-086C-4270-5BC5B728CC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5544" y="2899864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2;p14">
            <a:extLst>
              <a:ext uri="{FF2B5EF4-FFF2-40B4-BE49-F238E27FC236}">
                <a16:creationId xmlns:a16="http://schemas.microsoft.com/office/drawing/2014/main" id="{5D04856E-8105-EFF9-3B91-68C6823D08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7078" y="4628646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2;p14">
            <a:extLst>
              <a:ext uri="{FF2B5EF4-FFF2-40B4-BE49-F238E27FC236}">
                <a16:creationId xmlns:a16="http://schemas.microsoft.com/office/drawing/2014/main" id="{55038381-5F80-C936-5D9F-68E43227F3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83731" y="1987221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2;p14">
            <a:extLst>
              <a:ext uri="{FF2B5EF4-FFF2-40B4-BE49-F238E27FC236}">
                <a16:creationId xmlns:a16="http://schemas.microsoft.com/office/drawing/2014/main" id="{7F4E1A9B-91D9-82DA-FBEF-9487A37A31B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83731" y="3920175"/>
            <a:ext cx="394196" cy="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263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D6160CB-D1A0-C18D-E6EB-12BC50919441}"/>
              </a:ext>
            </a:extLst>
          </p:cNvPr>
          <p:cNvSpPr/>
          <p:nvPr/>
        </p:nvSpPr>
        <p:spPr>
          <a:xfrm>
            <a:off x="4915741" y="1909565"/>
            <a:ext cx="2268689" cy="101057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6968">
              <a:spcAft>
                <a:spcPts val="600"/>
              </a:spcAft>
            </a:pPr>
            <a:r>
              <a:rPr lang="en-US" sz="1746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B0502040204020203" pitchFamily="18" charset="0"/>
                <a:ea typeface="+mn-ea"/>
                <a:cs typeface="Aparajita" panose="020B0502040204020203" pitchFamily="18" charset="0"/>
              </a:rPr>
              <a:t>02.02 </a:t>
            </a:r>
            <a:r>
              <a:rPr lang="en-US" sz="1746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B0502040204020203" pitchFamily="18" charset="0"/>
                <a:ea typeface="+mn-ea"/>
                <a:cs typeface="Aparajita" panose="020B0502040204020203" pitchFamily="18" charset="0"/>
              </a:rPr>
              <a:t>Filtering Options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3C9701-B684-52EF-9DBF-F289EAF3C12E}"/>
              </a:ext>
            </a:extLst>
          </p:cNvPr>
          <p:cNvSpPr/>
          <p:nvPr/>
        </p:nvSpPr>
        <p:spPr>
          <a:xfrm>
            <a:off x="4960129" y="3944964"/>
            <a:ext cx="2268689" cy="101057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6968">
              <a:spcAft>
                <a:spcPts val="600"/>
              </a:spcAft>
            </a:pPr>
            <a:r>
              <a:rPr lang="en-US" sz="1746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02.04 </a:t>
            </a:r>
            <a:r>
              <a:rPr lang="en-US" sz="1746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Trending Items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9F2C6F-985C-7347-8B2E-CFFE3C67AA3E}"/>
              </a:ext>
            </a:extLst>
          </p:cNvPr>
          <p:cNvSpPr/>
          <p:nvPr/>
        </p:nvSpPr>
        <p:spPr>
          <a:xfrm>
            <a:off x="4960130" y="4995874"/>
            <a:ext cx="2268689" cy="101057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6968">
              <a:spcAft>
                <a:spcPts val="600"/>
              </a:spcAft>
            </a:pPr>
            <a:r>
              <a:rPr lang="en-US" sz="1746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02.05 </a:t>
            </a:r>
            <a:r>
              <a:rPr lang="en-US" sz="1746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Featured Items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038CE-ECBB-C13C-A2C9-51F0DBCBF304}"/>
              </a:ext>
            </a:extLst>
          </p:cNvPr>
          <p:cNvSpPr txBox="1"/>
          <p:nvPr/>
        </p:nvSpPr>
        <p:spPr>
          <a:xfrm>
            <a:off x="4834773" y="330202"/>
            <a:ext cx="2736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Module 02: Product Discovery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6317A-9C76-6119-1BB9-2A3AB134FC9A}"/>
              </a:ext>
            </a:extLst>
          </p:cNvPr>
          <p:cNvSpPr txBox="1"/>
          <p:nvPr/>
        </p:nvSpPr>
        <p:spPr>
          <a:xfrm>
            <a:off x="890443" y="202995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Guest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7D8F5-73A2-9C9A-C5BE-75A072077394}"/>
              </a:ext>
            </a:extLst>
          </p:cNvPr>
          <p:cNvSpPr txBox="1"/>
          <p:nvPr/>
        </p:nvSpPr>
        <p:spPr>
          <a:xfrm>
            <a:off x="9926697" y="2021147"/>
            <a:ext cx="155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Subscribed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1A5F0-3348-30E6-5447-FA7BAF0E56F9}"/>
              </a:ext>
            </a:extLst>
          </p:cNvPr>
          <p:cNvSpPr txBox="1"/>
          <p:nvPr/>
        </p:nvSpPr>
        <p:spPr>
          <a:xfrm>
            <a:off x="838200" y="371417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Inventory Analyst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96D62-0933-0BA7-3F5E-6D10D9F37C23}"/>
              </a:ext>
            </a:extLst>
          </p:cNvPr>
          <p:cNvSpPr txBox="1"/>
          <p:nvPr/>
        </p:nvSpPr>
        <p:spPr>
          <a:xfrm>
            <a:off x="10034208" y="379730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Sales Strategist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1A4FA-11F9-57B4-CE47-7436F852855C}"/>
              </a:ext>
            </a:extLst>
          </p:cNvPr>
          <p:cNvSpPr txBox="1"/>
          <p:nvPr/>
        </p:nvSpPr>
        <p:spPr>
          <a:xfrm>
            <a:off x="503657" y="5512135"/>
            <a:ext cx="205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Customer Service Representative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D414C-C7DB-32B5-2700-6BDDB4D52757}"/>
              </a:ext>
            </a:extLst>
          </p:cNvPr>
          <p:cNvSpPr txBox="1"/>
          <p:nvPr/>
        </p:nvSpPr>
        <p:spPr>
          <a:xfrm>
            <a:off x="9742541" y="553953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Packaging Designer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9FC2C5-A664-1D0E-CF9C-FB3EA0FA9916}"/>
              </a:ext>
            </a:extLst>
          </p:cNvPr>
          <p:cNvSpPr/>
          <p:nvPr/>
        </p:nvSpPr>
        <p:spPr>
          <a:xfrm>
            <a:off x="4960130" y="2960475"/>
            <a:ext cx="2268689" cy="93836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6968">
              <a:spcAft>
                <a:spcPts val="600"/>
              </a:spcAft>
            </a:pPr>
            <a:r>
              <a:rPr lang="en-US" sz="1746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B0502040204020203" pitchFamily="18" charset="0"/>
                <a:ea typeface="+mn-ea"/>
                <a:cs typeface="Aparajita" panose="020B0502040204020203" pitchFamily="18" charset="0"/>
              </a:rPr>
              <a:t>02.03 </a:t>
            </a:r>
            <a:r>
              <a:rPr lang="en-US" sz="1746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B0502040204020203" pitchFamily="18" charset="0"/>
                <a:ea typeface="+mn-ea"/>
                <a:cs typeface="Aparajita" panose="020B0502040204020203" pitchFamily="18" charset="0"/>
              </a:rPr>
              <a:t>Personalized Recommendations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B16662-7714-DE95-8E72-19EA4C6B2452}"/>
              </a:ext>
            </a:extLst>
          </p:cNvPr>
          <p:cNvSpPr/>
          <p:nvPr/>
        </p:nvSpPr>
        <p:spPr>
          <a:xfrm>
            <a:off x="4960130" y="858656"/>
            <a:ext cx="2268689" cy="101057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6968">
              <a:spcAft>
                <a:spcPts val="600"/>
              </a:spcAft>
            </a:pPr>
            <a:r>
              <a:rPr lang="en-US" sz="1746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B0502040204020203" pitchFamily="18" charset="0"/>
                <a:ea typeface="+mn-ea"/>
                <a:cs typeface="Aparajita" panose="020B0502040204020203" pitchFamily="18" charset="0"/>
              </a:rPr>
              <a:t>02.01 </a:t>
            </a:r>
            <a:r>
              <a:rPr lang="en-US" sz="1746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B0502040204020203" pitchFamily="18" charset="0"/>
                <a:ea typeface="+mn-ea"/>
                <a:cs typeface="Aparajita" panose="020B0502040204020203" pitchFamily="18" charset="0"/>
              </a:rPr>
              <a:t>Search Functionality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ADF52A-20A2-469B-F2F1-A638CA02D13A}"/>
              </a:ext>
            </a:extLst>
          </p:cNvPr>
          <p:cNvCxnSpPr>
            <a:endCxn id="23" idx="6"/>
          </p:cNvCxnSpPr>
          <p:nvPr/>
        </p:nvCxnSpPr>
        <p:spPr>
          <a:xfrm flipH="1" flipV="1">
            <a:off x="7228819" y="1363944"/>
            <a:ext cx="3066044" cy="258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EF7341-29AA-E28E-4971-496A488DD8AA}"/>
              </a:ext>
            </a:extLst>
          </p:cNvPr>
          <p:cNvCxnSpPr>
            <a:endCxn id="12" idx="6"/>
          </p:cNvCxnSpPr>
          <p:nvPr/>
        </p:nvCxnSpPr>
        <p:spPr>
          <a:xfrm flipH="1">
            <a:off x="7184430" y="1622323"/>
            <a:ext cx="3110433" cy="792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8D2FE2-0884-E5D8-FE9C-049F943D5D07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7228819" y="1622323"/>
            <a:ext cx="3066044" cy="1807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10D971-B76D-63E7-320D-C98705B50B5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7228818" y="1622323"/>
            <a:ext cx="3081673" cy="2827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75065D-2ED8-C73B-E9B1-6219D3350FD6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7228819" y="1622323"/>
            <a:ext cx="3081672" cy="3878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BFCAC-0C7E-B8FB-5AB0-078DA728C2AE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805309" y="1363944"/>
            <a:ext cx="3154821" cy="258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C3367C-B1C7-3133-082C-137C3E626A7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805309" y="1622323"/>
            <a:ext cx="3110432" cy="792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6BA62A-4A3B-0358-BD66-F896F6F96883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805309" y="3429000"/>
            <a:ext cx="3154820" cy="1021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B6DCDB-A080-B4E7-D320-2C92928F28B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805309" y="3429000"/>
            <a:ext cx="3154821" cy="2072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6E08BA3-7A08-DBDC-86D2-9B5F94C3C437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7228818" y="3429000"/>
            <a:ext cx="3081673" cy="1021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6624A4-154A-B18F-6DD4-889C1969FFF4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7228819" y="3429000"/>
            <a:ext cx="3081672" cy="2072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06E92E-4295-746C-D533-802B68CFAC5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805309" y="1363944"/>
            <a:ext cx="3154821" cy="3871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81CD23-6573-4380-8347-0651A8D874E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805309" y="2414853"/>
            <a:ext cx="3110432" cy="2820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90B2D07-189F-725B-6492-E6D22C76947F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7184430" y="2414853"/>
            <a:ext cx="3126061" cy="2747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4B97C40-64C1-0CE2-472F-E386DE036B93}"/>
              </a:ext>
            </a:extLst>
          </p:cNvPr>
          <p:cNvCxnSpPr>
            <a:cxnSpLocks/>
          </p:cNvCxnSpPr>
          <p:nvPr/>
        </p:nvCxnSpPr>
        <p:spPr>
          <a:xfrm flipH="1" flipV="1">
            <a:off x="7228818" y="3429000"/>
            <a:ext cx="3066045" cy="1732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78C1C3B-7033-98F4-9971-EB3A754F7096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7228818" y="4450252"/>
            <a:ext cx="3081673" cy="711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1E9B72-45F6-1546-00A4-DA12BC942432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7228819" y="5161935"/>
            <a:ext cx="3081672" cy="33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0A9059-0757-FD2D-605A-CFD335C48351}"/>
              </a:ext>
            </a:extLst>
          </p:cNvPr>
          <p:cNvSpPr/>
          <p:nvPr/>
        </p:nvSpPr>
        <p:spPr>
          <a:xfrm>
            <a:off x="119270" y="109331"/>
            <a:ext cx="11946834" cy="66393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2;p14">
            <a:extLst>
              <a:ext uri="{FF2B5EF4-FFF2-40B4-BE49-F238E27FC236}">
                <a16:creationId xmlns:a16="http://schemas.microsoft.com/office/drawing/2014/main" id="{416957EB-B5A5-4B37-3200-B00793CE30C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0855" y="118526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2;p14">
            <a:extLst>
              <a:ext uri="{FF2B5EF4-FFF2-40B4-BE49-F238E27FC236}">
                <a16:creationId xmlns:a16="http://schemas.microsoft.com/office/drawing/2014/main" id="{6DFD73D6-E3DE-1544-9124-BF28A151F1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0855" y="2806925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2;p14">
            <a:extLst>
              <a:ext uri="{FF2B5EF4-FFF2-40B4-BE49-F238E27FC236}">
                <a16:creationId xmlns:a16="http://schemas.microsoft.com/office/drawing/2014/main" id="{570D84B5-0EEF-14DF-0DCE-A42297379D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2690" y="4708785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12;p14">
            <a:extLst>
              <a:ext uri="{FF2B5EF4-FFF2-40B4-BE49-F238E27FC236}">
                <a16:creationId xmlns:a16="http://schemas.microsoft.com/office/drawing/2014/main" id="{AB0558E6-84CD-2E7C-2EAC-B1888A5818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5118" y="1095660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12;p14">
            <a:extLst>
              <a:ext uri="{FF2B5EF4-FFF2-40B4-BE49-F238E27FC236}">
                <a16:creationId xmlns:a16="http://schemas.microsoft.com/office/drawing/2014/main" id="{EE291324-40C2-128B-87AB-A54F2F6F99A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5118" y="2931265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12;p14">
            <a:extLst>
              <a:ext uri="{FF2B5EF4-FFF2-40B4-BE49-F238E27FC236}">
                <a16:creationId xmlns:a16="http://schemas.microsoft.com/office/drawing/2014/main" id="{B184DF3C-61A3-16CF-477C-5FA3317A57A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5118" y="4594321"/>
            <a:ext cx="394196" cy="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16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61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Aparajita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Kumar Mangalarapu</dc:creator>
  <cp:lastModifiedBy>Bharath Kumar Mangalarapu</cp:lastModifiedBy>
  <cp:revision>17</cp:revision>
  <dcterms:created xsi:type="dcterms:W3CDTF">2024-03-11T00:01:20Z</dcterms:created>
  <dcterms:modified xsi:type="dcterms:W3CDTF">2024-03-11T22:30:01Z</dcterms:modified>
</cp:coreProperties>
</file>