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8A50-D4FE-9ACE-8F6A-F317BEBF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085-6DFB-7F98-D04F-8A62747BD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EACD-F439-130E-FB9E-01ABD73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C1E2-EF39-154A-2508-BB1EEA3B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D9AB-3FB3-5702-9CF7-95E72088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8322-DB70-D72F-3D30-BD6B72CC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367E1-C87E-8FAA-D611-7E667B91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B55FE-6732-4748-4FC1-588E6499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CF40-7C56-6E03-B48D-EBECA68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C4B1-C158-2C08-0B34-D56BBCC1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EE7A9-C732-26DD-8B85-7E9C3DFB0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77438-F042-AE81-A1ED-E19B0203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58D3-66C6-2852-8954-35666947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617D-AD25-6C3F-3E0F-01D575B2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E192-B25F-3F4E-2464-864E9521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61EE-DE21-E6B7-C22D-D5DDBBB1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49F1-439E-3F51-8F4B-73E2E010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D3EE-8A18-0607-79E4-B6C12BEF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0B52-7F09-F20F-C115-F8A16B30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3237-3277-CF5A-0E4C-B08958D0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4779-45F1-0165-CC52-2DE4807A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6423-5AE0-3F0E-9019-7A69DFF2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2F3F-7E74-89F4-636F-792011C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A636-3FFA-0062-99C0-6C4141EC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99AE-BAF3-2CDA-9057-DF611ECD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8F0-2130-AC62-5712-3539E29C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9AD8-7AF6-807E-7D86-751A1CFB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D8218-DECF-AA89-5621-ABBC2152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7139C-57BF-3805-2285-5AD5AF63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8D504-2976-3EB9-922C-DA772BC8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A3C7-601C-178C-3663-D2700A26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6A31-F0F9-B8E5-A3AA-8027DC1C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155B-D7A3-F500-B8ED-BA729A0F9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0828B-7A91-11D9-9855-39C1FF94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EB324-2C5F-9800-E024-73119BBC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B19BF-B67C-053C-9E58-ACC8CC352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ABF24-6D64-4930-F53D-8225FFE9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BE581-5B59-DCE7-F9BE-595314C8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A7499-B3F4-F550-058A-4FF24A6B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A2A7-3BD4-2E93-BE5F-B603239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7080C-C290-1020-1B78-52396A46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EFC43-3999-17A9-86E2-F14736C1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C741-A6A4-5F1D-207B-F0CC228E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5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FE1A3-30DE-97F7-63EC-F7BDCB05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6F-E050-C492-11C0-73A690C6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01796-337C-ED20-9D3B-46B4EEB5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ECE2-7388-3CAC-EFFD-E7455F9D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C1EE-9534-D0AF-F598-68BCB0AC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88039-ECE5-015B-31C2-7B511DBA2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BD41-1812-D05C-0AC9-F074CAB9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674E5-4BFD-88A3-59C7-F03B8B56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82B2-E072-38AD-BD63-2192E216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720B-797F-10E5-9FDB-F81E881D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0E7A2-7EF4-4FC4-78F4-76D7655B5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E16FF-D812-96B1-4E67-EE3070F8E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1AA89-8C36-5AB4-504F-E60A2C5F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F64A4-97CA-A7E2-3D63-6392A3A8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EBE85-1630-B3FD-A0E5-5E843B89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1CEB2-DB5B-8EB2-E27A-4786BED7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FC3-DA80-42EC-10FC-6548855A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0C02-E23C-7D7F-B567-3F5C33071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6CB08-1C68-477C-90AF-D4C8D596648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D970-EE4C-970A-C863-6F2B34C75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7CD4-DAD6-3B34-2217-ABF6F8CB2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BD6A7-73F3-411B-AB2E-B407A43C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012B-5D30-8510-4E73-197C964C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  ACTIVITY DIAGRAM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96B8E888-1633-BCC1-0F45-4F198267E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" y="1532897"/>
            <a:ext cx="12033850" cy="4959977"/>
          </a:xfrm>
        </p:spPr>
      </p:pic>
    </p:spTree>
    <p:extLst>
      <p:ext uri="{BB962C8B-B14F-4D97-AF65-F5344CB8AC3E}">
        <p14:creationId xmlns:p14="http://schemas.microsoft.com/office/powerpoint/2010/main" val="215806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     ACTIVITY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ACTIVITY DIAGRAM</dc:title>
  <dc:creator>Tamhane, Mr. Vineet Sanjay</dc:creator>
  <cp:lastModifiedBy>Tamhane, Mr. Vineet Sanjay</cp:lastModifiedBy>
  <cp:revision>1</cp:revision>
  <dcterms:created xsi:type="dcterms:W3CDTF">2024-03-09T00:04:44Z</dcterms:created>
  <dcterms:modified xsi:type="dcterms:W3CDTF">2024-03-09T00:18:02Z</dcterms:modified>
</cp:coreProperties>
</file>