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2BC-164C-F96C-68FF-CCEC8A9D0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E974B-9176-6BC3-8810-566175EC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E99F-9AE5-2019-164E-03DA1A18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B584-B9B1-7F64-60BD-7019A1EB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924E-1D56-3EDD-DE6A-79C353F2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851C-F280-9773-8455-E1C6CC5C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BD8-66CA-386E-B7BD-B0CB56AB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AC3D-B398-45F0-C1DA-38E81216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EDF3-8FAF-A57D-603F-05A9B386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5A9D-C080-891C-6C55-20A72AEB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3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09139-A3EA-1E92-93DF-93030813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77FA-A61C-CF9D-5D05-8A091ED9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9E29-61B2-D7B8-18B0-F64C58EB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6596-477C-E7D9-E193-40D37D8D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0C85-C9C0-CE58-505A-6152DF5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A01-03A7-B1E2-7FD8-7B13538F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D732-1041-337F-2CAD-0BB6879C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8807-4F72-BA33-4695-A555C5F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FF98-39FC-5C5B-1264-554E5374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39DF-B360-3FFA-01F7-2DCEA986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45FA-D167-DE67-0CED-53C571F1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AFF-653F-0F84-A5E8-1A305B2C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3D42-2902-4BAA-4A24-E384B900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9D37-8E84-1BAE-C978-E81741D0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8667-861C-8EE5-FDC3-B477A9E0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8FED-6E04-E6F3-476C-B888A56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8D2B-AB9F-D1AF-859A-5C7D498C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0CB9A-22AA-0AC6-9A1E-7629ECD3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B1BC3-036E-5BCA-B4CD-18A1C4EB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1B1A-5DCB-1EF8-6E75-6C126308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56E8-57DB-1150-3DD0-065B2449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46F-EF31-404E-5AF7-AD59C4AD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CB85-05A4-8BA1-A3F6-A87E85F9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DC74C-2608-C3C0-C6CC-02A10B914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FE03C-FE7F-8481-1441-952744503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58451-991B-781E-CD28-F946B0800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8CBE6-46CB-EEF7-488B-104F15B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431A3-5E7F-508F-1F91-07CE2B7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C1C26-8809-8A6F-EE5F-BAC611A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C0A3-FDF2-A4DB-72DA-413F83E7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6E90A-57DA-5812-A5DB-40759CF4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9C981-1383-023A-EBB2-85019C19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765C4-3050-A13E-E0A8-5CFC031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665F5-3844-015B-C826-C792EE75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21B1-042C-1E65-F6D8-EB775F1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55565-49E7-62A9-D612-26305FB2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0D43-1775-40B9-4E66-AE236030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614E-C07B-B0FE-E9D5-A054E1EB9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D03CA-288C-9179-069C-4B6FF99A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E9FD-207A-EDAD-E2A3-989606A4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3214E-09C3-ADF3-E02E-CDF59FE7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85FE8-E13C-AC38-7B2F-1960D9B0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82D8-322C-2D66-DA49-8DAAA05A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EFB5E-B3FB-9B25-AC1E-69B7237D2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2DA53-4936-BB87-AB66-62CE9942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7095-60B4-08AC-79C9-6AD2776C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4315-B072-83CA-605C-AF93C0F0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C2E9-3546-FF2F-895F-9F5A5C44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B01E0-F442-580D-2514-4B38575B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92FC-8A30-93FF-03EB-1D28068C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3D8F-E3B3-AD92-13DB-2EDAD44FE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69235-822A-4EBA-A3E9-C26811F3D26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12EC-D90C-6DF2-CA23-1AE852F0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42CC-87F9-B567-D9B2-9B43686C0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4FD92-005C-4D5A-9C28-A9B3EDD3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7C22-BA2B-7180-8D62-6DB84DEF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41971" cy="288018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				</a:t>
            </a:r>
          </a:p>
        </p:txBody>
      </p:sp>
      <p:pic>
        <p:nvPicPr>
          <p:cNvPr id="5" name="Content Placeholder 4" descr="A diagram of a class&#10;&#10;Description automatically generated">
            <a:extLst>
              <a:ext uri="{FF2B5EF4-FFF2-40B4-BE49-F238E27FC236}">
                <a16:creationId xmlns:a16="http://schemas.microsoft.com/office/drawing/2014/main" id="{DF66351D-FDA8-AC36-F3F6-0F38BF576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9" y="1"/>
            <a:ext cx="8044542" cy="6830494"/>
          </a:xfrm>
        </p:spPr>
      </p:pic>
    </p:spTree>
    <p:extLst>
      <p:ext uri="{BB962C8B-B14F-4D97-AF65-F5344CB8AC3E}">
        <p14:creationId xmlns:p14="http://schemas.microsoft.com/office/powerpoint/2010/main" val="25316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Vineet Tamhane</dc:creator>
  <cp:lastModifiedBy>Vineet Tamhane</cp:lastModifiedBy>
  <cp:revision>1</cp:revision>
  <dcterms:created xsi:type="dcterms:W3CDTF">2024-04-11T23:01:18Z</dcterms:created>
  <dcterms:modified xsi:type="dcterms:W3CDTF">2024-04-11T23:04:57Z</dcterms:modified>
</cp:coreProperties>
</file>