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07CE-B9D0-2AA4-6C9E-C64E21EC6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F1AF2-AC0F-526E-2FC1-AC3CD2E65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7B6A-AE06-84C2-F9A2-09306F6C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457F-AD22-9329-F905-02D774B3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673C-0461-49CB-E086-D44D859F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27C7-C674-DEE3-1325-070B4EEA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05AA5-C3BC-745D-BEE4-AD1AB985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E049-875C-1AE8-00BB-3CEFB9C3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CC73-28CC-6154-9CF5-CE4B5D1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D65B-344C-42E6-F144-01C6632A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5D862-91AC-643E-7476-956B93012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948C2-82FE-AA30-6E43-7D35DA948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F5EB-9EE7-6836-0B3A-E5B20322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930C-B9E6-5C4C-042C-D3D96D69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89D6-29C3-961D-E22E-9A4DC5C5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E6E5-4AB4-B839-B705-94654E6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3EB0-E946-C4F0-1DC8-0FFF6963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B98C-60E3-15FC-AE75-D0D6692C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37BD9-C11A-502F-40FA-A47F4682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E9FE-BFF2-CFA8-4197-1E9F1E45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C2DF-A531-267B-A66A-A6E6C8E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2E93D-7F46-3626-158B-B435ACFD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1DBC-3A44-3A13-51F1-321219CA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9776-B471-54C6-C5B9-581F6496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12AE-1621-69EB-F346-5D1F80B6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4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2A08-7798-D94F-2655-105B0550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6434-2CC7-0C94-1A31-F9E706B1C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670E3-7982-FE39-56A7-26ADE63C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49460-70F7-5249-349A-F629499E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EDD66-DE82-09F1-5358-6DC6CD1F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BD4BE-C5F8-E7D1-6914-EF2F11E7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543D-E375-54E5-536E-AC660792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59886-B959-4CFA-0AC3-C4B7CC2A6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8CEB-54A0-E315-F6EA-C6A3275F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D5318-B229-E22A-F95B-55B11EDFC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71254-B5B7-3BFE-EAF2-E3EF2897F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E0398-8172-164E-2698-FFB71C7A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0F9A7-F1EE-2287-CF52-A8EFE715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78E3C-7E6C-BC2F-B2AB-A0124F6D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ABFE-5B1C-12D4-F8E5-38278399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832CA-68E3-5D56-742E-F732B74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C2F40-6A13-9E3D-1DC3-3FA19A16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8B719-886E-C2E1-48E3-DBF1E2C8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92761-7452-2D4F-95B1-3BBEDB33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FB1B0-DBD0-492D-9883-138E817F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559A7-2756-17B9-563D-19E77E04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8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6EEA-EF81-20BE-EEC7-9908A161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3DF1-5382-1CEC-FECC-4755AB86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3FD37-CFD6-040A-C343-AF7983DC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3376-DE87-F865-17D8-3B102E87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6D5B1-CC94-22E3-DCA8-2C93954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82AE5-F667-C595-3D04-CFAF3C6A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6696-55DE-4C80-8D6F-72D665CD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596C5-879C-88AE-BD84-E84B95D2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07D5-CA6A-FB3B-8C3F-7C1C4A3B5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8D75A-1165-6BD0-2E4A-43CD6FF4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ADB32-1167-C8EA-84AE-993E4EA2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E56D5-6B1D-4B14-20BA-E390D1CE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4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D816D-0AF7-BD8B-B2E4-FAF21A53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BDB7D-7C3F-6F30-2452-F5DC4A57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B46B-DE25-458B-86CD-6AD701657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D9A88-5ACE-4097-A77D-14C68A16F1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57F9-C1E9-54FD-C064-F593042E9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6785-5375-0F7C-9621-E4F60A634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69CAF-5734-4633-9A50-B6D65440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3454D9-F005-607B-85B3-08A35F04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26" y="18256"/>
            <a:ext cx="10515600" cy="66278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 Style X UML Sequence for Returns and Refunds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F13AA2-7BDD-88CB-E723-63B2C759BC04}"/>
              </a:ext>
            </a:extLst>
          </p:cNvPr>
          <p:cNvSpPr/>
          <p:nvPr/>
        </p:nvSpPr>
        <p:spPr>
          <a:xfrm>
            <a:off x="1643680" y="2094071"/>
            <a:ext cx="357188" cy="4306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Google Shape;128;p14">
            <a:extLst>
              <a:ext uri="{FF2B5EF4-FFF2-40B4-BE49-F238E27FC236}">
                <a16:creationId xmlns:a16="http://schemas.microsoft.com/office/drawing/2014/main" id="{D9C3B109-3B36-1DCB-5250-369C8AB8C40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61" y="681038"/>
            <a:ext cx="537224" cy="662782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B798FD9-30D5-69A4-1718-30DF006302B3}"/>
              </a:ext>
            </a:extLst>
          </p:cNvPr>
          <p:cNvSpPr txBox="1"/>
          <p:nvPr/>
        </p:nvSpPr>
        <p:spPr>
          <a:xfrm>
            <a:off x="1200767" y="1425892"/>
            <a:ext cx="1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cxnSp>
        <p:nvCxnSpPr>
          <p:cNvPr id="83" name="Google Shape;115;p14">
            <a:extLst>
              <a:ext uri="{FF2B5EF4-FFF2-40B4-BE49-F238E27FC236}">
                <a16:creationId xmlns:a16="http://schemas.microsoft.com/office/drawing/2014/main" id="{F5C16F44-3681-8359-530F-3E30D62AC5DB}"/>
              </a:ext>
            </a:extLst>
          </p:cNvPr>
          <p:cNvCxnSpPr>
            <a:cxnSpLocks/>
          </p:cNvCxnSpPr>
          <p:nvPr/>
        </p:nvCxnSpPr>
        <p:spPr>
          <a:xfrm>
            <a:off x="1822273" y="1671638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5" name="Google Shape;115;p14">
            <a:extLst>
              <a:ext uri="{FF2B5EF4-FFF2-40B4-BE49-F238E27FC236}">
                <a16:creationId xmlns:a16="http://schemas.microsoft.com/office/drawing/2014/main" id="{B2D7C7DA-D4AC-F006-6330-61BB858C537B}"/>
              </a:ext>
            </a:extLst>
          </p:cNvPr>
          <p:cNvCxnSpPr>
            <a:cxnSpLocks/>
          </p:cNvCxnSpPr>
          <p:nvPr/>
        </p:nvCxnSpPr>
        <p:spPr>
          <a:xfrm>
            <a:off x="1818132" y="6400800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CB1A6B4-F054-DCFD-73BE-F277D62DD7BF}"/>
              </a:ext>
            </a:extLst>
          </p:cNvPr>
          <p:cNvSpPr/>
          <p:nvPr/>
        </p:nvSpPr>
        <p:spPr>
          <a:xfrm>
            <a:off x="4460698" y="2094071"/>
            <a:ext cx="357188" cy="4306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127;p14">
            <a:extLst>
              <a:ext uri="{FF2B5EF4-FFF2-40B4-BE49-F238E27FC236}">
                <a16:creationId xmlns:a16="http://schemas.microsoft.com/office/drawing/2014/main" id="{9E76591D-A6FA-E2F3-DC67-44E9DEA8238C}"/>
              </a:ext>
            </a:extLst>
          </p:cNvPr>
          <p:cNvSpPr txBox="1"/>
          <p:nvPr/>
        </p:nvSpPr>
        <p:spPr>
          <a:xfrm>
            <a:off x="2286103" y="2678037"/>
            <a:ext cx="1889359" cy="45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login</a:t>
            </a:r>
            <a:r>
              <a:rPr lang="en-GB" sz="2000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()</a:t>
            </a:r>
          </a:p>
        </p:txBody>
      </p:sp>
      <p:cxnSp>
        <p:nvCxnSpPr>
          <p:cNvPr id="89" name="Google Shape;102;p14">
            <a:extLst>
              <a:ext uri="{FF2B5EF4-FFF2-40B4-BE49-F238E27FC236}">
                <a16:creationId xmlns:a16="http://schemas.microsoft.com/office/drawing/2014/main" id="{E3A8E900-DE6A-E8E2-2092-CCC6BD755A6F}"/>
              </a:ext>
            </a:extLst>
          </p:cNvPr>
          <p:cNvCxnSpPr>
            <a:cxnSpLocks/>
          </p:cNvCxnSpPr>
          <p:nvPr/>
        </p:nvCxnSpPr>
        <p:spPr>
          <a:xfrm>
            <a:off x="2000868" y="3131581"/>
            <a:ext cx="24598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Google Shape;121;p14">
            <a:extLst>
              <a:ext uri="{FF2B5EF4-FFF2-40B4-BE49-F238E27FC236}">
                <a16:creationId xmlns:a16="http://schemas.microsoft.com/office/drawing/2014/main" id="{DFA690C9-A9CE-FE03-B2A2-85981079E6DB}"/>
              </a:ext>
            </a:extLst>
          </p:cNvPr>
          <p:cNvSpPr txBox="1"/>
          <p:nvPr/>
        </p:nvSpPr>
        <p:spPr>
          <a:xfrm>
            <a:off x="2386096" y="3442928"/>
            <a:ext cx="168937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GB" kern="0" dirty="0">
                <a:solidFill>
                  <a:srgbClr val="000000"/>
                </a:solidFill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login successful</a:t>
            </a:r>
          </a:p>
        </p:txBody>
      </p:sp>
      <p:cxnSp>
        <p:nvCxnSpPr>
          <p:cNvPr id="93" name="Google Shape;107;p14">
            <a:extLst>
              <a:ext uri="{FF2B5EF4-FFF2-40B4-BE49-F238E27FC236}">
                <a16:creationId xmlns:a16="http://schemas.microsoft.com/office/drawing/2014/main" id="{9265B548-A9A9-7285-F8DF-3830B74987B5}"/>
              </a:ext>
            </a:extLst>
          </p:cNvPr>
          <p:cNvCxnSpPr>
            <a:cxnSpLocks/>
          </p:cNvCxnSpPr>
          <p:nvPr/>
        </p:nvCxnSpPr>
        <p:spPr>
          <a:xfrm flipV="1">
            <a:off x="2000868" y="3813828"/>
            <a:ext cx="2459830" cy="681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96" name="Google Shape;69;p13">
            <a:extLst>
              <a:ext uri="{FF2B5EF4-FFF2-40B4-BE49-F238E27FC236}">
                <a16:creationId xmlns:a16="http://schemas.microsoft.com/office/drawing/2014/main" id="{AB7108F1-2D3A-7603-3B99-9A959B0616E5}"/>
              </a:ext>
            </a:extLst>
          </p:cNvPr>
          <p:cNvCxnSpPr>
            <a:cxnSpLocks/>
          </p:cNvCxnSpPr>
          <p:nvPr/>
        </p:nvCxnSpPr>
        <p:spPr>
          <a:xfrm flipH="1">
            <a:off x="2000868" y="5589174"/>
            <a:ext cx="24598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095144F-A75A-ED4E-75AF-B7D5ADC5E3DE}"/>
              </a:ext>
            </a:extLst>
          </p:cNvPr>
          <p:cNvSpPr txBox="1"/>
          <p:nvPr/>
        </p:nvSpPr>
        <p:spPr>
          <a:xfrm>
            <a:off x="2286103" y="5157788"/>
            <a:ext cx="19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100" name="Google Shape;95;p14">
            <a:extLst>
              <a:ext uri="{FF2B5EF4-FFF2-40B4-BE49-F238E27FC236}">
                <a16:creationId xmlns:a16="http://schemas.microsoft.com/office/drawing/2014/main" id="{731E67D8-8FF1-9B63-0CF8-FB3B8F34237C}"/>
              </a:ext>
            </a:extLst>
          </p:cNvPr>
          <p:cNvSpPr/>
          <p:nvPr/>
        </p:nvSpPr>
        <p:spPr>
          <a:xfrm>
            <a:off x="4000892" y="823282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Login</a:t>
            </a:r>
            <a:endParaRPr lang="en-US" altLang="en-GB" sz="9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101" name="Google Shape;115;p14">
            <a:extLst>
              <a:ext uri="{FF2B5EF4-FFF2-40B4-BE49-F238E27FC236}">
                <a16:creationId xmlns:a16="http://schemas.microsoft.com/office/drawing/2014/main" id="{4F684771-C7FF-05BF-6710-0D976E98C8C7}"/>
              </a:ext>
            </a:extLst>
          </p:cNvPr>
          <p:cNvCxnSpPr>
            <a:cxnSpLocks/>
          </p:cNvCxnSpPr>
          <p:nvPr/>
        </p:nvCxnSpPr>
        <p:spPr>
          <a:xfrm>
            <a:off x="4639292" y="1671637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" name="Google Shape;115;p14">
            <a:extLst>
              <a:ext uri="{FF2B5EF4-FFF2-40B4-BE49-F238E27FC236}">
                <a16:creationId xmlns:a16="http://schemas.microsoft.com/office/drawing/2014/main" id="{41ECC2AD-9201-06EF-5624-F51E997ABD06}"/>
              </a:ext>
            </a:extLst>
          </p:cNvPr>
          <p:cNvCxnSpPr>
            <a:cxnSpLocks/>
          </p:cNvCxnSpPr>
          <p:nvPr/>
        </p:nvCxnSpPr>
        <p:spPr>
          <a:xfrm>
            <a:off x="4639292" y="6400799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3" name="Google Shape;95;p14">
            <a:extLst>
              <a:ext uri="{FF2B5EF4-FFF2-40B4-BE49-F238E27FC236}">
                <a16:creationId xmlns:a16="http://schemas.microsoft.com/office/drawing/2014/main" id="{19F6C63F-1536-6A5C-AA90-086D0D71B5D1}"/>
              </a:ext>
            </a:extLst>
          </p:cNvPr>
          <p:cNvSpPr/>
          <p:nvPr/>
        </p:nvSpPr>
        <p:spPr>
          <a:xfrm>
            <a:off x="6549299" y="816615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Helpdesk</a:t>
            </a:r>
            <a:endParaRPr lang="en-US" altLang="en-GB" sz="9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D7A7173-4CC5-893E-73B4-4C6497FE5B54}"/>
              </a:ext>
            </a:extLst>
          </p:cNvPr>
          <p:cNvSpPr/>
          <p:nvPr/>
        </p:nvSpPr>
        <p:spPr>
          <a:xfrm>
            <a:off x="6920528" y="2094070"/>
            <a:ext cx="357188" cy="4306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Google Shape;102;p14">
            <a:extLst>
              <a:ext uri="{FF2B5EF4-FFF2-40B4-BE49-F238E27FC236}">
                <a16:creationId xmlns:a16="http://schemas.microsoft.com/office/drawing/2014/main" id="{1C01A57A-6097-F6CE-F385-B156C6419F48}"/>
              </a:ext>
            </a:extLst>
          </p:cNvPr>
          <p:cNvCxnSpPr>
            <a:cxnSpLocks/>
          </p:cNvCxnSpPr>
          <p:nvPr/>
        </p:nvCxnSpPr>
        <p:spPr>
          <a:xfrm>
            <a:off x="4817886" y="3291125"/>
            <a:ext cx="21026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C319E75-235E-ECB5-2F7C-F7779D5549AC}"/>
              </a:ext>
            </a:extLst>
          </p:cNvPr>
          <p:cNvSpPr txBox="1"/>
          <p:nvPr/>
        </p:nvSpPr>
        <p:spPr>
          <a:xfrm>
            <a:off x="5052493" y="2877767"/>
            <a:ext cx="154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tickets_creation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08" name="Google Shape;107;p14">
            <a:extLst>
              <a:ext uri="{FF2B5EF4-FFF2-40B4-BE49-F238E27FC236}">
                <a16:creationId xmlns:a16="http://schemas.microsoft.com/office/drawing/2014/main" id="{06007195-F07E-B0E7-54D1-D744A4794ED0}"/>
              </a:ext>
            </a:extLst>
          </p:cNvPr>
          <p:cNvCxnSpPr>
            <a:cxnSpLocks/>
          </p:cNvCxnSpPr>
          <p:nvPr/>
        </p:nvCxnSpPr>
        <p:spPr>
          <a:xfrm>
            <a:off x="2000868" y="4370355"/>
            <a:ext cx="4922036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0C2B6B0-3D83-CE48-DD67-425A73E8FA3A}"/>
              </a:ext>
            </a:extLst>
          </p:cNvPr>
          <p:cNvSpPr txBox="1"/>
          <p:nvPr/>
        </p:nvSpPr>
        <p:spPr>
          <a:xfrm>
            <a:off x="4933376" y="4001023"/>
            <a:ext cx="187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Tickets created</a:t>
            </a:r>
          </a:p>
        </p:txBody>
      </p:sp>
      <p:cxnSp>
        <p:nvCxnSpPr>
          <p:cNvPr id="113" name="Google Shape;107;p14">
            <a:extLst>
              <a:ext uri="{FF2B5EF4-FFF2-40B4-BE49-F238E27FC236}">
                <a16:creationId xmlns:a16="http://schemas.microsoft.com/office/drawing/2014/main" id="{BAE0AD06-BA8F-BE63-A1DC-C21B2C0D9B03}"/>
              </a:ext>
            </a:extLst>
          </p:cNvPr>
          <p:cNvCxnSpPr>
            <a:cxnSpLocks/>
          </p:cNvCxnSpPr>
          <p:nvPr/>
        </p:nvCxnSpPr>
        <p:spPr>
          <a:xfrm>
            <a:off x="1998492" y="4986338"/>
            <a:ext cx="4922036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11FA18E-308E-2542-83A6-034F917EB7CA}"/>
              </a:ext>
            </a:extLst>
          </p:cNvPr>
          <p:cNvSpPr txBox="1"/>
          <p:nvPr/>
        </p:nvSpPr>
        <p:spPr>
          <a:xfrm>
            <a:off x="4933376" y="4562459"/>
            <a:ext cx="162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Tickets resolved </a:t>
            </a:r>
          </a:p>
        </p:txBody>
      </p:sp>
      <p:cxnSp>
        <p:nvCxnSpPr>
          <p:cNvPr id="121" name="Google Shape;115;p14">
            <a:extLst>
              <a:ext uri="{FF2B5EF4-FFF2-40B4-BE49-F238E27FC236}">
                <a16:creationId xmlns:a16="http://schemas.microsoft.com/office/drawing/2014/main" id="{E254C488-E986-BAD5-FAF1-02DA6DE52F81}"/>
              </a:ext>
            </a:extLst>
          </p:cNvPr>
          <p:cNvCxnSpPr>
            <a:cxnSpLocks/>
          </p:cNvCxnSpPr>
          <p:nvPr/>
        </p:nvCxnSpPr>
        <p:spPr>
          <a:xfrm>
            <a:off x="7099122" y="1671636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2" name="Google Shape;115;p14">
            <a:extLst>
              <a:ext uri="{FF2B5EF4-FFF2-40B4-BE49-F238E27FC236}">
                <a16:creationId xmlns:a16="http://schemas.microsoft.com/office/drawing/2014/main" id="{D71A4F9F-88C2-F0F5-3754-ACFC2B26BE0D}"/>
              </a:ext>
            </a:extLst>
          </p:cNvPr>
          <p:cNvCxnSpPr>
            <a:cxnSpLocks/>
          </p:cNvCxnSpPr>
          <p:nvPr/>
        </p:nvCxnSpPr>
        <p:spPr>
          <a:xfrm>
            <a:off x="7099122" y="6400798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79EC71D-896E-F265-5C61-53C4B5C1AD1F}"/>
              </a:ext>
            </a:extLst>
          </p:cNvPr>
          <p:cNvSpPr txBox="1"/>
          <p:nvPr/>
        </p:nvSpPr>
        <p:spPr>
          <a:xfrm>
            <a:off x="8036719" y="2043113"/>
            <a:ext cx="3743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begins when user login to their account and opens a ticket to make a return and get a refund.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reaches out to helpdesk and open a ticket and gets it resolved.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ends.</a:t>
            </a:r>
          </a:p>
        </p:txBody>
      </p:sp>
    </p:spTree>
    <p:extLst>
      <p:ext uri="{BB962C8B-B14F-4D97-AF65-F5344CB8AC3E}">
        <p14:creationId xmlns:p14="http://schemas.microsoft.com/office/powerpoint/2010/main" val="42088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4BA4F9D3-816B-7C7C-FD1D-BAA67B9EF6F8}"/>
              </a:ext>
            </a:extLst>
          </p:cNvPr>
          <p:cNvSpPr txBox="1">
            <a:spLocks/>
          </p:cNvSpPr>
          <p:nvPr/>
        </p:nvSpPr>
        <p:spPr>
          <a:xfrm>
            <a:off x="434426" y="179188"/>
            <a:ext cx="10515600" cy="6627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 Style X UML Sequence for Order Tracking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F70C81-0E43-D67F-55D6-7C62408ACD0D}"/>
              </a:ext>
            </a:extLst>
          </p:cNvPr>
          <p:cNvSpPr/>
          <p:nvPr/>
        </p:nvSpPr>
        <p:spPr>
          <a:xfrm>
            <a:off x="1789980" y="2255003"/>
            <a:ext cx="357188" cy="4306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Google Shape;128;p14">
            <a:extLst>
              <a:ext uri="{FF2B5EF4-FFF2-40B4-BE49-F238E27FC236}">
                <a16:creationId xmlns:a16="http://schemas.microsoft.com/office/drawing/2014/main" id="{1FBA9031-0BBB-12C8-66E8-911802CC762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61" y="841970"/>
            <a:ext cx="537224" cy="66278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1528A1F-0832-663A-82AF-2749FA872480}"/>
              </a:ext>
            </a:extLst>
          </p:cNvPr>
          <p:cNvSpPr txBox="1"/>
          <p:nvPr/>
        </p:nvSpPr>
        <p:spPr>
          <a:xfrm>
            <a:off x="1347067" y="1586824"/>
            <a:ext cx="1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cxnSp>
        <p:nvCxnSpPr>
          <p:cNvPr id="64" name="Google Shape;115;p14">
            <a:extLst>
              <a:ext uri="{FF2B5EF4-FFF2-40B4-BE49-F238E27FC236}">
                <a16:creationId xmlns:a16="http://schemas.microsoft.com/office/drawing/2014/main" id="{3D11D0E1-7564-311D-A1DF-5CDBDB3E4FCB}"/>
              </a:ext>
            </a:extLst>
          </p:cNvPr>
          <p:cNvCxnSpPr>
            <a:cxnSpLocks/>
          </p:cNvCxnSpPr>
          <p:nvPr/>
        </p:nvCxnSpPr>
        <p:spPr>
          <a:xfrm>
            <a:off x="1968573" y="1832570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" name="Google Shape;115;p14">
            <a:extLst>
              <a:ext uri="{FF2B5EF4-FFF2-40B4-BE49-F238E27FC236}">
                <a16:creationId xmlns:a16="http://schemas.microsoft.com/office/drawing/2014/main" id="{061D5B16-E9CB-4EE7-D8D0-2D3AC9ED9BCA}"/>
              </a:ext>
            </a:extLst>
          </p:cNvPr>
          <p:cNvCxnSpPr>
            <a:cxnSpLocks/>
          </p:cNvCxnSpPr>
          <p:nvPr/>
        </p:nvCxnSpPr>
        <p:spPr>
          <a:xfrm>
            <a:off x="1964432" y="6561732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46DFD2F-04B2-D6B3-290A-B631070A4FB4}"/>
              </a:ext>
            </a:extLst>
          </p:cNvPr>
          <p:cNvSpPr/>
          <p:nvPr/>
        </p:nvSpPr>
        <p:spPr>
          <a:xfrm>
            <a:off x="4606998" y="2255003"/>
            <a:ext cx="357188" cy="1981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95;p14">
            <a:extLst>
              <a:ext uri="{FF2B5EF4-FFF2-40B4-BE49-F238E27FC236}">
                <a16:creationId xmlns:a16="http://schemas.microsoft.com/office/drawing/2014/main" id="{AE77EBEC-D11E-C416-39CE-1708576F6BFD}"/>
              </a:ext>
            </a:extLst>
          </p:cNvPr>
          <p:cNvSpPr/>
          <p:nvPr/>
        </p:nvSpPr>
        <p:spPr>
          <a:xfrm>
            <a:off x="4147192" y="984214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Payment</a:t>
            </a:r>
            <a:endParaRPr lang="en-US" altLang="en-GB" sz="9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74" name="Google Shape;115;p14">
            <a:extLst>
              <a:ext uri="{FF2B5EF4-FFF2-40B4-BE49-F238E27FC236}">
                <a16:creationId xmlns:a16="http://schemas.microsoft.com/office/drawing/2014/main" id="{226B7EF8-C7B1-C5B7-3E3B-62CB625115D6}"/>
              </a:ext>
            </a:extLst>
          </p:cNvPr>
          <p:cNvCxnSpPr>
            <a:cxnSpLocks/>
          </p:cNvCxnSpPr>
          <p:nvPr/>
        </p:nvCxnSpPr>
        <p:spPr>
          <a:xfrm>
            <a:off x="4785592" y="1832569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" name="Google Shape;115;p14">
            <a:extLst>
              <a:ext uri="{FF2B5EF4-FFF2-40B4-BE49-F238E27FC236}">
                <a16:creationId xmlns:a16="http://schemas.microsoft.com/office/drawing/2014/main" id="{3BBB77AA-00D7-7F83-F1C8-BB5464C7F9C2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4785592" y="4236244"/>
            <a:ext cx="0" cy="27479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6" name="Google Shape;95;p14">
            <a:extLst>
              <a:ext uri="{FF2B5EF4-FFF2-40B4-BE49-F238E27FC236}">
                <a16:creationId xmlns:a16="http://schemas.microsoft.com/office/drawing/2014/main" id="{007F0B5F-CF1C-8C47-C626-BF73154941D3}"/>
              </a:ext>
            </a:extLst>
          </p:cNvPr>
          <p:cNvSpPr/>
          <p:nvPr/>
        </p:nvSpPr>
        <p:spPr>
          <a:xfrm>
            <a:off x="6695599" y="977547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Order</a:t>
            </a:r>
            <a:endParaRPr lang="en-US" altLang="en-GB" sz="9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DD3076-AB10-50DA-07D3-43AB0DBB1800}"/>
              </a:ext>
            </a:extLst>
          </p:cNvPr>
          <p:cNvSpPr/>
          <p:nvPr/>
        </p:nvSpPr>
        <p:spPr>
          <a:xfrm>
            <a:off x="7066828" y="2255002"/>
            <a:ext cx="357188" cy="4306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Google Shape;115;p14">
            <a:extLst>
              <a:ext uri="{FF2B5EF4-FFF2-40B4-BE49-F238E27FC236}">
                <a16:creationId xmlns:a16="http://schemas.microsoft.com/office/drawing/2014/main" id="{3500B5F8-DDAE-84AE-4E54-8BEA7BB51082}"/>
              </a:ext>
            </a:extLst>
          </p:cNvPr>
          <p:cNvCxnSpPr>
            <a:cxnSpLocks/>
          </p:cNvCxnSpPr>
          <p:nvPr/>
        </p:nvCxnSpPr>
        <p:spPr>
          <a:xfrm>
            <a:off x="7245422" y="1832568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5" name="Google Shape;115;p14">
            <a:extLst>
              <a:ext uri="{FF2B5EF4-FFF2-40B4-BE49-F238E27FC236}">
                <a16:creationId xmlns:a16="http://schemas.microsoft.com/office/drawing/2014/main" id="{38CA4381-153B-4C4F-8F7C-2E5469716EC7}"/>
              </a:ext>
            </a:extLst>
          </p:cNvPr>
          <p:cNvCxnSpPr>
            <a:cxnSpLocks/>
          </p:cNvCxnSpPr>
          <p:nvPr/>
        </p:nvCxnSpPr>
        <p:spPr>
          <a:xfrm>
            <a:off x="7245422" y="6561730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1C09FE-86AF-480A-7C44-9B6A2D7A9271}"/>
              </a:ext>
            </a:extLst>
          </p:cNvPr>
          <p:cNvSpPr txBox="1"/>
          <p:nvPr/>
        </p:nvSpPr>
        <p:spPr>
          <a:xfrm>
            <a:off x="8183019" y="2204045"/>
            <a:ext cx="3743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begins when user’s payment for an order is successful.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receive payment validation message as well as tracking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track the order using the tracking details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ends.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E5B1E2F-D3DB-3769-B188-C2118D0FF341}"/>
              </a:ext>
            </a:extLst>
          </p:cNvPr>
          <p:cNvCxnSpPr/>
          <p:nvPr/>
        </p:nvCxnSpPr>
        <p:spPr>
          <a:xfrm>
            <a:off x="2147168" y="3014663"/>
            <a:ext cx="24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F7FA093-1005-72D4-C886-1FEA79BD8CC1}"/>
              </a:ext>
            </a:extLst>
          </p:cNvPr>
          <p:cNvSpPr txBox="1"/>
          <p:nvPr/>
        </p:nvSpPr>
        <p:spPr>
          <a:xfrm>
            <a:off x="2514600" y="2578894"/>
            <a:ext cx="180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payment_result()</a:t>
            </a:r>
          </a:p>
        </p:txBody>
      </p:sp>
      <p:cxnSp>
        <p:nvCxnSpPr>
          <p:cNvPr id="93" name="Google Shape;107;p14">
            <a:extLst>
              <a:ext uri="{FF2B5EF4-FFF2-40B4-BE49-F238E27FC236}">
                <a16:creationId xmlns:a16="http://schemas.microsoft.com/office/drawing/2014/main" id="{5A0F9096-A791-C585-935B-7BA1B7046F55}"/>
              </a:ext>
            </a:extLst>
          </p:cNvPr>
          <p:cNvCxnSpPr>
            <a:cxnSpLocks/>
          </p:cNvCxnSpPr>
          <p:nvPr/>
        </p:nvCxnSpPr>
        <p:spPr>
          <a:xfrm flipV="1">
            <a:off x="2147168" y="3788611"/>
            <a:ext cx="2459830" cy="681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598DC0-623E-9E22-BA5E-B2E7A670C669}"/>
              </a:ext>
            </a:extLst>
          </p:cNvPr>
          <p:cNvSpPr txBox="1"/>
          <p:nvPr/>
        </p:nvSpPr>
        <p:spPr>
          <a:xfrm>
            <a:off x="2346685" y="3397250"/>
            <a:ext cx="213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Successful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E7C67A-D336-E99F-3851-449B9F6F71A4}"/>
              </a:ext>
            </a:extLst>
          </p:cNvPr>
          <p:cNvCxnSpPr>
            <a:cxnSpLocks/>
          </p:cNvCxnSpPr>
          <p:nvPr/>
        </p:nvCxnSpPr>
        <p:spPr>
          <a:xfrm>
            <a:off x="2145098" y="4863931"/>
            <a:ext cx="492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582CCC2-FD92-9355-9CF6-DDD187B497D6}"/>
              </a:ext>
            </a:extLst>
          </p:cNvPr>
          <p:cNvSpPr txBox="1"/>
          <p:nvPr/>
        </p:nvSpPr>
        <p:spPr>
          <a:xfrm>
            <a:off x="2471736" y="432896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track_order()</a:t>
            </a:r>
          </a:p>
        </p:txBody>
      </p:sp>
      <p:cxnSp>
        <p:nvCxnSpPr>
          <p:cNvPr id="104" name="Google Shape;107;p14">
            <a:extLst>
              <a:ext uri="{FF2B5EF4-FFF2-40B4-BE49-F238E27FC236}">
                <a16:creationId xmlns:a16="http://schemas.microsoft.com/office/drawing/2014/main" id="{71049E29-1958-98E2-40EF-C714D663FF11}"/>
              </a:ext>
            </a:extLst>
          </p:cNvPr>
          <p:cNvCxnSpPr>
            <a:cxnSpLocks/>
          </p:cNvCxnSpPr>
          <p:nvPr/>
        </p:nvCxnSpPr>
        <p:spPr>
          <a:xfrm flipV="1">
            <a:off x="2145098" y="6045233"/>
            <a:ext cx="4921730" cy="85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DD835DD-5FD3-0367-79C0-7E8A1B871BBF}"/>
              </a:ext>
            </a:extLst>
          </p:cNvPr>
          <p:cNvSpPr txBox="1"/>
          <p:nvPr/>
        </p:nvSpPr>
        <p:spPr>
          <a:xfrm>
            <a:off x="2253946" y="5591996"/>
            <a:ext cx="434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order with number provided </a:t>
            </a:r>
          </a:p>
        </p:txBody>
      </p:sp>
    </p:spTree>
    <p:extLst>
      <p:ext uri="{BB962C8B-B14F-4D97-AF65-F5344CB8AC3E}">
        <p14:creationId xmlns:p14="http://schemas.microsoft.com/office/powerpoint/2010/main" val="7942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8051CD5-51A4-7E8F-E34C-F0306362F288}"/>
              </a:ext>
            </a:extLst>
          </p:cNvPr>
          <p:cNvSpPr txBox="1">
            <a:spLocks/>
          </p:cNvSpPr>
          <p:nvPr/>
        </p:nvSpPr>
        <p:spPr>
          <a:xfrm>
            <a:off x="434426" y="179188"/>
            <a:ext cx="10515600" cy="6627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 Style X UML Sequence for Subscription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8D6E7-42C6-53E4-B704-428AB0AD5A20}"/>
              </a:ext>
            </a:extLst>
          </p:cNvPr>
          <p:cNvSpPr/>
          <p:nvPr/>
        </p:nvSpPr>
        <p:spPr>
          <a:xfrm>
            <a:off x="1789980" y="2255003"/>
            <a:ext cx="357188" cy="4306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28;p14">
            <a:extLst>
              <a:ext uri="{FF2B5EF4-FFF2-40B4-BE49-F238E27FC236}">
                <a16:creationId xmlns:a16="http://schemas.microsoft.com/office/drawing/2014/main" id="{30E8D0AC-AC35-D2AE-1374-34C8D355782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61" y="841970"/>
            <a:ext cx="537224" cy="66278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DA9C0-3DF2-0B84-D6C6-4D441C5E7CD9}"/>
              </a:ext>
            </a:extLst>
          </p:cNvPr>
          <p:cNvSpPr txBox="1"/>
          <p:nvPr/>
        </p:nvSpPr>
        <p:spPr>
          <a:xfrm>
            <a:off x="1347067" y="1586824"/>
            <a:ext cx="1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cxnSp>
        <p:nvCxnSpPr>
          <p:cNvPr id="6" name="Google Shape;115;p14">
            <a:extLst>
              <a:ext uri="{FF2B5EF4-FFF2-40B4-BE49-F238E27FC236}">
                <a16:creationId xmlns:a16="http://schemas.microsoft.com/office/drawing/2014/main" id="{121738A0-3655-8ADE-3EEF-71DFDD124EE2}"/>
              </a:ext>
            </a:extLst>
          </p:cNvPr>
          <p:cNvCxnSpPr>
            <a:cxnSpLocks/>
          </p:cNvCxnSpPr>
          <p:nvPr/>
        </p:nvCxnSpPr>
        <p:spPr>
          <a:xfrm>
            <a:off x="1968573" y="1832570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115;p14">
            <a:extLst>
              <a:ext uri="{FF2B5EF4-FFF2-40B4-BE49-F238E27FC236}">
                <a16:creationId xmlns:a16="http://schemas.microsoft.com/office/drawing/2014/main" id="{1FC8D09B-8ECF-99D6-CF5C-1208D925F26C}"/>
              </a:ext>
            </a:extLst>
          </p:cNvPr>
          <p:cNvCxnSpPr>
            <a:cxnSpLocks/>
          </p:cNvCxnSpPr>
          <p:nvPr/>
        </p:nvCxnSpPr>
        <p:spPr>
          <a:xfrm>
            <a:off x="1964432" y="6561732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92EAA8-4ADE-653D-D09C-30EE5BABB460}"/>
              </a:ext>
            </a:extLst>
          </p:cNvPr>
          <p:cNvSpPr/>
          <p:nvPr/>
        </p:nvSpPr>
        <p:spPr>
          <a:xfrm>
            <a:off x="4606998" y="2255003"/>
            <a:ext cx="357188" cy="4107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51F5E3AB-9047-D9A8-8B23-97932BC01E9F}"/>
              </a:ext>
            </a:extLst>
          </p:cNvPr>
          <p:cNvSpPr/>
          <p:nvPr/>
        </p:nvSpPr>
        <p:spPr>
          <a:xfrm>
            <a:off x="4147192" y="984214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Subscription</a:t>
            </a:r>
            <a:endParaRPr lang="en-US" altLang="en-GB" sz="9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10" name="Google Shape;115;p14">
            <a:extLst>
              <a:ext uri="{FF2B5EF4-FFF2-40B4-BE49-F238E27FC236}">
                <a16:creationId xmlns:a16="http://schemas.microsoft.com/office/drawing/2014/main" id="{2579E49A-6461-DEA8-FBFB-5F43DC703657}"/>
              </a:ext>
            </a:extLst>
          </p:cNvPr>
          <p:cNvCxnSpPr>
            <a:cxnSpLocks/>
          </p:cNvCxnSpPr>
          <p:nvPr/>
        </p:nvCxnSpPr>
        <p:spPr>
          <a:xfrm>
            <a:off x="4785592" y="1586824"/>
            <a:ext cx="0" cy="6681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" name="Google Shape;115;p14">
            <a:extLst>
              <a:ext uri="{FF2B5EF4-FFF2-40B4-BE49-F238E27FC236}">
                <a16:creationId xmlns:a16="http://schemas.microsoft.com/office/drawing/2014/main" id="{E42EFDA8-60FE-AF79-7F96-90C5A31320ED}"/>
              </a:ext>
            </a:extLst>
          </p:cNvPr>
          <p:cNvCxnSpPr>
            <a:cxnSpLocks/>
          </p:cNvCxnSpPr>
          <p:nvPr/>
        </p:nvCxnSpPr>
        <p:spPr>
          <a:xfrm>
            <a:off x="4785592" y="6362700"/>
            <a:ext cx="0" cy="6214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4D5C2F-A84B-E584-02CC-614B7BE404E3}"/>
              </a:ext>
            </a:extLst>
          </p:cNvPr>
          <p:cNvSpPr txBox="1"/>
          <p:nvPr/>
        </p:nvSpPr>
        <p:spPr>
          <a:xfrm>
            <a:off x="8183019" y="2204045"/>
            <a:ext cx="3743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begins when a customer’s subscription is about to end, and they receive a notification.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renews the subscription using supported payment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ends.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42D69-9BEA-8ACF-938B-A13BA1006CDA}"/>
              </a:ext>
            </a:extLst>
          </p:cNvPr>
          <p:cNvCxnSpPr/>
          <p:nvPr/>
        </p:nvCxnSpPr>
        <p:spPr>
          <a:xfrm>
            <a:off x="2147168" y="2990850"/>
            <a:ext cx="24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15B0A2-1A48-5A37-B01A-2ED5A029CE7C}"/>
              </a:ext>
            </a:extLst>
          </p:cNvPr>
          <p:cNvSpPr txBox="1"/>
          <p:nvPr/>
        </p:nvSpPr>
        <p:spPr>
          <a:xfrm>
            <a:off x="2400175" y="2629657"/>
            <a:ext cx="2284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subscription_enddate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29" name="Google Shape;107;p14">
            <a:extLst>
              <a:ext uri="{FF2B5EF4-FFF2-40B4-BE49-F238E27FC236}">
                <a16:creationId xmlns:a16="http://schemas.microsoft.com/office/drawing/2014/main" id="{CAE53AC0-BDDE-39E6-5ABB-1D834BCC4070}"/>
              </a:ext>
            </a:extLst>
          </p:cNvPr>
          <p:cNvCxnSpPr>
            <a:cxnSpLocks/>
          </p:cNvCxnSpPr>
          <p:nvPr/>
        </p:nvCxnSpPr>
        <p:spPr>
          <a:xfrm flipV="1">
            <a:off x="2147168" y="3738191"/>
            <a:ext cx="2459830" cy="681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7870F1-D548-D3C5-A5BA-82583925DD36}"/>
              </a:ext>
            </a:extLst>
          </p:cNvPr>
          <p:cNvSpPr txBox="1"/>
          <p:nvPr/>
        </p:nvSpPr>
        <p:spPr>
          <a:xfrm>
            <a:off x="2237185" y="3334726"/>
            <a:ext cx="227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customer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7EE7A7-4E9B-F40B-9FAD-BAA7D8A8E172}"/>
              </a:ext>
            </a:extLst>
          </p:cNvPr>
          <p:cNvCxnSpPr/>
          <p:nvPr/>
        </p:nvCxnSpPr>
        <p:spPr>
          <a:xfrm>
            <a:off x="2147168" y="4800600"/>
            <a:ext cx="24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DEE28F-0AD3-C995-35D9-8257C2A5868E}"/>
              </a:ext>
            </a:extLst>
          </p:cNvPr>
          <p:cNvSpPr txBox="1"/>
          <p:nvPr/>
        </p:nvSpPr>
        <p:spPr>
          <a:xfrm>
            <a:off x="2399109" y="4341384"/>
            <a:ext cx="195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renewal()</a:t>
            </a:r>
          </a:p>
        </p:txBody>
      </p:sp>
      <p:cxnSp>
        <p:nvCxnSpPr>
          <p:cNvPr id="34" name="Google Shape;107;p14">
            <a:extLst>
              <a:ext uri="{FF2B5EF4-FFF2-40B4-BE49-F238E27FC236}">
                <a16:creationId xmlns:a16="http://schemas.microsoft.com/office/drawing/2014/main" id="{4A61FB9F-70B4-2CF5-4756-977B0BE9D758}"/>
              </a:ext>
            </a:extLst>
          </p:cNvPr>
          <p:cNvCxnSpPr>
            <a:cxnSpLocks/>
          </p:cNvCxnSpPr>
          <p:nvPr/>
        </p:nvCxnSpPr>
        <p:spPr>
          <a:xfrm flipV="1">
            <a:off x="2146102" y="6012625"/>
            <a:ext cx="2459830" cy="681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296C8E-5645-7F78-EB45-910CA7B340F2}"/>
              </a:ext>
            </a:extLst>
          </p:cNvPr>
          <p:cNvSpPr txBox="1"/>
          <p:nvPr/>
        </p:nvSpPr>
        <p:spPr>
          <a:xfrm>
            <a:off x="2269467" y="5435599"/>
            <a:ext cx="22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successfully renewed </a:t>
            </a:r>
          </a:p>
        </p:txBody>
      </p:sp>
    </p:spTree>
    <p:extLst>
      <p:ext uri="{BB962C8B-B14F-4D97-AF65-F5344CB8AC3E}">
        <p14:creationId xmlns:p14="http://schemas.microsoft.com/office/powerpoint/2010/main" val="371231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47B7714-CA49-189C-E741-4E6640EA254D}"/>
              </a:ext>
            </a:extLst>
          </p:cNvPr>
          <p:cNvSpPr txBox="1">
            <a:spLocks/>
          </p:cNvSpPr>
          <p:nvPr/>
        </p:nvSpPr>
        <p:spPr>
          <a:xfrm>
            <a:off x="434426" y="179188"/>
            <a:ext cx="10515600" cy="6627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 Style X UML Sequence for Wishlist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E34CA-BD3F-BDA0-0BB5-56A110877FF5}"/>
              </a:ext>
            </a:extLst>
          </p:cNvPr>
          <p:cNvSpPr/>
          <p:nvPr/>
        </p:nvSpPr>
        <p:spPr>
          <a:xfrm>
            <a:off x="1789980" y="2255003"/>
            <a:ext cx="357188" cy="4306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28;p14">
            <a:extLst>
              <a:ext uri="{FF2B5EF4-FFF2-40B4-BE49-F238E27FC236}">
                <a16:creationId xmlns:a16="http://schemas.microsoft.com/office/drawing/2014/main" id="{AFC5AB77-A624-BA1C-E32E-6C88F881B4D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61" y="841970"/>
            <a:ext cx="537224" cy="66278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AFF1E-1EEA-0C95-9618-6AB22BBC837E}"/>
              </a:ext>
            </a:extLst>
          </p:cNvPr>
          <p:cNvSpPr txBox="1"/>
          <p:nvPr/>
        </p:nvSpPr>
        <p:spPr>
          <a:xfrm>
            <a:off x="1347067" y="1586824"/>
            <a:ext cx="1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cxnSp>
        <p:nvCxnSpPr>
          <p:cNvPr id="6" name="Google Shape;115;p14">
            <a:extLst>
              <a:ext uri="{FF2B5EF4-FFF2-40B4-BE49-F238E27FC236}">
                <a16:creationId xmlns:a16="http://schemas.microsoft.com/office/drawing/2014/main" id="{8A598AF5-29D3-D51F-425F-5206F3079947}"/>
              </a:ext>
            </a:extLst>
          </p:cNvPr>
          <p:cNvCxnSpPr>
            <a:cxnSpLocks/>
          </p:cNvCxnSpPr>
          <p:nvPr/>
        </p:nvCxnSpPr>
        <p:spPr>
          <a:xfrm>
            <a:off x="1968573" y="1832570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115;p14">
            <a:extLst>
              <a:ext uri="{FF2B5EF4-FFF2-40B4-BE49-F238E27FC236}">
                <a16:creationId xmlns:a16="http://schemas.microsoft.com/office/drawing/2014/main" id="{367B3118-720A-EE48-F450-DB3D97418BFA}"/>
              </a:ext>
            </a:extLst>
          </p:cNvPr>
          <p:cNvCxnSpPr>
            <a:cxnSpLocks/>
          </p:cNvCxnSpPr>
          <p:nvPr/>
        </p:nvCxnSpPr>
        <p:spPr>
          <a:xfrm>
            <a:off x="1964432" y="6561732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3FACFB-0DB4-73D2-746C-2314975521D1}"/>
              </a:ext>
            </a:extLst>
          </p:cNvPr>
          <p:cNvSpPr/>
          <p:nvPr/>
        </p:nvSpPr>
        <p:spPr>
          <a:xfrm>
            <a:off x="4606998" y="2255003"/>
            <a:ext cx="357188" cy="4107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43C59F4E-84B8-968B-6815-73CAA844DF2B}"/>
              </a:ext>
            </a:extLst>
          </p:cNvPr>
          <p:cNvSpPr/>
          <p:nvPr/>
        </p:nvSpPr>
        <p:spPr>
          <a:xfrm>
            <a:off x="4147192" y="984214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9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Wishlist</a:t>
            </a:r>
            <a:endParaRPr lang="en-US" altLang="en-GB" sz="9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10" name="Google Shape;115;p14">
            <a:extLst>
              <a:ext uri="{FF2B5EF4-FFF2-40B4-BE49-F238E27FC236}">
                <a16:creationId xmlns:a16="http://schemas.microsoft.com/office/drawing/2014/main" id="{7531762A-9753-27FD-993A-98FEF8D49084}"/>
              </a:ext>
            </a:extLst>
          </p:cNvPr>
          <p:cNvCxnSpPr>
            <a:cxnSpLocks/>
          </p:cNvCxnSpPr>
          <p:nvPr/>
        </p:nvCxnSpPr>
        <p:spPr>
          <a:xfrm>
            <a:off x="4785592" y="1586824"/>
            <a:ext cx="0" cy="6681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" name="Google Shape;115;p14">
            <a:extLst>
              <a:ext uri="{FF2B5EF4-FFF2-40B4-BE49-F238E27FC236}">
                <a16:creationId xmlns:a16="http://schemas.microsoft.com/office/drawing/2014/main" id="{F6B46207-A20B-4737-609B-8D0DB3DD74CE}"/>
              </a:ext>
            </a:extLst>
          </p:cNvPr>
          <p:cNvCxnSpPr>
            <a:cxnSpLocks/>
          </p:cNvCxnSpPr>
          <p:nvPr/>
        </p:nvCxnSpPr>
        <p:spPr>
          <a:xfrm>
            <a:off x="4785592" y="6362700"/>
            <a:ext cx="0" cy="6214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F2E8EF-AB26-3544-A411-6C7F5FF97881}"/>
              </a:ext>
            </a:extLst>
          </p:cNvPr>
          <p:cNvSpPr txBox="1"/>
          <p:nvPr/>
        </p:nvSpPr>
        <p:spPr>
          <a:xfrm>
            <a:off x="8183019" y="2204045"/>
            <a:ext cx="3743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begins when a customer wants to have a look at their wishlist.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renews the subscription using supported payment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ends.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B380F2-25FE-1702-2A46-A147EFB36777}"/>
              </a:ext>
            </a:extLst>
          </p:cNvPr>
          <p:cNvCxnSpPr/>
          <p:nvPr/>
        </p:nvCxnSpPr>
        <p:spPr>
          <a:xfrm>
            <a:off x="2147168" y="3429000"/>
            <a:ext cx="24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oogle Shape;107;p14">
            <a:extLst>
              <a:ext uri="{FF2B5EF4-FFF2-40B4-BE49-F238E27FC236}">
                <a16:creationId xmlns:a16="http://schemas.microsoft.com/office/drawing/2014/main" id="{ACB33330-A8AC-5A6F-65F3-50CC2BEA987E}"/>
              </a:ext>
            </a:extLst>
          </p:cNvPr>
          <p:cNvCxnSpPr>
            <a:cxnSpLocks/>
          </p:cNvCxnSpPr>
          <p:nvPr/>
        </p:nvCxnSpPr>
        <p:spPr>
          <a:xfrm flipV="1">
            <a:off x="2147168" y="4766076"/>
            <a:ext cx="2459830" cy="681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03ECEB-DF05-2ABF-3919-D73885839B11}"/>
              </a:ext>
            </a:extLst>
          </p:cNvPr>
          <p:cNvSpPr txBox="1"/>
          <p:nvPr/>
        </p:nvSpPr>
        <p:spPr>
          <a:xfrm>
            <a:off x="2237185" y="2991596"/>
            <a:ext cx="22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view_wishlist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D68AB-9EBC-EA70-D723-108846A48DDD}"/>
              </a:ext>
            </a:extLst>
          </p:cNvPr>
          <p:cNvSpPr txBox="1"/>
          <p:nvPr/>
        </p:nvSpPr>
        <p:spPr>
          <a:xfrm>
            <a:off x="2237185" y="4256588"/>
            <a:ext cx="22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Wishlist displayed </a:t>
            </a:r>
          </a:p>
        </p:txBody>
      </p:sp>
    </p:spTree>
    <p:extLst>
      <p:ext uri="{BB962C8B-B14F-4D97-AF65-F5344CB8AC3E}">
        <p14:creationId xmlns:p14="http://schemas.microsoft.com/office/powerpoint/2010/main" val="318127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7D42469-D08C-94A7-1353-CD71B1B0A1FF}"/>
              </a:ext>
            </a:extLst>
          </p:cNvPr>
          <p:cNvSpPr txBox="1">
            <a:spLocks/>
          </p:cNvSpPr>
          <p:nvPr/>
        </p:nvSpPr>
        <p:spPr>
          <a:xfrm>
            <a:off x="434426" y="179188"/>
            <a:ext cx="10515600" cy="6627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 Style X UML Sequence for Newsletter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3ECA00-9A32-813C-62A1-8859DC99590F}"/>
              </a:ext>
            </a:extLst>
          </p:cNvPr>
          <p:cNvSpPr/>
          <p:nvPr/>
        </p:nvSpPr>
        <p:spPr>
          <a:xfrm>
            <a:off x="1789980" y="2255003"/>
            <a:ext cx="357188" cy="4306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28;p14">
            <a:extLst>
              <a:ext uri="{FF2B5EF4-FFF2-40B4-BE49-F238E27FC236}">
                <a16:creationId xmlns:a16="http://schemas.microsoft.com/office/drawing/2014/main" id="{43B41859-0B0B-A613-4022-3EBCC51B8E4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61" y="841970"/>
            <a:ext cx="537224" cy="66278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231A7-B102-C276-F5F4-B8A240E1B8F9}"/>
              </a:ext>
            </a:extLst>
          </p:cNvPr>
          <p:cNvSpPr txBox="1"/>
          <p:nvPr/>
        </p:nvSpPr>
        <p:spPr>
          <a:xfrm>
            <a:off x="1388166" y="1564210"/>
            <a:ext cx="124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Strategist</a:t>
            </a:r>
          </a:p>
        </p:txBody>
      </p:sp>
      <p:cxnSp>
        <p:nvCxnSpPr>
          <p:cNvPr id="6" name="Google Shape;115;p14">
            <a:extLst>
              <a:ext uri="{FF2B5EF4-FFF2-40B4-BE49-F238E27FC236}">
                <a16:creationId xmlns:a16="http://schemas.microsoft.com/office/drawing/2014/main" id="{846C46F5-C294-7C22-2480-3176A94A39CD}"/>
              </a:ext>
            </a:extLst>
          </p:cNvPr>
          <p:cNvCxnSpPr>
            <a:cxnSpLocks/>
          </p:cNvCxnSpPr>
          <p:nvPr/>
        </p:nvCxnSpPr>
        <p:spPr>
          <a:xfrm>
            <a:off x="1968573" y="1832570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115;p14">
            <a:extLst>
              <a:ext uri="{FF2B5EF4-FFF2-40B4-BE49-F238E27FC236}">
                <a16:creationId xmlns:a16="http://schemas.microsoft.com/office/drawing/2014/main" id="{10B2FE45-83C2-CB08-7808-8FB3EB888CCC}"/>
              </a:ext>
            </a:extLst>
          </p:cNvPr>
          <p:cNvCxnSpPr>
            <a:cxnSpLocks/>
          </p:cNvCxnSpPr>
          <p:nvPr/>
        </p:nvCxnSpPr>
        <p:spPr>
          <a:xfrm>
            <a:off x="1964432" y="6561732"/>
            <a:ext cx="0" cy="422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95118E6-7E7B-377A-E998-B55354C38B2D}"/>
              </a:ext>
            </a:extLst>
          </p:cNvPr>
          <p:cNvSpPr/>
          <p:nvPr/>
        </p:nvSpPr>
        <p:spPr>
          <a:xfrm>
            <a:off x="4606998" y="2255003"/>
            <a:ext cx="357188" cy="4107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438610B6-6623-0F37-F226-578D779FAFFD}"/>
              </a:ext>
            </a:extLst>
          </p:cNvPr>
          <p:cNvSpPr/>
          <p:nvPr/>
        </p:nvSpPr>
        <p:spPr>
          <a:xfrm>
            <a:off x="4147192" y="984214"/>
            <a:ext cx="1276800" cy="4737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:</a:t>
            </a:r>
            <a:r>
              <a:rPr lang="en-US" sz="1100" b="1" dirty="0">
                <a:latin typeface="Times New Roman" panose="02020603050405020304" pitchFamily="18" charset="0"/>
                <a:ea typeface="Comic Sans MS" panose="030F0702030302020204"/>
                <a:cs typeface="Times New Roman" panose="02020603050405020304" pitchFamily="18" charset="0"/>
                <a:sym typeface="Comic Sans MS" panose="030F0702030302020204"/>
              </a:rPr>
              <a:t>Newsletter</a:t>
            </a:r>
            <a:endParaRPr lang="en-US" altLang="en-GB" sz="1100" b="1" dirty="0">
              <a:solidFill>
                <a:schemeClr val="dk1"/>
              </a:solidFill>
              <a:latin typeface="Times New Roman" panose="02020603050405020304" pitchFamily="18" charset="0"/>
              <a:ea typeface="Comic Sans MS" panose="030F0702030302020204"/>
              <a:cs typeface="Times New Roman" panose="02020603050405020304" pitchFamily="18" charset="0"/>
              <a:sym typeface="Comic Sans MS" panose="030F0702030302020204"/>
            </a:endParaRPr>
          </a:p>
        </p:txBody>
      </p:sp>
      <p:cxnSp>
        <p:nvCxnSpPr>
          <p:cNvPr id="10" name="Google Shape;115;p14">
            <a:extLst>
              <a:ext uri="{FF2B5EF4-FFF2-40B4-BE49-F238E27FC236}">
                <a16:creationId xmlns:a16="http://schemas.microsoft.com/office/drawing/2014/main" id="{FE3CE693-DBF1-0C75-4B37-E3413F1B7579}"/>
              </a:ext>
            </a:extLst>
          </p:cNvPr>
          <p:cNvCxnSpPr>
            <a:cxnSpLocks/>
          </p:cNvCxnSpPr>
          <p:nvPr/>
        </p:nvCxnSpPr>
        <p:spPr>
          <a:xfrm>
            <a:off x="4785592" y="1586824"/>
            <a:ext cx="0" cy="6681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" name="Google Shape;115;p14">
            <a:extLst>
              <a:ext uri="{FF2B5EF4-FFF2-40B4-BE49-F238E27FC236}">
                <a16:creationId xmlns:a16="http://schemas.microsoft.com/office/drawing/2014/main" id="{2902A373-C83F-2E49-E3A4-A98A3303BA94}"/>
              </a:ext>
            </a:extLst>
          </p:cNvPr>
          <p:cNvCxnSpPr>
            <a:cxnSpLocks/>
          </p:cNvCxnSpPr>
          <p:nvPr/>
        </p:nvCxnSpPr>
        <p:spPr>
          <a:xfrm>
            <a:off x="4785592" y="6362700"/>
            <a:ext cx="0" cy="6214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5785B4-04BA-A16B-B4C9-038ABAA82969}"/>
              </a:ext>
            </a:extLst>
          </p:cNvPr>
          <p:cNvSpPr txBox="1"/>
          <p:nvPr/>
        </p:nvSpPr>
        <p:spPr>
          <a:xfrm>
            <a:off x="8183019" y="2204045"/>
            <a:ext cx="3743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begins when sales strategist wants to send news to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who are subscribed to newsletter are notified.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ends.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9C3FF8-B2FA-179D-104A-D486271F45B0}"/>
              </a:ext>
            </a:extLst>
          </p:cNvPr>
          <p:cNvCxnSpPr/>
          <p:nvPr/>
        </p:nvCxnSpPr>
        <p:spPr>
          <a:xfrm>
            <a:off x="2147168" y="3429000"/>
            <a:ext cx="24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oogle Shape;107;p14">
            <a:extLst>
              <a:ext uri="{FF2B5EF4-FFF2-40B4-BE49-F238E27FC236}">
                <a16:creationId xmlns:a16="http://schemas.microsoft.com/office/drawing/2014/main" id="{5255CE62-C926-04A1-AFF6-4E80745E1D60}"/>
              </a:ext>
            </a:extLst>
          </p:cNvPr>
          <p:cNvCxnSpPr>
            <a:cxnSpLocks/>
          </p:cNvCxnSpPr>
          <p:nvPr/>
        </p:nvCxnSpPr>
        <p:spPr>
          <a:xfrm flipV="1">
            <a:off x="2147168" y="4766076"/>
            <a:ext cx="2459830" cy="681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A98E8B-CD71-7A6F-9105-0DD81FF688F0}"/>
              </a:ext>
            </a:extLst>
          </p:cNvPr>
          <p:cNvSpPr txBox="1"/>
          <p:nvPr/>
        </p:nvSpPr>
        <p:spPr>
          <a:xfrm>
            <a:off x="2237185" y="2991596"/>
            <a:ext cx="22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Alert_news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0A5F49-7900-24FE-90A1-60ABC8876960}"/>
              </a:ext>
            </a:extLst>
          </p:cNvPr>
          <p:cNvSpPr txBox="1"/>
          <p:nvPr/>
        </p:nvSpPr>
        <p:spPr>
          <a:xfrm>
            <a:off x="2237185" y="4119745"/>
            <a:ext cx="223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receives alerts </a:t>
            </a:r>
          </a:p>
        </p:txBody>
      </p:sp>
    </p:spTree>
    <p:extLst>
      <p:ext uri="{BB962C8B-B14F-4D97-AF65-F5344CB8AC3E}">
        <p14:creationId xmlns:p14="http://schemas.microsoft.com/office/powerpoint/2010/main" val="234846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303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Team 1 Style X UML Sequence for Returns and Refunds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Style X UML Sequence for Returns and Refunds</dc:title>
  <dc:creator>Sharath C V</dc:creator>
  <cp:lastModifiedBy>Sharath C V</cp:lastModifiedBy>
  <cp:revision>1</cp:revision>
  <dcterms:created xsi:type="dcterms:W3CDTF">2024-04-23T00:07:13Z</dcterms:created>
  <dcterms:modified xsi:type="dcterms:W3CDTF">2024-04-23T02:40:46Z</dcterms:modified>
</cp:coreProperties>
</file>