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7"/>
  </p:notesMasterIdLst>
  <p:handoutMasterIdLst>
    <p:handoutMasterId r:id="rId8"/>
  </p:handoutMasterIdLst>
  <p:sldIdLst>
    <p:sldId id="328" r:id="rId5"/>
    <p:sldId id="32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739" y="7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1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858" y="111802"/>
            <a:ext cx="631065" cy="296214"/>
          </a:xfrm>
        </p:spPr>
        <p:txBody>
          <a:bodyPr/>
          <a:lstStyle/>
          <a:p>
            <a:r>
              <a:rPr lang="en-US" b="1" dirty="0"/>
              <a:t>DFD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76BB61F-6AE6-7938-40C6-9CE0F183D9B6}"/>
              </a:ext>
            </a:extLst>
          </p:cNvPr>
          <p:cNvSpPr/>
          <p:nvPr/>
        </p:nvSpPr>
        <p:spPr>
          <a:xfrm>
            <a:off x="2840930" y="4675968"/>
            <a:ext cx="1927409" cy="7171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Featured Items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2C5323B-B17F-24DE-96AF-414033B3B9A4}"/>
              </a:ext>
            </a:extLst>
          </p:cNvPr>
          <p:cNvSpPr/>
          <p:nvPr/>
        </p:nvSpPr>
        <p:spPr>
          <a:xfrm>
            <a:off x="5942246" y="4755868"/>
            <a:ext cx="1927409" cy="7171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Payment Gateway Integration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6B0615A-74B0-FF79-061E-2CF4FE21675C}"/>
              </a:ext>
            </a:extLst>
          </p:cNvPr>
          <p:cNvSpPr/>
          <p:nvPr/>
        </p:nvSpPr>
        <p:spPr>
          <a:xfrm>
            <a:off x="4845420" y="1372594"/>
            <a:ext cx="1927409" cy="7171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Descriptions</a:t>
            </a:r>
          </a:p>
        </p:txBody>
      </p:sp>
      <p:pic>
        <p:nvPicPr>
          <p:cNvPr id="156" name="Graphic 155" descr="User with solid fill">
            <a:extLst>
              <a:ext uri="{FF2B5EF4-FFF2-40B4-BE49-F238E27FC236}">
                <a16:creationId xmlns:a16="http://schemas.microsoft.com/office/drawing/2014/main" id="{2C5F9AE2-51C7-230A-4C03-B1C77E5A2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1517" y="4186838"/>
            <a:ext cx="535162" cy="5351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F2A9B16-524F-1FCE-9636-88A4B2A4E120}"/>
              </a:ext>
            </a:extLst>
          </p:cNvPr>
          <p:cNvSpPr/>
          <p:nvPr/>
        </p:nvSpPr>
        <p:spPr>
          <a:xfrm>
            <a:off x="1423142" y="4722000"/>
            <a:ext cx="914397" cy="2565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1A2C73-AC53-F0C3-4A38-9FBB125C1457}"/>
              </a:ext>
            </a:extLst>
          </p:cNvPr>
          <p:cNvSpPr txBox="1"/>
          <p:nvPr/>
        </p:nvSpPr>
        <p:spPr>
          <a:xfrm>
            <a:off x="2805373" y="4623840"/>
            <a:ext cx="526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02.05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B099E74-1AFD-A91A-596E-83F465E30884}"/>
              </a:ext>
            </a:extLst>
          </p:cNvPr>
          <p:cNvCxnSpPr>
            <a:cxnSpLocks/>
            <a:stCxn id="148" idx="2"/>
            <a:endCxn id="19" idx="2"/>
          </p:cNvCxnSpPr>
          <p:nvPr/>
        </p:nvCxnSpPr>
        <p:spPr>
          <a:xfrm rot="5400000" flipH="1">
            <a:off x="4145890" y="2712984"/>
            <a:ext cx="494512" cy="5025610"/>
          </a:xfrm>
          <a:prstGeom prst="bentConnector3">
            <a:avLst>
              <a:gd name="adj1" fmla="val -462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3B7AC2E-E340-3D40-DBBC-EC84D70D09F7}"/>
              </a:ext>
            </a:extLst>
          </p:cNvPr>
          <p:cNvSpPr/>
          <p:nvPr/>
        </p:nvSpPr>
        <p:spPr>
          <a:xfrm>
            <a:off x="2223110" y="1592019"/>
            <a:ext cx="2269713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Products Information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DBBFFC-91C0-C54E-62DC-1A445D223621}"/>
              </a:ext>
            </a:extLst>
          </p:cNvPr>
          <p:cNvSpPr/>
          <p:nvPr/>
        </p:nvSpPr>
        <p:spPr>
          <a:xfrm>
            <a:off x="8002779" y="1372371"/>
            <a:ext cx="1927409" cy="7171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Creation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719F85-780F-7BA0-76E8-FE1CD6AE3166}"/>
              </a:ext>
            </a:extLst>
          </p:cNvPr>
          <p:cNvSpPr/>
          <p:nvPr/>
        </p:nvSpPr>
        <p:spPr>
          <a:xfrm>
            <a:off x="8002778" y="2258584"/>
            <a:ext cx="1927409" cy="9878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Images &amp; Multimedia Attachments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459B-4F4A-D646-395F-D39E031AB1B6}"/>
              </a:ext>
            </a:extLst>
          </p:cNvPr>
          <p:cNvSpPr txBox="1"/>
          <p:nvPr/>
        </p:nvSpPr>
        <p:spPr>
          <a:xfrm>
            <a:off x="10417462" y="305771"/>
            <a:ext cx="126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Logical, S2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FCD89A-6532-0136-7229-EF6B8A2049A5}"/>
              </a:ext>
            </a:extLst>
          </p:cNvPr>
          <p:cNvSpPr txBox="1"/>
          <p:nvPr/>
        </p:nvSpPr>
        <p:spPr>
          <a:xfrm>
            <a:off x="4797203" y="1329565"/>
            <a:ext cx="526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03.02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5DE5D3-1BE3-9B4C-377F-8B8A9B544195}"/>
              </a:ext>
            </a:extLst>
          </p:cNvPr>
          <p:cNvSpPr/>
          <p:nvPr/>
        </p:nvSpPr>
        <p:spPr>
          <a:xfrm>
            <a:off x="2840930" y="3268575"/>
            <a:ext cx="1927409" cy="7171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Trending Items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35FC67-19BB-07F1-A1EF-A0F71D4EAADB}"/>
              </a:ext>
            </a:extLst>
          </p:cNvPr>
          <p:cNvSpPr txBox="1"/>
          <p:nvPr/>
        </p:nvSpPr>
        <p:spPr>
          <a:xfrm>
            <a:off x="2832721" y="3287713"/>
            <a:ext cx="526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02.04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555EEB6-5D9B-8C54-DAC4-E59CB9F911EE}"/>
              </a:ext>
            </a:extLst>
          </p:cNvPr>
          <p:cNvSpPr txBox="1"/>
          <p:nvPr/>
        </p:nvSpPr>
        <p:spPr>
          <a:xfrm>
            <a:off x="5934631" y="4709147"/>
            <a:ext cx="526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04.01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73575-49B7-E0AA-7F22-B133DDA30747}"/>
              </a:ext>
            </a:extLst>
          </p:cNvPr>
          <p:cNvSpPr txBox="1"/>
          <p:nvPr/>
        </p:nvSpPr>
        <p:spPr>
          <a:xfrm>
            <a:off x="7967633" y="1320240"/>
            <a:ext cx="526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03.01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ECDB126-5E62-6353-8429-E8E92516CE62}"/>
              </a:ext>
            </a:extLst>
          </p:cNvPr>
          <p:cNvSpPr txBox="1"/>
          <p:nvPr/>
        </p:nvSpPr>
        <p:spPr>
          <a:xfrm>
            <a:off x="7967633" y="2238672"/>
            <a:ext cx="526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03.03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8017CE-9F24-757F-7CAA-C5D04329B8F6}"/>
              </a:ext>
            </a:extLst>
          </p:cNvPr>
          <p:cNvCxnSpPr>
            <a:cxnSpLocks/>
            <a:stCxn id="3" idx="1"/>
            <a:endCxn id="154" idx="3"/>
          </p:cNvCxnSpPr>
          <p:nvPr/>
        </p:nvCxnSpPr>
        <p:spPr>
          <a:xfrm flipH="1">
            <a:off x="6772829" y="1730960"/>
            <a:ext cx="1229950" cy="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0E55FE3-6C3D-8F65-88C3-99075B0CC49C}"/>
              </a:ext>
            </a:extLst>
          </p:cNvPr>
          <p:cNvCxnSpPr>
            <a:cxnSpLocks/>
            <a:stCxn id="154" idx="2"/>
            <a:endCxn id="23" idx="1"/>
          </p:cNvCxnSpPr>
          <p:nvPr/>
        </p:nvCxnSpPr>
        <p:spPr>
          <a:xfrm rot="16200000" flipH="1">
            <a:off x="6574590" y="1324305"/>
            <a:ext cx="662722" cy="2193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1552EB1-0BDA-C621-1BEA-88A4EBB919A3}"/>
              </a:ext>
            </a:extLst>
          </p:cNvPr>
          <p:cNvSpPr/>
          <p:nvPr/>
        </p:nvSpPr>
        <p:spPr>
          <a:xfrm>
            <a:off x="6259436" y="1614335"/>
            <a:ext cx="2269713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F675A3-6509-DCBB-A5FD-69848C753B0A}"/>
              </a:ext>
            </a:extLst>
          </p:cNvPr>
          <p:cNvSpPr/>
          <p:nvPr/>
        </p:nvSpPr>
        <p:spPr>
          <a:xfrm>
            <a:off x="5152695" y="3604305"/>
            <a:ext cx="2269713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B591A84-2FB7-560A-5C71-DC08BD5A3964}"/>
              </a:ext>
            </a:extLst>
          </p:cNvPr>
          <p:cNvSpPr/>
          <p:nvPr/>
        </p:nvSpPr>
        <p:spPr>
          <a:xfrm>
            <a:off x="5780926" y="2591271"/>
            <a:ext cx="2269713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Display Media 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8C5777-5908-04AD-8D83-D6876B15B2B5}"/>
              </a:ext>
            </a:extLst>
          </p:cNvPr>
          <p:cNvSpPr/>
          <p:nvPr/>
        </p:nvSpPr>
        <p:spPr>
          <a:xfrm>
            <a:off x="7703372" y="3759752"/>
            <a:ext cx="2269713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CE945ED-7758-9B3B-6FB7-36A5214AFA34}"/>
              </a:ext>
            </a:extLst>
          </p:cNvPr>
          <p:cNvSpPr/>
          <p:nvPr/>
        </p:nvSpPr>
        <p:spPr>
          <a:xfrm>
            <a:off x="9372433" y="1326652"/>
            <a:ext cx="2269713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F5CC5-FB3E-783B-71FC-E0C8CA5FDCEB}"/>
              </a:ext>
            </a:extLst>
          </p:cNvPr>
          <p:cNvSpPr/>
          <p:nvPr/>
        </p:nvSpPr>
        <p:spPr>
          <a:xfrm>
            <a:off x="9151876" y="4623840"/>
            <a:ext cx="1214445" cy="476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2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Service Provider </a:t>
            </a:r>
          </a:p>
          <a:p>
            <a:pPr algn="ctr"/>
            <a:endParaRPr lang="en-US" sz="1200" b="1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FF1B82-8DBF-65D7-99A7-3C1E29578638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9099605" y="1329565"/>
            <a:ext cx="1266716" cy="3532659"/>
          </a:xfrm>
          <a:prstGeom prst="bentConnector4">
            <a:avLst>
              <a:gd name="adj1" fmla="val -18047"/>
              <a:gd name="adj2" fmla="val 1056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20E5031-CC46-09D1-3BCF-B50D6DDBA95A}"/>
              </a:ext>
            </a:extLst>
          </p:cNvPr>
          <p:cNvSpPr txBox="1"/>
          <p:nvPr/>
        </p:nvSpPr>
        <p:spPr>
          <a:xfrm>
            <a:off x="5090929" y="251908"/>
            <a:ext cx="137999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B6E32B7-E41E-671D-54F6-A805715D5BCC}"/>
              </a:ext>
            </a:extLst>
          </p:cNvPr>
          <p:cNvCxnSpPr>
            <a:cxnSpLocks/>
          </p:cNvCxnSpPr>
          <p:nvPr/>
        </p:nvCxnSpPr>
        <p:spPr>
          <a:xfrm flipH="1">
            <a:off x="2089258" y="3940540"/>
            <a:ext cx="791324" cy="47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D36AE5B-91A2-518A-E52F-95F8E5375C65}"/>
              </a:ext>
            </a:extLst>
          </p:cNvPr>
          <p:cNvCxnSpPr>
            <a:cxnSpLocks/>
            <a:stCxn id="144" idx="1"/>
          </p:cNvCxnSpPr>
          <p:nvPr/>
        </p:nvCxnSpPr>
        <p:spPr>
          <a:xfrm flipH="1" flipV="1">
            <a:off x="2064186" y="4477180"/>
            <a:ext cx="776744" cy="55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814CE28-87A3-0DC4-7CC1-1231BCB134C9}"/>
              </a:ext>
            </a:extLst>
          </p:cNvPr>
          <p:cNvCxnSpPr>
            <a:cxnSpLocks/>
            <a:stCxn id="154" idx="1"/>
          </p:cNvCxnSpPr>
          <p:nvPr/>
        </p:nvCxnSpPr>
        <p:spPr>
          <a:xfrm rot="10800000" flipV="1">
            <a:off x="1880342" y="1731183"/>
            <a:ext cx="2965078" cy="2347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Graphic 78" descr="Man with solid fill">
            <a:extLst>
              <a:ext uri="{FF2B5EF4-FFF2-40B4-BE49-F238E27FC236}">
                <a16:creationId xmlns:a16="http://schemas.microsoft.com/office/drawing/2014/main" id="{5812034B-86D4-60F2-0CA2-2944F1DA9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142" y="4103344"/>
            <a:ext cx="617820" cy="6399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76683E-DE6A-094E-D256-607FDF9B3EC6}"/>
              </a:ext>
            </a:extLst>
          </p:cNvPr>
          <p:cNvSpPr txBox="1"/>
          <p:nvPr/>
        </p:nvSpPr>
        <p:spPr>
          <a:xfrm>
            <a:off x="330901" y="6248851"/>
            <a:ext cx="1165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STYLE-X</a:t>
            </a:r>
          </a:p>
        </p:txBody>
      </p:sp>
    </p:spTree>
    <p:extLst>
      <p:ext uri="{BB962C8B-B14F-4D97-AF65-F5344CB8AC3E}">
        <p14:creationId xmlns:p14="http://schemas.microsoft.com/office/powerpoint/2010/main" val="5556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858" y="111802"/>
            <a:ext cx="631065" cy="296214"/>
          </a:xfrm>
        </p:spPr>
        <p:txBody>
          <a:bodyPr/>
          <a:lstStyle/>
          <a:p>
            <a:r>
              <a:rPr lang="en-US" b="1" dirty="0"/>
              <a:t>DFD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76BB61F-6AE6-7938-40C6-9CE0F183D9B6}"/>
              </a:ext>
            </a:extLst>
          </p:cNvPr>
          <p:cNvSpPr/>
          <p:nvPr/>
        </p:nvSpPr>
        <p:spPr>
          <a:xfrm>
            <a:off x="2840930" y="4291067"/>
            <a:ext cx="1927409" cy="6280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Featured Items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2C5323B-B17F-24DE-96AF-414033B3B9A4}"/>
              </a:ext>
            </a:extLst>
          </p:cNvPr>
          <p:cNvSpPr/>
          <p:nvPr/>
        </p:nvSpPr>
        <p:spPr>
          <a:xfrm>
            <a:off x="6306938" y="5481930"/>
            <a:ext cx="1927409" cy="7171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Payment Gateway Integration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6B0615A-74B0-FF79-061E-2CF4FE21675C}"/>
              </a:ext>
            </a:extLst>
          </p:cNvPr>
          <p:cNvSpPr/>
          <p:nvPr/>
        </p:nvSpPr>
        <p:spPr>
          <a:xfrm>
            <a:off x="4845420" y="987692"/>
            <a:ext cx="1927409" cy="7171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Descriptions</a:t>
            </a:r>
          </a:p>
        </p:txBody>
      </p:sp>
      <p:pic>
        <p:nvPicPr>
          <p:cNvPr id="156" name="Graphic 155" descr="User with solid fill">
            <a:extLst>
              <a:ext uri="{FF2B5EF4-FFF2-40B4-BE49-F238E27FC236}">
                <a16:creationId xmlns:a16="http://schemas.microsoft.com/office/drawing/2014/main" id="{2C5F9AE2-51C7-230A-4C03-B1C77E5A2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5506" y="5445254"/>
            <a:ext cx="535162" cy="5351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F2A9B16-524F-1FCE-9636-88A4B2A4E120}"/>
              </a:ext>
            </a:extLst>
          </p:cNvPr>
          <p:cNvSpPr/>
          <p:nvPr/>
        </p:nvSpPr>
        <p:spPr>
          <a:xfrm>
            <a:off x="1423142" y="4337098"/>
            <a:ext cx="914397" cy="2565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1A2C73-AC53-F0C3-4A38-9FBB125C1457}"/>
              </a:ext>
            </a:extLst>
          </p:cNvPr>
          <p:cNvSpPr txBox="1"/>
          <p:nvPr/>
        </p:nvSpPr>
        <p:spPr>
          <a:xfrm>
            <a:off x="2805373" y="4238938"/>
            <a:ext cx="526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02.05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B099E74-1AFD-A91A-596E-83F465E30884}"/>
              </a:ext>
            </a:extLst>
          </p:cNvPr>
          <p:cNvCxnSpPr>
            <a:cxnSpLocks/>
            <a:stCxn id="148" idx="2"/>
            <a:endCxn id="19" idx="2"/>
          </p:cNvCxnSpPr>
          <p:nvPr/>
        </p:nvCxnSpPr>
        <p:spPr>
          <a:xfrm rot="5400000" flipH="1">
            <a:off x="3772754" y="2701218"/>
            <a:ext cx="1605476" cy="5390302"/>
          </a:xfrm>
          <a:prstGeom prst="bentConnector3">
            <a:avLst>
              <a:gd name="adj1" fmla="val -142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3B7AC2E-E340-3D40-DBBC-EC84D70D09F7}"/>
              </a:ext>
            </a:extLst>
          </p:cNvPr>
          <p:cNvSpPr/>
          <p:nvPr/>
        </p:nvSpPr>
        <p:spPr>
          <a:xfrm>
            <a:off x="2223110" y="1207117"/>
            <a:ext cx="2269713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Products Information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DBBFFC-91C0-C54E-62DC-1A445D223621}"/>
              </a:ext>
            </a:extLst>
          </p:cNvPr>
          <p:cNvSpPr/>
          <p:nvPr/>
        </p:nvSpPr>
        <p:spPr>
          <a:xfrm>
            <a:off x="8002779" y="987469"/>
            <a:ext cx="1927409" cy="7171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Creation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719F85-780F-7BA0-76E8-FE1CD6AE3166}"/>
              </a:ext>
            </a:extLst>
          </p:cNvPr>
          <p:cNvSpPr/>
          <p:nvPr/>
        </p:nvSpPr>
        <p:spPr>
          <a:xfrm>
            <a:off x="8002778" y="1873682"/>
            <a:ext cx="1927409" cy="9878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Images &amp; Multimedia Attachments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459B-4F4A-D646-395F-D39E031AB1B6}"/>
              </a:ext>
            </a:extLst>
          </p:cNvPr>
          <p:cNvSpPr txBox="1"/>
          <p:nvPr/>
        </p:nvSpPr>
        <p:spPr>
          <a:xfrm>
            <a:off x="10417462" y="305771"/>
            <a:ext cx="13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Physical, S2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FCD89A-6532-0136-7229-EF6B8A2049A5}"/>
              </a:ext>
            </a:extLst>
          </p:cNvPr>
          <p:cNvSpPr txBox="1"/>
          <p:nvPr/>
        </p:nvSpPr>
        <p:spPr>
          <a:xfrm>
            <a:off x="4797203" y="944663"/>
            <a:ext cx="526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03.02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5DE5D3-1BE3-9B4C-377F-8B8A9B544195}"/>
              </a:ext>
            </a:extLst>
          </p:cNvPr>
          <p:cNvSpPr/>
          <p:nvPr/>
        </p:nvSpPr>
        <p:spPr>
          <a:xfrm>
            <a:off x="2880582" y="2955762"/>
            <a:ext cx="1927409" cy="7171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Trending Items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35FC67-19BB-07F1-A1EF-A0F71D4EAADB}"/>
              </a:ext>
            </a:extLst>
          </p:cNvPr>
          <p:cNvSpPr txBox="1"/>
          <p:nvPr/>
        </p:nvSpPr>
        <p:spPr>
          <a:xfrm>
            <a:off x="2832721" y="2902811"/>
            <a:ext cx="526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02.04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555EEB6-5D9B-8C54-DAC4-E59CB9F911EE}"/>
              </a:ext>
            </a:extLst>
          </p:cNvPr>
          <p:cNvSpPr txBox="1"/>
          <p:nvPr/>
        </p:nvSpPr>
        <p:spPr>
          <a:xfrm>
            <a:off x="6258435" y="5448224"/>
            <a:ext cx="526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04.01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B4D2381-393C-1348-701A-697C4376B983}"/>
              </a:ext>
            </a:extLst>
          </p:cNvPr>
          <p:cNvSpPr/>
          <p:nvPr/>
        </p:nvSpPr>
        <p:spPr>
          <a:xfrm>
            <a:off x="4189020" y="483630"/>
            <a:ext cx="2269713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73575-49B7-E0AA-7F22-B133DDA30747}"/>
              </a:ext>
            </a:extLst>
          </p:cNvPr>
          <p:cNvSpPr txBox="1"/>
          <p:nvPr/>
        </p:nvSpPr>
        <p:spPr>
          <a:xfrm>
            <a:off x="7967633" y="935338"/>
            <a:ext cx="526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03.01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ECDB126-5E62-6353-8429-E8E92516CE62}"/>
              </a:ext>
            </a:extLst>
          </p:cNvPr>
          <p:cNvSpPr txBox="1"/>
          <p:nvPr/>
        </p:nvSpPr>
        <p:spPr>
          <a:xfrm>
            <a:off x="7967633" y="1853770"/>
            <a:ext cx="526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03.03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8017CE-9F24-757F-7CAA-C5D04329B8F6}"/>
              </a:ext>
            </a:extLst>
          </p:cNvPr>
          <p:cNvCxnSpPr>
            <a:cxnSpLocks/>
            <a:stCxn id="3" idx="1"/>
            <a:endCxn id="154" idx="3"/>
          </p:cNvCxnSpPr>
          <p:nvPr/>
        </p:nvCxnSpPr>
        <p:spPr>
          <a:xfrm flipH="1">
            <a:off x="6772829" y="1346058"/>
            <a:ext cx="1229950" cy="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0E55FE3-6C3D-8F65-88C3-99075B0CC49C}"/>
              </a:ext>
            </a:extLst>
          </p:cNvPr>
          <p:cNvCxnSpPr>
            <a:cxnSpLocks/>
            <a:stCxn id="154" idx="2"/>
            <a:endCxn id="23" idx="1"/>
          </p:cNvCxnSpPr>
          <p:nvPr/>
        </p:nvCxnSpPr>
        <p:spPr>
          <a:xfrm rot="16200000" flipH="1">
            <a:off x="6574590" y="939403"/>
            <a:ext cx="662722" cy="2193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1552EB1-0BDA-C621-1BEA-88A4EBB919A3}"/>
              </a:ext>
            </a:extLst>
          </p:cNvPr>
          <p:cNvSpPr/>
          <p:nvPr/>
        </p:nvSpPr>
        <p:spPr>
          <a:xfrm>
            <a:off x="6259436" y="1229433"/>
            <a:ext cx="2269713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F675A3-6509-DCBB-A5FD-69848C753B0A}"/>
              </a:ext>
            </a:extLst>
          </p:cNvPr>
          <p:cNvSpPr/>
          <p:nvPr/>
        </p:nvSpPr>
        <p:spPr>
          <a:xfrm>
            <a:off x="5152695" y="3219403"/>
            <a:ext cx="2269713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trends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B591A84-2FB7-560A-5C71-DC08BD5A3964}"/>
              </a:ext>
            </a:extLst>
          </p:cNvPr>
          <p:cNvSpPr/>
          <p:nvPr/>
        </p:nvSpPr>
        <p:spPr>
          <a:xfrm>
            <a:off x="5780926" y="2206369"/>
            <a:ext cx="2269713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Display Media 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8C5777-5908-04AD-8D83-D6876B15B2B5}"/>
              </a:ext>
            </a:extLst>
          </p:cNvPr>
          <p:cNvSpPr/>
          <p:nvPr/>
        </p:nvSpPr>
        <p:spPr>
          <a:xfrm>
            <a:off x="7659850" y="3378639"/>
            <a:ext cx="2269713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CE945ED-7758-9B3B-6FB7-36A5214AFA34}"/>
              </a:ext>
            </a:extLst>
          </p:cNvPr>
          <p:cNvSpPr/>
          <p:nvPr/>
        </p:nvSpPr>
        <p:spPr>
          <a:xfrm>
            <a:off x="9372433" y="1326652"/>
            <a:ext cx="2269713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Internal Storage 34">
            <a:extLst>
              <a:ext uri="{FF2B5EF4-FFF2-40B4-BE49-F238E27FC236}">
                <a16:creationId xmlns:a16="http://schemas.microsoft.com/office/drawing/2014/main" id="{31B4AA11-05F7-94BB-2CC0-ADE1D05FC67C}"/>
              </a:ext>
            </a:extLst>
          </p:cNvPr>
          <p:cNvSpPr/>
          <p:nvPr/>
        </p:nvSpPr>
        <p:spPr>
          <a:xfrm>
            <a:off x="9918072" y="3555638"/>
            <a:ext cx="1507528" cy="420945"/>
          </a:xfrm>
          <a:prstGeom prst="flowChartInternalStorag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2 CATEGORIES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F5CC5-FB3E-783B-71FC-E0C8CA5FDCEB}"/>
              </a:ext>
            </a:extLst>
          </p:cNvPr>
          <p:cNvSpPr/>
          <p:nvPr/>
        </p:nvSpPr>
        <p:spPr>
          <a:xfrm>
            <a:off x="10198381" y="5853996"/>
            <a:ext cx="1214445" cy="476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2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Service Provider </a:t>
            </a:r>
          </a:p>
          <a:p>
            <a:pPr algn="ctr"/>
            <a:endParaRPr lang="en-US" sz="1200" b="1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FF1B82-8DBF-65D7-99A7-3C1E29578638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9063889" y="946147"/>
            <a:ext cx="2348937" cy="5146233"/>
          </a:xfrm>
          <a:prstGeom prst="bentConnector4">
            <a:avLst>
              <a:gd name="adj1" fmla="val -9732"/>
              <a:gd name="adj2" fmla="val 104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20E5031-CC46-09D1-3BCF-B50D6DDBA95A}"/>
              </a:ext>
            </a:extLst>
          </p:cNvPr>
          <p:cNvSpPr txBox="1"/>
          <p:nvPr/>
        </p:nvSpPr>
        <p:spPr>
          <a:xfrm>
            <a:off x="5090929" y="251908"/>
            <a:ext cx="137999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2" name="Internal Storage 34">
            <a:extLst>
              <a:ext uri="{FF2B5EF4-FFF2-40B4-BE49-F238E27FC236}">
                <a16:creationId xmlns:a16="http://schemas.microsoft.com/office/drawing/2014/main" id="{36877DCD-8A88-FFD9-07C6-A39E07796960}"/>
              </a:ext>
            </a:extLst>
          </p:cNvPr>
          <p:cNvSpPr/>
          <p:nvPr/>
        </p:nvSpPr>
        <p:spPr>
          <a:xfrm>
            <a:off x="2697890" y="5415103"/>
            <a:ext cx="1507528" cy="420945"/>
          </a:xfrm>
          <a:prstGeom prst="flowChartInternalStorag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 USER LOGIN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65C047A-B498-71F7-3FB6-B7678F3DD7B6}"/>
              </a:ext>
            </a:extLst>
          </p:cNvPr>
          <p:cNvCxnSpPr>
            <a:cxnSpLocks/>
            <a:stCxn id="62" idx="3"/>
            <a:endCxn id="148" idx="1"/>
          </p:cNvCxnSpPr>
          <p:nvPr/>
        </p:nvCxnSpPr>
        <p:spPr>
          <a:xfrm>
            <a:off x="4205418" y="5625576"/>
            <a:ext cx="2101520" cy="214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A10CD7E-869B-383B-116F-4671BFB105A8}"/>
              </a:ext>
            </a:extLst>
          </p:cNvPr>
          <p:cNvSpPr txBox="1"/>
          <p:nvPr/>
        </p:nvSpPr>
        <p:spPr>
          <a:xfrm>
            <a:off x="4466640" y="5417446"/>
            <a:ext cx="1379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data</a:t>
            </a:r>
            <a:endParaRPr lang="en-US" dirty="0"/>
          </a:p>
        </p:txBody>
      </p:sp>
      <p:sp>
        <p:nvSpPr>
          <p:cNvPr id="81" name="Internal Storage 34">
            <a:extLst>
              <a:ext uri="{FF2B5EF4-FFF2-40B4-BE49-F238E27FC236}">
                <a16:creationId xmlns:a16="http://schemas.microsoft.com/office/drawing/2014/main" id="{DAD59EEC-79E7-BBA7-3D81-1B5963D90321}"/>
              </a:ext>
            </a:extLst>
          </p:cNvPr>
          <p:cNvSpPr/>
          <p:nvPr/>
        </p:nvSpPr>
        <p:spPr>
          <a:xfrm>
            <a:off x="9882749" y="3000768"/>
            <a:ext cx="1507528" cy="420945"/>
          </a:xfrm>
          <a:prstGeom prst="flowChartInternalStorag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D5 PRODUCTS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CA10C39-7A9D-D195-5259-7E03FE86D8A7}"/>
              </a:ext>
            </a:extLst>
          </p:cNvPr>
          <p:cNvCxnSpPr>
            <a:stCxn id="81" idx="0"/>
            <a:endCxn id="3" idx="3"/>
          </p:cNvCxnSpPr>
          <p:nvPr/>
        </p:nvCxnSpPr>
        <p:spPr>
          <a:xfrm rot="16200000" flipV="1">
            <a:off x="9455996" y="1820250"/>
            <a:ext cx="1654710" cy="706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AB53C33-F401-C5D6-9C51-293EAF9D439A}"/>
              </a:ext>
            </a:extLst>
          </p:cNvPr>
          <p:cNvSpPr txBox="1"/>
          <p:nvPr/>
        </p:nvSpPr>
        <p:spPr>
          <a:xfrm rot="5400000">
            <a:off x="10047462" y="1850534"/>
            <a:ext cx="1404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</a:t>
            </a:r>
            <a:r>
              <a:rPr lang="en-US" dirty="0"/>
              <a:t> </a:t>
            </a:r>
            <a:r>
              <a:rPr lang="en-US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 products</a:t>
            </a:r>
            <a:endParaRPr lang="en-US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CCAA1EE-0891-2588-7805-27F5570AC17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865087" y="3332976"/>
            <a:ext cx="35323" cy="554870"/>
          </a:xfrm>
          <a:prstGeom prst="bentConnector3">
            <a:avLst>
              <a:gd name="adj1" fmla="val -64717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3E25159-D0E1-2444-FBE6-5B04EE6C956A}"/>
              </a:ext>
            </a:extLst>
          </p:cNvPr>
          <p:cNvCxnSpPr>
            <a:cxnSpLocks/>
            <a:endCxn id="48" idx="3"/>
          </p:cNvCxnSpPr>
          <p:nvPr/>
        </p:nvCxnSpPr>
        <p:spPr>
          <a:xfrm rot="10800000">
            <a:off x="4807991" y="3314352"/>
            <a:ext cx="4845438" cy="296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7E34C77-4C6C-F35C-0E3C-2CA55B7DB9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01461" y="3256437"/>
            <a:ext cx="2443618" cy="1277582"/>
          </a:xfrm>
          <a:prstGeom prst="bentConnector3">
            <a:avLst>
              <a:gd name="adj1" fmla="val 6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B6E32B7-E41E-671D-54F6-A805715D5BCC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2200129" y="3314351"/>
            <a:ext cx="680453" cy="62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D36AE5B-91A2-518A-E52F-95F8E5375C65}"/>
              </a:ext>
            </a:extLst>
          </p:cNvPr>
          <p:cNvCxnSpPr>
            <a:cxnSpLocks/>
          </p:cNvCxnSpPr>
          <p:nvPr/>
        </p:nvCxnSpPr>
        <p:spPr>
          <a:xfrm flipH="1" flipV="1">
            <a:off x="2200863" y="4038426"/>
            <a:ext cx="627770" cy="60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2561C40-7477-52C7-152C-07CEE9A95F3E}"/>
              </a:ext>
            </a:extLst>
          </p:cNvPr>
          <p:cNvCxnSpPr/>
          <p:nvPr/>
        </p:nvCxnSpPr>
        <p:spPr>
          <a:xfrm rot="10800000">
            <a:off x="5156470" y="1704647"/>
            <a:ext cx="4726279" cy="1321275"/>
          </a:xfrm>
          <a:prstGeom prst="bentConnector3">
            <a:avLst>
              <a:gd name="adj1" fmla="val 1001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814CE28-87A3-0DC4-7CC1-1231BCB134C9}"/>
              </a:ext>
            </a:extLst>
          </p:cNvPr>
          <p:cNvCxnSpPr>
            <a:cxnSpLocks/>
            <a:stCxn id="154" idx="1"/>
          </p:cNvCxnSpPr>
          <p:nvPr/>
        </p:nvCxnSpPr>
        <p:spPr>
          <a:xfrm rot="10800000" flipV="1">
            <a:off x="1880342" y="1346281"/>
            <a:ext cx="2965078" cy="2347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Graphic 78" descr="Man with solid fill">
            <a:extLst>
              <a:ext uri="{FF2B5EF4-FFF2-40B4-BE49-F238E27FC236}">
                <a16:creationId xmlns:a16="http://schemas.microsoft.com/office/drawing/2014/main" id="{5812034B-86D4-60F2-0CA2-2944F1DA9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142" y="3718442"/>
            <a:ext cx="617820" cy="639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C0E6D-738D-5FC6-F4BE-3519D0E1C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26" y="6330764"/>
            <a:ext cx="963251" cy="426757"/>
          </a:xfrm>
          <a:prstGeom prst="rect">
            <a:avLst/>
          </a:prstGeom>
        </p:spPr>
      </p:pic>
      <p:sp>
        <p:nvSpPr>
          <p:cNvPr id="9" name="Internal Storage 34">
            <a:extLst>
              <a:ext uri="{FF2B5EF4-FFF2-40B4-BE49-F238E27FC236}">
                <a16:creationId xmlns:a16="http://schemas.microsoft.com/office/drawing/2014/main" id="{E5398BC1-4E92-CDDA-E656-70C6923F2B73}"/>
              </a:ext>
            </a:extLst>
          </p:cNvPr>
          <p:cNvSpPr/>
          <p:nvPr/>
        </p:nvSpPr>
        <p:spPr>
          <a:xfrm>
            <a:off x="5597881" y="4783382"/>
            <a:ext cx="1507528" cy="420945"/>
          </a:xfrm>
          <a:prstGeom prst="flowChartInternalStorag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Subscriptions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44A3AD-777B-766D-D2E1-9C52925B94A9}"/>
              </a:ext>
            </a:extLst>
          </p:cNvPr>
          <p:cNvCxnSpPr>
            <a:stCxn id="9" idx="3"/>
            <a:endCxn id="148" idx="0"/>
          </p:cNvCxnSpPr>
          <p:nvPr/>
        </p:nvCxnSpPr>
        <p:spPr>
          <a:xfrm>
            <a:off x="7105409" y="4993855"/>
            <a:ext cx="165234" cy="48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6708B60-A010-CD03-6C06-A03453E920BF}"/>
              </a:ext>
            </a:extLst>
          </p:cNvPr>
          <p:cNvCxnSpPr>
            <a:cxnSpLocks/>
            <a:stCxn id="9" idx="1"/>
            <a:endCxn id="19" idx="2"/>
          </p:cNvCxnSpPr>
          <p:nvPr/>
        </p:nvCxnSpPr>
        <p:spPr>
          <a:xfrm rot="10800000">
            <a:off x="1880341" y="4593631"/>
            <a:ext cx="3717540" cy="4002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F40047-65DA-CF37-EBCA-19443EA5348F}"/>
              </a:ext>
            </a:extLst>
          </p:cNvPr>
          <p:cNvCxnSpPr>
            <a:cxnSpLocks/>
          </p:cNvCxnSpPr>
          <p:nvPr/>
        </p:nvCxnSpPr>
        <p:spPr>
          <a:xfrm flipH="1">
            <a:off x="2068777" y="2108870"/>
            <a:ext cx="567151" cy="1625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Internal Storage 34">
            <a:extLst>
              <a:ext uri="{FF2B5EF4-FFF2-40B4-BE49-F238E27FC236}">
                <a16:creationId xmlns:a16="http://schemas.microsoft.com/office/drawing/2014/main" id="{C65F4DD7-8FDE-76BE-C561-09B6349A347D}"/>
              </a:ext>
            </a:extLst>
          </p:cNvPr>
          <p:cNvSpPr/>
          <p:nvPr/>
        </p:nvSpPr>
        <p:spPr>
          <a:xfrm>
            <a:off x="2650774" y="1915879"/>
            <a:ext cx="1507528" cy="420945"/>
          </a:xfrm>
          <a:prstGeom prst="flowChartInternalStorag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Helpdesk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Internal Storage 34">
            <a:extLst>
              <a:ext uri="{FF2B5EF4-FFF2-40B4-BE49-F238E27FC236}">
                <a16:creationId xmlns:a16="http://schemas.microsoft.com/office/drawing/2014/main" id="{7ADDA3FF-9490-08CA-D53D-7852A48692F5}"/>
              </a:ext>
            </a:extLst>
          </p:cNvPr>
          <p:cNvSpPr/>
          <p:nvPr/>
        </p:nvSpPr>
        <p:spPr>
          <a:xfrm>
            <a:off x="7800623" y="6311401"/>
            <a:ext cx="2099787" cy="420945"/>
          </a:xfrm>
          <a:prstGeom prst="flowChartInternalStorag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Order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93D5193-EB6B-6D49-5903-FB67C66CB4EC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88142" y="4038426"/>
            <a:ext cx="6212481" cy="2483448"/>
          </a:xfrm>
          <a:prstGeom prst="bentConnector3">
            <a:avLst>
              <a:gd name="adj1" fmla="val -72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Internal Storage 34">
            <a:extLst>
              <a:ext uri="{FF2B5EF4-FFF2-40B4-BE49-F238E27FC236}">
                <a16:creationId xmlns:a16="http://schemas.microsoft.com/office/drawing/2014/main" id="{DD67F7A9-3776-0BFB-FB75-511B3C8A5187}"/>
              </a:ext>
            </a:extLst>
          </p:cNvPr>
          <p:cNvSpPr/>
          <p:nvPr/>
        </p:nvSpPr>
        <p:spPr>
          <a:xfrm>
            <a:off x="9911685" y="4274686"/>
            <a:ext cx="1507528" cy="420945"/>
          </a:xfrm>
          <a:prstGeom prst="flowChartInternalStorag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7907350-E5B5-2C23-734D-37DD89E4DC06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8850517" y="4695631"/>
            <a:ext cx="1906015" cy="161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119388A-5CF3-C1D0-2089-09440190BF77}"/>
              </a:ext>
            </a:extLst>
          </p:cNvPr>
          <p:cNvSpPr/>
          <p:nvPr/>
        </p:nvSpPr>
        <p:spPr>
          <a:xfrm rot="17119251">
            <a:off x="1106488" y="2727984"/>
            <a:ext cx="2269713" cy="374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Enquiry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8F6FFE6-009E-6D05-94D1-C43DD3A01790}"/>
              </a:ext>
            </a:extLst>
          </p:cNvPr>
          <p:cNvSpPr/>
          <p:nvPr/>
        </p:nvSpPr>
        <p:spPr>
          <a:xfrm>
            <a:off x="3804634" y="6548881"/>
            <a:ext cx="2269713" cy="144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Purchase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796DE376-096F-0380-0FF3-0217ED8EA7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34348" y="4497998"/>
            <a:ext cx="1648401" cy="1272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0ACE72-9698-A120-1D0D-D16D0168C420}"/>
              </a:ext>
            </a:extLst>
          </p:cNvPr>
          <p:cNvSpPr/>
          <p:nvPr/>
        </p:nvSpPr>
        <p:spPr>
          <a:xfrm rot="16200000">
            <a:off x="7800301" y="4977791"/>
            <a:ext cx="2269713" cy="144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Payment processing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C203B83-39EC-8BB9-623F-43F9F8113B97}"/>
              </a:ext>
            </a:extLst>
          </p:cNvPr>
          <p:cNvSpPr/>
          <p:nvPr/>
        </p:nvSpPr>
        <p:spPr>
          <a:xfrm>
            <a:off x="2891915" y="5010781"/>
            <a:ext cx="2269713" cy="144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Plans &amp; Benefits</a:t>
            </a:r>
          </a:p>
        </p:txBody>
      </p:sp>
    </p:spTree>
    <p:extLst>
      <p:ext uri="{BB962C8B-B14F-4D97-AF65-F5344CB8AC3E}">
        <p14:creationId xmlns:p14="http://schemas.microsoft.com/office/powerpoint/2010/main" val="338821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104</Words>
  <Application>Microsoft Office PowerPoint</Application>
  <PresentationFormat>Widescreen</PresentationFormat>
  <Paragraphs>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Tenorite</vt:lpstr>
      <vt:lpstr>Custom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Dataflow Diagram</dc:title>
  <dc:creator>Uppaluri, Mr. Gowri Sai Anirudh</dc:creator>
  <cp:lastModifiedBy>Uppaluri, Mr. Gowri Sai Anirudh</cp:lastModifiedBy>
  <cp:revision>64</cp:revision>
  <dcterms:created xsi:type="dcterms:W3CDTF">2024-03-05T01:52:17Z</dcterms:created>
  <dcterms:modified xsi:type="dcterms:W3CDTF">2024-04-12T03:10:07Z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