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7772400" cy="10058400"/>
  <p:defaultTextStyle>
    <a:defPPr>
      <a:defRPr lang="en-GB"/>
    </a:defPPr>
    <a:lvl1pPr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1pPr>
    <a:lvl2pPr marL="742950" indent="-28575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2pPr>
    <a:lvl3pPr marL="1143000" indent="-22860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3pPr>
    <a:lvl4pPr marL="1600200" indent="-22860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4pPr>
    <a:lvl5pPr marL="2057400" indent="-22860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A499C7E2-5842-1048-3082-A277FBE0AB9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2425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B488B346-06A7-A94C-8671-B1FEFE069F3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A243D9C-C0FB-B015-9867-E1AAB647CCD4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F2D42F6-BF17-B4AA-F9C9-844D54A0E311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D81564E1-B5DA-015D-E2D2-5E588841CE28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6D833E42-9D56-81C8-5113-7B8C542223D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4C740DF3-791D-4003-9F3D-0B4B73BFF11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4F638D20-B01A-DC78-88E9-BDEE328B520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0917DB-0FC0-4D21-AC5F-DED43B9E3081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7" name="Rectangle 1">
            <a:extLst>
              <a:ext uri="{FF2B5EF4-FFF2-40B4-BE49-F238E27FC236}">
                <a16:creationId xmlns:a16="http://schemas.microsoft.com/office/drawing/2014/main" id="{D31DE66A-B2A3-BACC-978B-80396447C6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0013" y="763588"/>
            <a:ext cx="5030787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383E6DFA-F635-59E9-BAFD-A362FD7FA46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261D-3E62-5168-DE23-617FFAA50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23B2A-A9BA-FEE7-B3CA-B970A1BB8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7386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6BB60-71CB-F3A0-8941-717323727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13C15-268D-EFA4-7E54-B393462FF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010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8D2B4-54FF-A71B-59D3-A6FD7B7C4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22BA-7F70-F214-D873-8EF06269B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372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B759-F5D4-A05D-3FAC-884650E9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01A0C-214D-7FC5-744C-404EB9BDC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484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718A-26F0-50D0-AACB-44DC7F43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17D51-CA84-C963-BF0A-552E3BE3F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78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5D3B5-B374-FBB3-096A-CB9A379D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908B1-D6CF-E10F-21B9-36A950273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05D2C-38B8-2A7D-8454-B20817A89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687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E534-5AF0-3614-CE9D-A0799B57E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B40FC-FCCD-BB97-43E5-F95F68918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2B06F-D6CF-A6B4-46F8-662719927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F3B425-C061-4892-D0FB-05572AEF7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E7D0A3-B703-DF56-6020-9FC4AF9E9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130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3CC4-84F8-CDFD-0819-637A3A9A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656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89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CAF7-A8E5-6FA4-E056-5D8956BB2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D016C-D999-5D75-6239-46E22D646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E9D-C2B9-6F16-71E0-3DAFD3D5F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852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B6B1-F7A5-13D7-E642-E3A23888A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0A82E-9A35-8824-9145-749FE0F07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80A-1823-8DBF-9D91-19088B439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095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2pPr>
      <a:lvl3pPr marL="11430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3pPr>
      <a:lvl4pPr marL="16002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4pPr>
      <a:lvl5pPr marL="20574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5pPr>
      <a:lvl6pPr marL="25146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6pPr>
      <a:lvl7pPr marL="29718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7pPr>
      <a:lvl8pPr marL="34290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8pPr>
      <a:lvl9pPr marL="38862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9pPr>
    </p:titleStyle>
    <p:bodyStyle>
      <a:lvl1pPr marL="342900" indent="-342900" algn="ctr" rtl="0" fontAlgn="base">
        <a:lnSpc>
          <a:spcPct val="83000"/>
        </a:lnSpc>
        <a:spcBef>
          <a:spcPts val="1425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83000"/>
        </a:lnSpc>
        <a:spcBef>
          <a:spcPts val="1138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83000"/>
        </a:lnSpc>
        <a:spcBef>
          <a:spcPts val="86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83000"/>
        </a:lnSpc>
        <a:spcBef>
          <a:spcPts val="575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83000"/>
        </a:lnSpc>
        <a:spcBef>
          <a:spcPts val="288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>
            <a:extLst>
              <a:ext uri="{FF2B5EF4-FFF2-40B4-BE49-F238E27FC236}">
                <a16:creationId xmlns:a16="http://schemas.microsoft.com/office/drawing/2014/main" id="{5E3BFF73-9659-02FE-88DE-9BF657A02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6300"/>
            <a:ext cx="9144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8A7D0F-C6CB-B34D-2BA7-9FF2CE2B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1325563"/>
          </a:xfrm>
        </p:spPr>
        <p:txBody>
          <a:bodyPr/>
          <a:lstStyle/>
          <a:p>
            <a:r>
              <a:rPr lang="en-IN" dirty="0"/>
              <a:t>                                  </a:t>
            </a:r>
            <a:r>
              <a:rPr lang="en-IN" b="1" dirty="0">
                <a:latin typeface="Aptos Black" panose="020F0502020204030204" pitchFamily="34" charset="0"/>
              </a:rPr>
              <a:t>STYLE-X ER-DIAGRAM </a:t>
            </a:r>
            <a:r>
              <a:rPr lang="en-US" b="1" dirty="0">
                <a:highlight>
                  <a:srgbClr val="FFFFFF"/>
                </a:highlight>
                <a:latin typeface="Aptos Black" panose="020F0502020204030204" pitchFamily="34" charset="0"/>
              </a:rPr>
              <a:t> SCOPE : SPRINT 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 Black" panose="020F0502020204030204" pitchFamily="34" charset="0"/>
              </a:rPr>
              <a:t>3</a:t>
            </a:r>
            <a:endParaRPr lang="en-US" b="1" dirty="0">
              <a:latin typeface="Aptos Black" panose="020F050202020403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"/>
        <a:cs typeface="Source Han Sans CN"/>
      </a:majorFont>
      <a:minorFont>
        <a:latin typeface="Calibri"/>
        <a:ea typeface=""/>
        <a:cs typeface="Source Han Sans C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Source Han Sans C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Source Han Sans CN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Black</vt:lpstr>
      <vt:lpstr>Arial</vt:lpstr>
      <vt:lpstr>Calibri</vt:lpstr>
      <vt:lpstr>Times New Roman</vt:lpstr>
      <vt:lpstr>Office Theme</vt:lpstr>
      <vt:lpstr>                                  STYLE-X ER-DIAGRAM  SCOPE : SPRINT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Vineet Tamhane</dc:creator>
  <cp:lastModifiedBy>Vineet Tamhane</cp:lastModifiedBy>
  <cp:revision>5</cp:revision>
  <dcterms:modified xsi:type="dcterms:W3CDTF">2024-04-16T14:23:22Z</dcterms:modified>
</cp:coreProperties>
</file>