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24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5"/>
    <p:restoredTop sz="94719"/>
  </p:normalViewPr>
  <p:slideViewPr>
    <p:cSldViewPr snapToGrid="0">
      <p:cViewPr varScale="1">
        <p:scale>
          <a:sx n="142" d="100"/>
          <a:sy n="142" d="100"/>
        </p:scale>
        <p:origin x="18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B5A06-9C2F-BC6B-D0DF-A4D6E3CC0D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06C7BD-2EB6-EF88-733C-A9C43B44E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86637-B77F-C04D-3885-DEE664141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72A6-F09A-344B-B02C-31E7896CCCDD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85DE3-8DBE-360C-4498-BF9066A22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4DB79-677D-AE47-E64F-92D64A46E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498FC-DC30-3E4A-95B4-77896B6D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40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F6936-1B68-6E31-9CBA-A58147C41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088A63-B0BA-234A-7F4C-ED169636F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7685C-BE5D-71ED-1258-CAD44579D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72A6-F09A-344B-B02C-31E7896CCCDD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FEA99-FE16-9B1B-BE81-E0D6A70D8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C2BDF-3CCE-F4AB-267D-234882E08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498FC-DC30-3E4A-95B4-77896B6D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76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C6A62E-53DD-66A0-5EEB-41F2D87A65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11F576-24C3-E274-ACD0-79D9E1B866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E8B91-009B-45E8-7FFF-99EFE66D2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72A6-F09A-344B-B02C-31E7896CCCDD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0B294-4319-E38B-8BAB-6D8CC8C93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87AAA-DA9E-E694-D802-FD7677EA0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498FC-DC30-3E4A-95B4-77896B6D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470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4B69F-DDE6-3B9E-905E-72550920D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0B268-D0ED-2C6F-42CC-0E59F98FF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EC346-EB05-FF7A-1823-4F03527CE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72A6-F09A-344B-B02C-31E7896CCCDD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8A200-F83E-1E9D-C9E1-4950C4A9B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9D0D0-13B3-B7F8-77AD-16FF430E8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498FC-DC30-3E4A-95B4-77896B6D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08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AB9E1-8150-A57E-8F6A-0AFB05417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D9F79-3ADA-D83B-7FB7-87F14AD83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08AB6-885E-03AC-B32A-5ED5DEB8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72A6-F09A-344B-B02C-31E7896CCCDD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3B638-7B12-7D91-A51B-5D3ACC9F7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BDFBF-FFD5-FD21-7DCC-E8AD2F4F8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498FC-DC30-3E4A-95B4-77896B6D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11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66C60-D64D-38F1-66E7-D05F0D4C6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36036-9931-8914-A100-4E9C4FC795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3F1C1A-7DC4-3898-3127-4935714EC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1FF9FB-C113-DED0-3E2D-0B1BC6708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72A6-F09A-344B-B02C-31E7896CCCDD}" type="datetimeFigureOut">
              <a:rPr lang="en-US" smtClean="0"/>
              <a:t>2/8/24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5DB79-5389-735F-CC40-F29A10741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417901-62DB-8B84-8A23-99C855D15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498FC-DC30-3E4A-95B4-77896B6D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77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A60C9-F38B-37F2-7285-44DA8BF0D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8EB5C-13FE-5BCB-C42C-539CAC713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B89924-6B6E-2AA4-B51D-73A55E3BF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A56B76-2389-402E-DA44-E356982C1D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C224AB-1620-FCEB-5370-ACE83C349F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57564B-AA8D-363F-D9F2-5BBD24FA5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72A6-F09A-344B-B02C-31E7896CCCDD}" type="datetimeFigureOut">
              <a:rPr lang="en-US" smtClean="0"/>
              <a:t>2/8/24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5F2B4F-2680-1FFD-9282-937A01BC9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A24FF3-16C5-D2F7-5AC3-2237FDC53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498FC-DC30-3E4A-95B4-77896B6D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76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332EE-C251-2934-8406-9595AD2A8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101194-6CA0-6164-2146-CB91C462C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72A6-F09A-344B-B02C-31E7896CCCDD}" type="datetimeFigureOut">
              <a:rPr lang="en-US" smtClean="0"/>
              <a:t>2/8/24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083F00-11C7-3435-B668-2F73A2F8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4D2B34-5031-A0CD-7F93-B9D6B42AF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498FC-DC30-3E4A-95B4-77896B6D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3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7F98E1-D9F2-C101-46E5-7344ED658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72A6-F09A-344B-B02C-31E7896CCCDD}" type="datetimeFigureOut">
              <a:rPr lang="en-US" smtClean="0"/>
              <a:t>2/8/24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DF3472-7DC5-AEB1-CD62-B5D266213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6ECDD-AD96-7755-BFEB-A4321FE5B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498FC-DC30-3E4A-95B4-77896B6D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021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A5ADF-B934-017A-E3BA-2BB77A9A3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87E9D-72DA-4E62-91CF-E26FC50CE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7346AE-4EE3-022E-3C83-1BF9A105E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62623-C0FC-0652-33A1-3B8DCE45C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72A6-F09A-344B-B02C-31E7896CCCDD}" type="datetimeFigureOut">
              <a:rPr lang="en-US" smtClean="0"/>
              <a:t>2/8/24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187D9-2A65-01C5-17B8-E39CBF1E9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CB7C4-6E01-C310-A003-E230ACFAA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498FC-DC30-3E4A-95B4-77896B6D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819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1FFD6-B61D-CCFD-A553-52D5F250F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B80168-090B-95EF-5281-8AA1B1854B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2273B6-0B53-7B84-98BA-2EB996E05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6A108-D83F-0C21-5B8A-E67D0060F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72A6-F09A-344B-B02C-31E7896CCCDD}" type="datetimeFigureOut">
              <a:rPr lang="en-US" smtClean="0"/>
              <a:t>2/8/24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960F0F-93CB-D302-5C09-84C751754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56975-CD0C-0E50-4153-EF831E3CE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498FC-DC30-3E4A-95B4-77896B6D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33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5B614D-040A-F9A5-8F58-BC45BDB7E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39001-0713-C8F9-F06B-D616A6699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65ED7-5CF0-4731-064D-B554F623A4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972A6-F09A-344B-B02C-31E7896CCCDD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725A0-CE5C-1F7A-8038-B87F1F4C49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825A9-EBC9-9E64-2642-1B80633FD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498FC-DC30-3E4A-95B4-77896B6D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63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D4BA7-92DB-5242-A1D6-586FC1A1F2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7909" y="2023110"/>
            <a:ext cx="2469624" cy="2846070"/>
          </a:xfrm>
        </p:spPr>
        <p:txBody>
          <a:bodyPr anchor="ctr">
            <a:normAutofit/>
          </a:bodyPr>
          <a:lstStyle/>
          <a:p>
            <a:pPr algn="l"/>
            <a:r>
              <a:rPr lang="en-US" sz="3100" b="1">
                <a:latin typeface="Arial" panose="020B0604020202020204" pitchFamily="34" charset="0"/>
                <a:cs typeface="Arial" panose="020B0604020202020204" pitchFamily="34" charset="0"/>
              </a:rPr>
              <a:t>BRM AND SIPOC DIAGRAMS AND USER ROLES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74FB7-BEE5-EF48-622C-737FDA7213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7908" y="5086350"/>
            <a:ext cx="2446465" cy="1178298"/>
          </a:xfrm>
        </p:spPr>
        <p:txBody>
          <a:bodyPr>
            <a:normAutofit/>
          </a:bodyPr>
          <a:lstStyle/>
          <a:p>
            <a:pPr algn="l"/>
            <a:r>
              <a:rPr lang="en-US" sz="1600" b="1"/>
              <a:t>TEAM 1 CAPSTONE PROJECT CRN 21180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10A2F0-11E2-F236-C1DE-472311712B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497" r="1" b="1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9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white background with black and white clouds&#10;&#10;Description automatically generated">
            <a:extLst>
              <a:ext uri="{FF2B5EF4-FFF2-40B4-BE49-F238E27FC236}">
                <a16:creationId xmlns:a16="http://schemas.microsoft.com/office/drawing/2014/main" id="{5252CFE0-CE2F-79DD-7A27-BB50F6152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76" y="226483"/>
            <a:ext cx="10948771" cy="6405033"/>
          </a:xfrm>
          <a:prstGeom prst="round2DiagRect">
            <a:avLst>
              <a:gd name="adj1" fmla="val 15658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8DCCBF2-DD4C-3177-3E7F-584AA88E9D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407" b="11283"/>
          <a:stretch/>
        </p:blipFill>
        <p:spPr>
          <a:xfrm>
            <a:off x="1681316" y="147118"/>
            <a:ext cx="8711382" cy="65605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D7A4293-AD1A-493E-0B91-D05F6FF9460A}"/>
              </a:ext>
            </a:extLst>
          </p:cNvPr>
          <p:cNvSpPr txBox="1"/>
          <p:nvPr/>
        </p:nvSpPr>
        <p:spPr>
          <a:xfrm>
            <a:off x="29093" y="2270600"/>
            <a:ext cx="71846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</a:t>
            </a:r>
          </a:p>
          <a:p>
            <a:r>
              <a:rPr lang="en-US" sz="4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</a:t>
            </a:r>
          </a:p>
          <a:p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</a:t>
            </a:r>
            <a:r>
              <a:rPr lang="en-US" sz="4800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93508A-48C6-5ACD-B1F1-EE32E5BD5575}"/>
              </a:ext>
            </a:extLst>
          </p:cNvPr>
          <p:cNvSpPr txBox="1"/>
          <p:nvPr/>
        </p:nvSpPr>
        <p:spPr>
          <a:xfrm>
            <a:off x="8633013" y="3357526"/>
            <a:ext cx="15508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rgbClr val="B9243E"/>
                </a:solidFill>
              </a:rPr>
              <a:t>StyleX</a:t>
            </a:r>
            <a:r>
              <a:rPr lang="en-US" sz="1050" dirty="0">
                <a:solidFill>
                  <a:srgbClr val="B9243E"/>
                </a:solidFill>
              </a:rPr>
              <a:t> Mission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5A1D26-4D25-4711-98BC-2DBE520F8F17}"/>
              </a:ext>
            </a:extLst>
          </p:cNvPr>
          <p:cNvSpPr txBox="1"/>
          <p:nvPr/>
        </p:nvSpPr>
        <p:spPr>
          <a:xfrm>
            <a:off x="8633013" y="4325008"/>
            <a:ext cx="167756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rgbClr val="B9243E"/>
                </a:solidFill>
              </a:rPr>
              <a:t>StyleX</a:t>
            </a:r>
            <a:r>
              <a:rPr lang="en-US" sz="1000" dirty="0">
                <a:solidFill>
                  <a:srgbClr val="B9243E"/>
                </a:solidFill>
              </a:rPr>
              <a:t> Mission</a:t>
            </a:r>
          </a:p>
        </p:txBody>
      </p:sp>
    </p:spTree>
    <p:extLst>
      <p:ext uri="{BB962C8B-B14F-4D97-AF65-F5344CB8AC3E}">
        <p14:creationId xmlns:p14="http://schemas.microsoft.com/office/powerpoint/2010/main" val="4072753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E50D1-D93F-47BF-630A-E3D6937FB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141711"/>
            <a:ext cx="3234466" cy="3474364"/>
          </a:xfrm>
          <a:prstGeom prst="ellipse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SIPOC MODEL</a:t>
            </a:r>
          </a:p>
        </p:txBody>
      </p:sp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id="{33193FD5-6A49-7562-EA76-F15D42E15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486D1FE4-C237-44F0-FB4B-7DC7C1C43B3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/>
        </p:blipFill>
        <p:spPr bwMode="auto">
          <a:xfrm>
            <a:off x="3996467" y="-5562"/>
            <a:ext cx="7880901" cy="687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659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E5AD1-1467-E325-FB0C-B77F1B3EE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597" y="391004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ROLES BY BUSINESS GROUPS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9039E0-DE69-9B68-1712-BA36616DBC51}"/>
              </a:ext>
            </a:extLst>
          </p:cNvPr>
          <p:cNvSpPr txBox="1"/>
          <p:nvPr/>
        </p:nvSpPr>
        <p:spPr>
          <a:xfrm>
            <a:off x="755752" y="1432301"/>
            <a:ext cx="57811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EXTERNAL USERS: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AE29CD-D9E9-FBE2-7E20-EC4E99A37E82}"/>
              </a:ext>
            </a:extLst>
          </p:cNvPr>
          <p:cNvSpPr txBox="1"/>
          <p:nvPr/>
        </p:nvSpPr>
        <p:spPr>
          <a:xfrm>
            <a:off x="838199" y="2550991"/>
            <a:ext cx="1882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INTERNAL USERS :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67ADC7AB-6E0F-A07F-DB4D-1F74BDC15F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5607603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51134902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2132597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USER ROLES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TEAM MEMBERS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82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Subscribed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Sharath, Vineet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999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Guest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Rohith, Kalpana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025939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8CFBE224-B25E-B57D-320F-B207C31982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3612802"/>
              </p:ext>
            </p:extLst>
          </p:nvPr>
        </p:nvGraphicFramePr>
        <p:xfrm>
          <a:off x="838199" y="3680170"/>
          <a:ext cx="10515601" cy="254790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253135">
                  <a:extLst>
                    <a:ext uri="{9D8B030D-6E8A-4147-A177-3AD203B41FA5}">
                      <a16:colId xmlns:a16="http://schemas.microsoft.com/office/drawing/2014/main" val="355170299"/>
                    </a:ext>
                  </a:extLst>
                </a:gridCol>
                <a:gridCol w="3359021">
                  <a:extLst>
                    <a:ext uri="{9D8B030D-6E8A-4147-A177-3AD203B41FA5}">
                      <a16:colId xmlns:a16="http://schemas.microsoft.com/office/drawing/2014/main" val="3188338591"/>
                    </a:ext>
                  </a:extLst>
                </a:gridCol>
                <a:gridCol w="1903445">
                  <a:extLst>
                    <a:ext uri="{9D8B030D-6E8A-4147-A177-3AD203B41FA5}">
                      <a16:colId xmlns:a16="http://schemas.microsoft.com/office/drawing/2014/main" val="2005654865"/>
                    </a:ext>
                  </a:extLst>
                </a:gridCol>
              </a:tblGrid>
              <a:tr h="29734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BUSINESS GROUP 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3" marR="9333" marT="933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USER ROLES 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3" marR="9333" marT="9333" marB="0" anchor="b">
                    <a:lnL w="12700" cmpd="sng">
                      <a:noFill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TEAM MEMBERS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3" marR="9333" marT="9333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904257"/>
                  </a:ext>
                </a:extLst>
              </a:tr>
              <a:tr h="29734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Inventory Management</a:t>
                      </a:r>
                    </a:p>
                  </a:txBody>
                  <a:tcPr marL="9333" marR="9333" marT="9333" marB="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Inventory Analyst</a:t>
                      </a:r>
                    </a:p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Inventory Coordinator</a:t>
                      </a:r>
                    </a:p>
                  </a:txBody>
                  <a:tcPr marL="9333" marR="9333" marT="93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Anirudh , Nikhil </a:t>
                      </a:r>
                    </a:p>
                  </a:txBody>
                  <a:tcPr marL="9333" marR="9333" marT="9333" marB="0" anchor="b"/>
                </a:tc>
                <a:extLst>
                  <a:ext uri="{0D108BD9-81ED-4DB2-BD59-A6C34878D82A}">
                    <a16:rowId xmlns:a16="http://schemas.microsoft.com/office/drawing/2014/main" val="233392127"/>
                  </a:ext>
                </a:extLst>
              </a:tr>
              <a:tr h="29734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Delivery Management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3" marR="9333" marT="9333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Logistics Manager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Delivery Operations Specialist</a:t>
                      </a:r>
                    </a:p>
                  </a:txBody>
                  <a:tcPr marL="9333" marR="9333" marT="93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Sakshi , </a:t>
                      </a:r>
                      <a:r>
                        <a:rPr lang="en-US" sz="1200" u="none" strike="noStrike" dirty="0" err="1">
                          <a:effectLst/>
                        </a:rPr>
                        <a:t>Dhivya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3" marR="9333" marT="9333" marB="0" anchor="b"/>
                </a:tc>
                <a:extLst>
                  <a:ext uri="{0D108BD9-81ED-4DB2-BD59-A6C34878D82A}">
                    <a16:rowId xmlns:a16="http://schemas.microsoft.com/office/drawing/2014/main" val="2521628647"/>
                  </a:ext>
                </a:extLst>
              </a:tr>
              <a:tr h="29734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Sales Management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3" marR="9333" marT="9333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 Strategist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Account Manager</a:t>
                      </a:r>
                    </a:p>
                  </a:txBody>
                  <a:tcPr marL="9333" marR="9333" marT="93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Anirudh, Ram Prakash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3" marR="9333" marT="9333" marB="0" anchor="b"/>
                </a:tc>
                <a:extLst>
                  <a:ext uri="{0D108BD9-81ED-4DB2-BD59-A6C34878D82A}">
                    <a16:rowId xmlns:a16="http://schemas.microsoft.com/office/drawing/2014/main" val="2788684799"/>
                  </a:ext>
                </a:extLst>
              </a:tr>
              <a:tr h="29734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Customer Support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3" marR="9333" marT="9333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Customer Service Representative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Support Team Lead</a:t>
                      </a:r>
                    </a:p>
                  </a:txBody>
                  <a:tcPr marL="9333" marR="9333" marT="9333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Aisha , </a:t>
                      </a:r>
                      <a:r>
                        <a:rPr lang="en-US" sz="1200" u="none" strike="noStrike" dirty="0" err="1">
                          <a:effectLst/>
                        </a:rPr>
                        <a:t>Honghao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3" marR="9333" marT="9333" marB="0" anchor="b"/>
                </a:tc>
                <a:extLst>
                  <a:ext uri="{0D108BD9-81ED-4DB2-BD59-A6C34878D82A}">
                    <a16:rowId xmlns:a16="http://schemas.microsoft.com/office/drawing/2014/main" val="2442477564"/>
                  </a:ext>
                </a:extLst>
              </a:tr>
              <a:tr h="29734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Finance Management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3" marR="9333" marT="9333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Financial Analyst</a:t>
                      </a:r>
                    </a:p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Financial Transactions Coordinator</a:t>
                      </a:r>
                    </a:p>
                  </a:txBody>
                  <a:tcPr marL="9333" marR="9333" marT="93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Somil</a:t>
                      </a:r>
                      <a:r>
                        <a:rPr lang="en-US" sz="1200" u="none" strike="noStrike" dirty="0">
                          <a:effectLst/>
                        </a:rPr>
                        <a:t> , Nikhil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3" marR="9333" marT="9333" marB="0" anchor="b"/>
                </a:tc>
                <a:extLst>
                  <a:ext uri="{0D108BD9-81ED-4DB2-BD59-A6C34878D82A}">
                    <a16:rowId xmlns:a16="http://schemas.microsoft.com/office/drawing/2014/main" val="3726509834"/>
                  </a:ext>
                </a:extLst>
              </a:tr>
              <a:tr h="2975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Product Packaging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3" marR="9333" marT="93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Packaging Designer</a:t>
                      </a:r>
                    </a:p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Packaging Operations Manager</a:t>
                      </a:r>
                    </a:p>
                  </a:txBody>
                  <a:tcPr marL="9333" marR="9333" marT="933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Sivasai</a:t>
                      </a:r>
                      <a:r>
                        <a:rPr lang="en-US" sz="1200" u="none" strike="noStrike" dirty="0">
                          <a:effectLst/>
                        </a:rPr>
                        <a:t>, Gauri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3" marR="9333" marT="9333" marB="0" anchor="b"/>
                </a:tc>
                <a:extLst>
                  <a:ext uri="{0D108BD9-81ED-4DB2-BD59-A6C34878D82A}">
                    <a16:rowId xmlns:a16="http://schemas.microsoft.com/office/drawing/2014/main" val="268469404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A3EF514-6C5B-60C2-AAA3-09CCB9BFCF6C}"/>
              </a:ext>
            </a:extLst>
          </p:cNvPr>
          <p:cNvSpPr txBox="1"/>
          <p:nvPr/>
        </p:nvSpPr>
        <p:spPr>
          <a:xfrm>
            <a:off x="760739" y="3059668"/>
            <a:ext cx="1829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INTERNAL USERS:</a:t>
            </a:r>
          </a:p>
        </p:txBody>
      </p:sp>
    </p:spTree>
    <p:extLst>
      <p:ext uri="{BB962C8B-B14F-4D97-AF65-F5344CB8AC3E}">
        <p14:creationId xmlns:p14="http://schemas.microsoft.com/office/powerpoint/2010/main" val="3578719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116</Words>
  <Application>Microsoft Macintosh PowerPoint</Application>
  <PresentationFormat>Widescreen</PresentationFormat>
  <Paragraphs>47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BRM AND SIPOC DIAGRAMS AND USER ROLES </vt:lpstr>
      <vt:lpstr>PowerPoint Presentation</vt:lpstr>
      <vt:lpstr>SIPOC MODEL</vt:lpstr>
      <vt:lpstr>USER ROLES BY BUSINESS GROUPS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BRM AND SIPOC DIAGRAMS</dc:title>
  <dc:creator>Tamhane, Mr. Vineet Sanjay</dc:creator>
  <cp:lastModifiedBy>Tamhane, Mr. Vineet Sanjay</cp:lastModifiedBy>
  <cp:revision>35</cp:revision>
  <dcterms:created xsi:type="dcterms:W3CDTF">2024-02-04T19:14:19Z</dcterms:created>
  <dcterms:modified xsi:type="dcterms:W3CDTF">2024-02-08T17:09:51Z</dcterms:modified>
</cp:coreProperties>
</file>