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D48-0456-1588-DC25-0F15F7977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72E87-55ED-102E-B6FC-257AF884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877B-EE8F-D4A4-6B8B-A70C9FD9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5E8C-85E5-66B2-D9B5-F6044903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62E9-FCF8-81F6-BF96-7C228AA9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6E8F-5853-F8A9-6856-F4CE66C4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8FAF3-4F32-0525-7F43-C412C105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B80E-BB38-2EBE-0994-690F19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5C40-1AF2-EBDC-912A-1B6D7CD2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5A50-40A9-FBFF-1804-D6C12E7C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C403A-8452-D7F7-3F6B-2915B38ED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5A55-A428-02F0-8C18-7DCF3683F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15EF-2B0D-F5C3-385B-CB6B575F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E201-4140-234C-E786-EE11F29A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A3AB-CF1C-A633-371D-F641B11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E827-C759-5885-D259-744DDCAE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667B-A8C7-B0E7-3029-7A505914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453E-E051-BE41-DF34-F3C506B1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156D-1A5C-2B23-FFF6-75F7A521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F626-80E6-0A02-2C9C-31E5E4B7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E02-0B28-E36C-86F7-58D7E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6165-A0BD-6941-9369-153B47AB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4173-C789-48F8-17BB-673C8D2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BDBF-870D-B289-AC81-10242C4D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4B37-95DE-4FAE-0FBD-A3700A87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F7F-1B52-9A04-33B9-664C2960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E73E-98FD-C228-F6C7-C90216F0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F0107-0365-2698-B6E8-7F8E635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97E7-0206-7147-460A-6CDFC221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4954-D7CB-B4DF-7530-E752ADE6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95CF-4BE7-6BD6-9381-02A68AB9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EFFB-2EAE-D4F6-8DA4-9A333241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27FB-208C-0757-E822-6496B69C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F1CF-A753-24ED-82BF-C0C8AE96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CF117-346F-5877-A655-0326E9FA6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4D5A-82C9-9720-BC14-B75B874E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A812E-7710-0D1D-364D-7851F8E5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4B9D5-EB7B-FEEB-4E49-50D7E72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01B1C-E3DD-F12B-4E29-2CC90B94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5048-1E93-C96F-E6C3-DCD06550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EF015-36EC-0C3F-DBDF-1C705723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64270-D144-25FC-5BFB-CB93FE60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B1D5F-1678-9565-C58E-06304D33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E2BDA-9825-FFD6-2A2B-F7977CEC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EB43C-0C89-B080-92B4-FFEB7328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F2B5-B672-3DC4-D770-72DF1B8A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271-9EE3-BACD-B137-9C2C84D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3D3E-6DB1-F2A1-4137-72B13E9B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CC1EB-9330-4B7B-EF0B-2252D928C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B550-C825-1DCA-0CB1-B14CAE81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32481-21F0-70B6-13B1-4E68D958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F86D-4B7D-119B-B20A-DCCACAFD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59B8-55CF-1C91-F0FE-F090A805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0065-60BC-E055-89E6-518D6120A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D0F95-3EDB-B503-5BE8-0E3DC8F4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28D60-4FAF-8D10-6529-29171DE4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9918B-9788-310F-832C-82ACDDF1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9649-9298-B152-7F51-9E67DBE6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33A44-861C-1AA9-4AA9-9A0C0C7D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9AED-01E3-99D7-F898-7A48AE1C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6962-055A-F157-8886-75FE774B4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7301-B15A-5F49-A9B4-C290CB3BF26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7BC3-AAE2-0F58-F9E5-AA0161DF2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B156-D431-2E5D-70E8-BAFA928EA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9238-3C4B-DF44-BF01-12737013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58B7-8EF3-3965-BB9A-7589F426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005" y="309080"/>
            <a:ext cx="3281990" cy="956306"/>
          </a:xfrm>
        </p:spPr>
        <p:txBody>
          <a:bodyPr>
            <a:noAutofit/>
          </a:bodyPr>
          <a:lstStyle/>
          <a:p>
            <a:r>
              <a:rPr lang="en-US" sz="1600" b="0" i="0" dirty="0">
                <a:effectLst/>
                <a:latin typeface="Abadi" panose="020F0502020204030204" pitchFamily="34" charset="0"/>
              </a:rPr>
              <a:t>Application: </a:t>
            </a:r>
            <a:r>
              <a:rPr lang="en-US" altLang="zh-CN" sz="1600" b="0" i="0" dirty="0" err="1">
                <a:effectLst/>
                <a:latin typeface="Abadi" panose="020F0502020204030204" pitchFamily="34" charset="0"/>
              </a:rPr>
              <a:t>StyleX</a:t>
            </a:r>
            <a:br>
              <a:rPr lang="en-US" sz="1600" dirty="0">
                <a:latin typeface="Abadi" panose="020F0502020204030204" pitchFamily="34" charset="0"/>
              </a:rPr>
            </a:br>
            <a:r>
              <a:rPr lang="en-US" sz="1600" b="0" i="0" dirty="0">
                <a:effectLst/>
                <a:latin typeface="Abadi" panose="020F0502020204030204" pitchFamily="34" charset="0"/>
              </a:rPr>
              <a:t>Type: </a:t>
            </a:r>
            <a:r>
              <a:rPr lang="en-US" sz="1600" dirty="0">
                <a:latin typeface="Abadi" panose="020F0502020204030204" pitchFamily="34" charset="0"/>
                <a:ea typeface="+mn-ea"/>
                <a:cs typeface="+mn-cs"/>
              </a:rPr>
              <a:t>Application</a:t>
            </a:r>
            <a:r>
              <a:rPr lang="en-US" sz="1600" b="0" i="0" dirty="0">
                <a:effectLst/>
                <a:latin typeface="Abadi" panose="020F0502020204030204" pitchFamily="34" charset="0"/>
              </a:rPr>
              <a:t> Architecture</a:t>
            </a:r>
            <a:br>
              <a:rPr lang="en-US" sz="1600" dirty="0">
                <a:latin typeface="Abadi" panose="020F0502020204030204" pitchFamily="34" charset="0"/>
              </a:rPr>
            </a:br>
            <a:r>
              <a:rPr lang="en-US" sz="1600" b="0" i="0" dirty="0">
                <a:effectLst/>
                <a:latin typeface="Abadi" panose="020F0502020204030204" pitchFamily="34" charset="0"/>
              </a:rPr>
              <a:t>View: Logica</a:t>
            </a:r>
            <a:r>
              <a:rPr lang="en-US" altLang="zh-CN" sz="1600" b="0" i="0" dirty="0">
                <a:effectLst/>
                <a:latin typeface="Abadi" panose="020F0502020204030204" pitchFamily="34" charset="0"/>
              </a:rPr>
              <a:t>l</a:t>
            </a:r>
            <a:r>
              <a:rPr lang="en-US" sz="1600" b="0" i="0" dirty="0">
                <a:effectLst/>
                <a:latin typeface="Abadi" panose="020F0502020204030204" pitchFamily="34" charset="0"/>
              </a:rPr>
              <a:t> View</a:t>
            </a:r>
            <a:br>
              <a:rPr lang="en-US" sz="1600" dirty="0">
                <a:latin typeface="Abadi" panose="020F0502020204030204" pitchFamily="34" charset="0"/>
              </a:rPr>
            </a:br>
            <a:r>
              <a:rPr lang="en-US" sz="1600" b="0" i="0" dirty="0">
                <a:effectLst/>
                <a:latin typeface="Abadi" panose="020F0502020204030204" pitchFamily="34" charset="0"/>
              </a:rPr>
              <a:t>Style: Layered Architecture Pattern</a:t>
            </a:r>
            <a:endParaRPr lang="en-US" sz="1600" dirty="0">
              <a:latin typeface="Abadi" panose="020F0502020204030204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6BCBBF-0C6B-D680-E1BF-BCD2AA42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9" y="1403128"/>
            <a:ext cx="10519021" cy="47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44714-5C4D-1985-CA39-480DE805CE12}"/>
              </a:ext>
            </a:extLst>
          </p:cNvPr>
          <p:cNvSpPr txBox="1"/>
          <p:nvPr/>
        </p:nvSpPr>
        <p:spPr>
          <a:xfrm>
            <a:off x="4282965" y="296969"/>
            <a:ext cx="3626069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Application: </a:t>
            </a:r>
            <a:r>
              <a:rPr lang="en-US" altLang="zh-CN" sz="1600" dirty="0" err="1">
                <a:latin typeface="Abadi" panose="020F0502020204030204" pitchFamily="34" charset="0"/>
                <a:ea typeface="+mj-ea"/>
                <a:cs typeface="+mj-cs"/>
              </a:rPr>
              <a:t>StyleX</a:t>
            </a:r>
            <a:b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</a:b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Type: Application Architecture</a:t>
            </a:r>
            <a:b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</a:b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View: </a:t>
            </a:r>
            <a:r>
              <a:rPr lang="en-US" altLang="zh-CN" sz="1600" dirty="0">
                <a:latin typeface="Abadi" panose="020F0502020204030204" pitchFamily="34" charset="0"/>
                <a:ea typeface="+mj-ea"/>
                <a:cs typeface="+mj-cs"/>
              </a:rPr>
              <a:t>Process</a:t>
            </a: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 View</a:t>
            </a:r>
            <a:b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</a:b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Style: </a:t>
            </a:r>
            <a:r>
              <a:rPr lang="en-US" altLang="zh-CN" sz="1600" dirty="0">
                <a:latin typeface="Abadi" panose="020F0502020204030204" pitchFamily="34" charset="0"/>
                <a:ea typeface="+mj-ea"/>
                <a:cs typeface="+mj-cs"/>
              </a:rPr>
              <a:t>Client-Server</a:t>
            </a:r>
            <a:r>
              <a:rPr lang="zh-CN" altLang="en-US" sz="1600" dirty="0">
                <a:latin typeface="Abadi" panose="020F0502020204030204" pitchFamily="34" charset="0"/>
                <a:ea typeface="+mj-ea"/>
                <a:cs typeface="+mj-cs"/>
              </a:rPr>
              <a:t> </a:t>
            </a:r>
            <a:r>
              <a:rPr lang="en-US" sz="1600" dirty="0">
                <a:latin typeface="Abadi" panose="020F0502020204030204" pitchFamily="34" charset="0"/>
                <a:ea typeface="+mj-ea"/>
                <a:cs typeface="+mj-cs"/>
              </a:rPr>
              <a:t>Pattern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2AA91-0C07-9242-46F2-1DFF46001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r="508" b="13471"/>
          <a:stretch/>
        </p:blipFill>
        <p:spPr>
          <a:xfrm>
            <a:off x="1035689" y="1376855"/>
            <a:ext cx="10120623" cy="49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Application: StyleX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StyleX Type: Application Architecture View: Logical View Style: Layered Architeclture Pattern</dc:title>
  <dc:creator>Zhu, Mr. Honghao</dc:creator>
  <cp:lastModifiedBy>Zhu, Mr. Honghao</cp:lastModifiedBy>
  <cp:revision>6</cp:revision>
  <dcterms:created xsi:type="dcterms:W3CDTF">2024-02-15T21:32:50Z</dcterms:created>
  <dcterms:modified xsi:type="dcterms:W3CDTF">2024-02-24T04:06:53Z</dcterms:modified>
</cp:coreProperties>
</file>