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C01E55-A766-49A1-A7F5-10B9B8B40F7A}" type="datetime">
              <a:rPr b="0" lang="en-US" sz="1200" spc="-1" strike="noStrike">
                <a:solidFill>
                  <a:srgbClr val="787878"/>
                </a:solidFill>
                <a:latin typeface="Aptos"/>
              </a:rPr>
              <a:t>2/19/24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BEE3F6-27CD-4E71-9329-CC4E3FE32C5B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20760"/>
            <a:ext cx="10591920" cy="1142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TEAM 1 – GROUP 1 &amp; 2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PROJECT : StyleX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Functional Decomposition Diagram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796320" y="1690560"/>
            <a:ext cx="10599120" cy="363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14280"/>
            <a:ext cx="10515240" cy="85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StyleX: Fishbone Diagram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4" name="Picture 4" descr=""/>
          <p:cNvPicPr/>
          <p:nvPr/>
        </p:nvPicPr>
        <p:blipFill>
          <a:blip r:embed="rId1"/>
          <a:stretch/>
        </p:blipFill>
        <p:spPr>
          <a:xfrm>
            <a:off x="2365920" y="1168560"/>
            <a:ext cx="7701120" cy="50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Neat_Office/6.2.8.2$Windows_x86 LibreOffice_project/</Application>
  <Words>9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2024-02-17T18:41:20Z</dcterms:created>
  <dc:creator>Sharath C V</dc:creator>
  <dc:description/>
  <dc:language>en-US</dc:language>
  <cp:lastModifiedBy/>
  <dcterms:modified xsi:type="dcterms:W3CDTF">2024-02-19T11:50:41Z</dcterms:modified>
  <cp:revision>4</cp:revision>
  <dc:subject/>
  <dc:title>Functional Decomposition and Fishbone Diagrams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