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7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9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1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4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2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A65912-B799-4845-AFF4-6B1063171B4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B982DA-233F-C34E-9DFB-0C590DA0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ul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480-B8B7-B819-7DA9-E852C4D5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STYLE-X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52FF0-1F1F-738A-FD4E-2CA6F8D22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5395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0F68-B9BB-7EC8-A0F5-2BA4DAAD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9C55-3F0D-1D1C-0D09-E33529AC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13779-A42A-AED9-C114-49BEB801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0"/>
            <a:ext cx="12192001" cy="6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3AFE-2E5A-F5B4-A652-0F66550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CBEE-22AA-4218-3EC5-1F4F40EF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DB8E7-0B6F-BE9F-3971-49A58398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5BAB-03C7-1213-A23B-1422D7C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CFC4-475E-3880-F72D-058E5586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8B7BB-3361-2649-15CD-5739A9CF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F18F-F5E1-7277-B51F-679CB0EF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BC91-6474-09F1-C6B5-99FEACB9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35C9F-623A-F2BC-708E-352B8EF5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2D3C-7042-71C4-30D8-04F44F41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INSPIRATION : NUULY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4D68-86CC-F21C-5AB1-0451C852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 : </a:t>
            </a:r>
            <a:r>
              <a:rPr lang="en-US" b="1" dirty="0">
                <a:hlinkClick r:id="rId2"/>
              </a:rPr>
              <a:t>https://www.nuuly.com</a:t>
            </a:r>
            <a:r>
              <a:rPr lang="en-US" b="1" dirty="0"/>
              <a:t> </a:t>
            </a:r>
          </a:p>
          <a:p>
            <a:r>
              <a:rPr lang="en-US" b="1" dirty="0"/>
              <a:t>Diverse Selection: Nuuly offers a wide range of designer brands and styles to cater to various tastes and occasions.</a:t>
            </a:r>
          </a:p>
          <a:p>
            <a:r>
              <a:rPr lang="en-US" b="1" dirty="0"/>
              <a:t>Flexible Rental Options: Providing both one-time rentals and subscription models to suit different customer needs and preferences.</a:t>
            </a:r>
          </a:p>
          <a:p>
            <a:r>
              <a:rPr lang="en-US" b="1" dirty="0"/>
              <a:t>Personalization: Offering recommendations based on user preferences and past rentals.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6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{EE4BFFE5-1652-9E45-B576-A79ACD62AEF3}tf10001064</Template>
  <TotalTime>24</TotalTime>
  <Words>71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STYLE-X PROTOTYPE </vt:lpstr>
      <vt:lpstr>LANDING PAGE</vt:lpstr>
      <vt:lpstr>PowerPoint Presentation</vt:lpstr>
      <vt:lpstr>PowerPoint Presentation</vt:lpstr>
      <vt:lpstr>PowerPoint Presentation</vt:lpstr>
      <vt:lpstr>DESIGN INSPIRATION : NUULY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STYLE-X PROTOTYPE </dc:title>
  <dc:creator>Tamhane, Mr. Vineet Sanjay</dc:creator>
  <cp:lastModifiedBy>Zhu, Mr. Honghao</cp:lastModifiedBy>
  <cp:revision>7</cp:revision>
  <dcterms:created xsi:type="dcterms:W3CDTF">2024-02-09T03:36:11Z</dcterms:created>
  <dcterms:modified xsi:type="dcterms:W3CDTF">2024-02-09T18:42:24Z</dcterms:modified>
</cp:coreProperties>
</file>