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/>
    <p:restoredTop sz="94690"/>
  </p:normalViewPr>
  <p:slideViewPr>
    <p:cSldViewPr snapToGrid="0">
      <p:cViewPr varScale="1">
        <p:scale>
          <a:sx n="111" d="100"/>
          <a:sy n="111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5A06-9C2F-BC6B-D0DF-A4D6E3CC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6C7BD-2EB6-EF88-733C-A9C43B44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6637-B77F-C04D-3885-DEE66414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5DE3-8DBE-360C-4498-BF9066A2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DB79-677D-AE47-E64F-92D64A46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6936-1B68-6E31-9CBA-A58147C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8A63-B0BA-234A-7F4C-ED169636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685C-BE5D-71ED-1258-CAD4457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EA99-FE16-9B1B-BE81-E0D6A70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2BDF-3CCE-F4AB-267D-234882E0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A62E-53DD-66A0-5EEB-41F2D87A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F576-24C3-E274-ACD0-79D9E1B8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8B91-009B-45E8-7FFF-99EFE66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B294-4319-E38B-8BAB-6D8CC8C9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7AAA-DA9E-E694-D802-FD7677E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69F-DDE6-3B9E-905E-7255092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B268-D0ED-2C6F-42CC-0E59F98F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C346-EB05-FF7A-1823-4F03527C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A200-F83E-1E9D-C9E1-4950C4A9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D0D0-13B3-B7F8-77AD-16FF430E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B9E1-8150-A57E-8F6A-0AFB0541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9F79-3ADA-D83B-7FB7-87F14AD8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AB6-885E-03AC-B32A-5ED5DEB8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B638-7B12-7D91-A51B-5D3ACC9F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DFBF-FFD5-FD21-7DCC-E8AD2F4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C60-D64D-38F1-66E7-D05F0D4C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6036-9931-8914-A100-4E9C4FC79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1C1A-7DC4-3898-3127-4935714E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FF9FB-C113-DED0-3E2D-0B1BC67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DB79-5389-735F-CC40-F29A1074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7901-62DB-8B84-8A23-99C855D1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60C9-F38B-37F2-7285-44DA8BF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EB5C-13FE-5BCB-C42C-539CAC713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89924-6B6E-2AA4-B51D-73A55E3B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56B76-2389-402E-DA44-E356982C1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24AB-1620-FCEB-5370-ACE83C34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7564B-AA8D-363F-D9F2-5BBD24FA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2B4F-2680-1FFD-9282-937A01BC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4FF3-16C5-D2F7-5AC3-2237FDC5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2EE-C251-2934-8406-9595AD2A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1194-6CA0-6164-2146-CB91C462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3F00-11C7-3435-B668-2F73A2F8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D2B34-5031-A0CD-7F93-B9D6B42A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98E1-D9F2-C101-46E5-7344ED6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F3472-7DC5-AEB1-CD62-B5D2662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ECDD-AD96-7755-BFEB-A4321FE5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5ADF-B934-017A-E3BA-2BB77A9A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7E9D-72DA-4E62-91CF-E26FC50C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46AE-4EE3-022E-3C83-1BF9A105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2623-C0FC-0652-33A1-3B8DCE45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87D9-2A65-01C5-17B8-E39CBF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CB7C4-6E01-C310-A003-E230ACFA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FFD6-B61D-CCFD-A553-52D5F250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0168-090B-95EF-5281-8AA1B1854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73B6-0B53-7B84-98BA-2EB996E0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A108-D83F-0C21-5B8A-E67D0060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0F0F-93CB-D302-5C09-84C7517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6975-CD0C-0E50-4153-EF831E3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3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614D-040A-F9A5-8F58-BC45BDB7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9001-0713-C8F9-F06B-D616A669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5ED7-5CF0-4731-064D-B554F623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72A6-F09A-344B-B02C-31E7896CCCDD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25A0-CE5C-1F7A-8038-B87F1F4C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25A9-EBC9-9E64-2642-1B80633FD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D4BA7-92DB-5242-A1D6-586FC1A1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  <a:t>BRM AND SIPOC DIAGRAMS AND USER ROLES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4FB7-BEE5-EF48-622C-737FDA721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en-US" sz="1600" b="1"/>
              <a:t>TEAM 1 CAPSTONE PROJECT CRN 21180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0A2F0-11E2-F236-C1DE-47231171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97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5252CFE0-CE2F-79DD-7A27-BB50F615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226483"/>
            <a:ext cx="10948771" cy="6405033"/>
          </a:xfrm>
          <a:prstGeom prst="round2DiagRect">
            <a:avLst>
              <a:gd name="adj1" fmla="val 1565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BF2-DD4C-3177-3E7F-584AA88E9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7" b="11283"/>
          <a:stretch/>
        </p:blipFill>
        <p:spPr>
          <a:xfrm>
            <a:off x="1681316" y="147118"/>
            <a:ext cx="8711382" cy="6560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7A4293-AD1A-493E-0B91-D05F6FF9460A}"/>
              </a:ext>
            </a:extLst>
          </p:cNvPr>
          <p:cNvSpPr txBox="1"/>
          <p:nvPr/>
        </p:nvSpPr>
        <p:spPr>
          <a:xfrm>
            <a:off x="29093" y="2270600"/>
            <a:ext cx="718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</a:p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48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3508A-48C6-5ACD-B1F1-EE32E5BD5575}"/>
              </a:ext>
            </a:extLst>
          </p:cNvPr>
          <p:cNvSpPr txBox="1"/>
          <p:nvPr/>
        </p:nvSpPr>
        <p:spPr>
          <a:xfrm>
            <a:off x="8633013" y="3357526"/>
            <a:ext cx="155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B9243E"/>
                </a:solidFill>
              </a:rPr>
              <a:t>StyleX</a:t>
            </a:r>
            <a:r>
              <a:rPr lang="en-US" sz="1050" dirty="0">
                <a:solidFill>
                  <a:srgbClr val="B9243E"/>
                </a:solidFill>
              </a:rPr>
              <a:t> 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A1D26-4D25-4711-98BC-2DBE520F8F17}"/>
              </a:ext>
            </a:extLst>
          </p:cNvPr>
          <p:cNvSpPr txBox="1"/>
          <p:nvPr/>
        </p:nvSpPr>
        <p:spPr>
          <a:xfrm>
            <a:off x="8633013" y="4325008"/>
            <a:ext cx="167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B9243E"/>
                </a:solidFill>
              </a:rPr>
              <a:t>StyleX</a:t>
            </a:r>
            <a:r>
              <a:rPr lang="en-US" sz="1000" dirty="0">
                <a:solidFill>
                  <a:srgbClr val="B9243E"/>
                </a:solidFill>
              </a:rPr>
              <a:t> Mission</a:t>
            </a:r>
          </a:p>
        </p:txBody>
      </p:sp>
    </p:spTree>
    <p:extLst>
      <p:ext uri="{BB962C8B-B14F-4D97-AF65-F5344CB8AC3E}">
        <p14:creationId xmlns:p14="http://schemas.microsoft.com/office/powerpoint/2010/main" val="40727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0D1-D93F-47BF-630A-E3D6937F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SIPOC MODEL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D1FE4-C237-44F0-FB4B-7DC7C1C43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3996467" y="-5562"/>
            <a:ext cx="7880901" cy="68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5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5AD1-1467-E325-FB0C-B77F1B3E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597" y="391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ROLES BY BUSINESS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039E0-DE69-9B68-1712-BA36616DBC51}"/>
              </a:ext>
            </a:extLst>
          </p:cNvPr>
          <p:cNvSpPr txBox="1"/>
          <p:nvPr/>
        </p:nvSpPr>
        <p:spPr>
          <a:xfrm>
            <a:off x="755752" y="1432301"/>
            <a:ext cx="5781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USERS: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E29CD-D9E9-FBE2-7E20-EC4E99A37E82}"/>
              </a:ext>
            </a:extLst>
          </p:cNvPr>
          <p:cNvSpPr txBox="1"/>
          <p:nvPr/>
        </p:nvSpPr>
        <p:spPr>
          <a:xfrm>
            <a:off x="838199" y="2550991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USERS 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7ADC7AB-6E0F-A07F-DB4D-1F74BDC15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076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113490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325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USER ROLES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TEAM MEMBERS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Subscribed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Sharath, 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Guest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Rohith, Kalpana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2593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CFBE224-B25E-B57D-320F-B207C3198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612802"/>
              </p:ext>
            </p:extLst>
          </p:nvPr>
        </p:nvGraphicFramePr>
        <p:xfrm>
          <a:off x="838199" y="3680170"/>
          <a:ext cx="10515601" cy="25479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3135">
                  <a:extLst>
                    <a:ext uri="{9D8B030D-6E8A-4147-A177-3AD203B41FA5}">
                      <a16:colId xmlns:a16="http://schemas.microsoft.com/office/drawing/2014/main" val="355170299"/>
                    </a:ext>
                  </a:extLst>
                </a:gridCol>
                <a:gridCol w="3359021">
                  <a:extLst>
                    <a:ext uri="{9D8B030D-6E8A-4147-A177-3AD203B41FA5}">
                      <a16:colId xmlns:a16="http://schemas.microsoft.com/office/drawing/2014/main" val="3188338591"/>
                    </a:ext>
                  </a:extLst>
                </a:gridCol>
                <a:gridCol w="1903445">
                  <a:extLst>
                    <a:ext uri="{9D8B030D-6E8A-4147-A177-3AD203B41FA5}">
                      <a16:colId xmlns:a16="http://schemas.microsoft.com/office/drawing/2014/main" val="2005654865"/>
                    </a:ext>
                  </a:extLst>
                </a:gridCol>
              </a:tblGrid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BUSINESS GROUP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USER ROLES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lnL w="12700" cmpd="sng">
                      <a:noFill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TEAM MEMBERS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0425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Management</a:t>
                      </a:r>
                    </a:p>
                  </a:txBody>
                  <a:tcPr marL="9333" marR="9333" marT="9333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Analyst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Coordinator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Anirudh , Nikhil </a:t>
                      </a: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3339212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Delivery 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Logistics Manager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Operations Specialist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Sakshi , </a:t>
                      </a:r>
                      <a:r>
                        <a:rPr lang="en-US" sz="1200" u="none" strike="noStrike" dirty="0" err="1">
                          <a:effectLst/>
                        </a:rPr>
                        <a:t>Dhivya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52162864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Sales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Strategist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Manager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Anirudh, Ram Prakash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788684799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Customer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Customer Service Representative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Team Lead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Aisha , </a:t>
                      </a:r>
                      <a:r>
                        <a:rPr lang="en-US" sz="1200" u="none" strike="noStrike" dirty="0" err="1">
                          <a:effectLst/>
                        </a:rPr>
                        <a:t>Honghao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442477564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Finance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Analyst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Transactions Coordinator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Somil</a:t>
                      </a:r>
                      <a:r>
                        <a:rPr lang="en-US" sz="1200" u="none" strike="noStrike" dirty="0">
                          <a:effectLst/>
                        </a:rPr>
                        <a:t> , Nikhil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3726509834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 Packaging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Packaging Designer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Packaging Operations Manager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Sivasai</a:t>
                      </a:r>
                      <a:r>
                        <a:rPr lang="en-US" sz="1200" u="none" strike="noStrike" dirty="0">
                          <a:effectLst/>
                        </a:rPr>
                        <a:t>, Gauri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6846940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3EF514-6C5B-60C2-AAA3-09CCB9BFCF6C}"/>
              </a:ext>
            </a:extLst>
          </p:cNvPr>
          <p:cNvSpPr txBox="1"/>
          <p:nvPr/>
        </p:nvSpPr>
        <p:spPr>
          <a:xfrm>
            <a:off x="760739" y="3059668"/>
            <a:ext cx="18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USERS:</a:t>
            </a:r>
          </a:p>
        </p:txBody>
      </p:sp>
    </p:spTree>
    <p:extLst>
      <p:ext uri="{BB962C8B-B14F-4D97-AF65-F5344CB8AC3E}">
        <p14:creationId xmlns:p14="http://schemas.microsoft.com/office/powerpoint/2010/main" val="357871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116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BRM AND SIPOC DIAGRAMS AND USER ROLES </vt:lpstr>
      <vt:lpstr>PowerPoint Presentation</vt:lpstr>
      <vt:lpstr>SIPOC MODEL</vt:lpstr>
      <vt:lpstr>USER ROLES BY BUSINESS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BRM AND SIPOC DIAGRAMS</dc:title>
  <dc:creator>Tamhane, Mr. Vineet Sanjay</dc:creator>
  <cp:lastModifiedBy>Zhu, Mr. Honghao</cp:lastModifiedBy>
  <cp:revision>35</cp:revision>
  <dcterms:created xsi:type="dcterms:W3CDTF">2024-02-04T19:14:19Z</dcterms:created>
  <dcterms:modified xsi:type="dcterms:W3CDTF">2024-02-09T14:14:58Z</dcterms:modified>
</cp:coreProperties>
</file>