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57" r:id="rId3"/>
    <p:sldId id="258" r:id="rId4"/>
    <p:sldId id="259" r:id="rId5"/>
    <p:sldId id="262" r:id="rId6"/>
    <p:sldId id="273" r:id="rId7"/>
    <p:sldId id="278" r:id="rId8"/>
    <p:sldId id="275" r:id="rId9"/>
    <p:sldId id="274" r:id="rId10"/>
    <p:sldId id="276" r:id="rId11"/>
    <p:sldId id="265" r:id="rId12"/>
    <p:sldId id="267" r:id="rId13"/>
    <p:sldId id="269" r:id="rId14"/>
    <p:sldId id="283" r:id="rId15"/>
    <p:sldId id="271" r:id="rId16"/>
    <p:sldId id="270" r:id="rId17"/>
    <p:sldId id="279" r:id="rId18"/>
    <p:sldId id="282" r:id="rId19"/>
    <p:sldId id="281"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88A5FAA-1F9C-4464-9795-F8F063743A6D}" v="13" dt="2024-04-30T03:36:32.44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eema gattupalli" userId="d945881b571667ee" providerId="LiveId" clId="{488A5FAA-1F9C-4464-9795-F8F063743A6D}"/>
    <pc:docChg chg="undo redo custSel addSld delSld modSld">
      <pc:chgData name="reema gattupalli" userId="d945881b571667ee" providerId="LiveId" clId="{488A5FAA-1F9C-4464-9795-F8F063743A6D}" dt="2024-04-30T03:41:30.564" v="287" actId="113"/>
      <pc:docMkLst>
        <pc:docMk/>
      </pc:docMkLst>
      <pc:sldChg chg="addSp delSp modSp mod">
        <pc:chgData name="reema gattupalli" userId="d945881b571667ee" providerId="LiveId" clId="{488A5FAA-1F9C-4464-9795-F8F063743A6D}" dt="2024-04-30T03:41:15.438" v="286" actId="313"/>
        <pc:sldMkLst>
          <pc:docMk/>
          <pc:sldMk cId="2540898233" sldId="256"/>
        </pc:sldMkLst>
        <pc:spChg chg="mod">
          <ac:chgData name="reema gattupalli" userId="d945881b571667ee" providerId="LiveId" clId="{488A5FAA-1F9C-4464-9795-F8F063743A6D}" dt="2024-04-30T03:41:14.412" v="282" actId="313"/>
          <ac:spMkLst>
            <pc:docMk/>
            <pc:sldMk cId="2540898233" sldId="256"/>
            <ac:spMk id="2" creationId="{CF59BDFC-5FB1-3E99-49AB-716CDEE718C5}"/>
          </ac:spMkLst>
        </pc:spChg>
        <pc:spChg chg="mod ord">
          <ac:chgData name="reema gattupalli" userId="d945881b571667ee" providerId="LiveId" clId="{488A5FAA-1F9C-4464-9795-F8F063743A6D}" dt="2024-04-30T03:41:15.438" v="286" actId="313"/>
          <ac:spMkLst>
            <pc:docMk/>
            <pc:sldMk cId="2540898233" sldId="256"/>
            <ac:spMk id="3" creationId="{01FC388D-21D6-99AA-B649-0D6FADF77E1A}"/>
          </ac:spMkLst>
        </pc:spChg>
        <pc:spChg chg="add del">
          <ac:chgData name="reema gattupalli" userId="d945881b571667ee" providerId="LiveId" clId="{488A5FAA-1F9C-4464-9795-F8F063743A6D}" dt="2024-04-29T21:57:05.618" v="101" actId="26606"/>
          <ac:spMkLst>
            <pc:docMk/>
            <pc:sldMk cId="2540898233" sldId="256"/>
            <ac:spMk id="41" creationId="{D9A7F3BF-8763-4074-AD77-92790AF314D1}"/>
          </ac:spMkLst>
        </pc:spChg>
        <pc:spChg chg="add del">
          <ac:chgData name="reema gattupalli" userId="d945881b571667ee" providerId="LiveId" clId="{488A5FAA-1F9C-4464-9795-F8F063743A6D}" dt="2024-04-29T21:57:05.618" v="101" actId="26606"/>
          <ac:spMkLst>
            <pc:docMk/>
            <pc:sldMk cId="2540898233" sldId="256"/>
            <ac:spMk id="42" creationId="{6CB927A4-E432-4310-9CD5-E89FF5063179}"/>
          </ac:spMkLst>
        </pc:spChg>
        <pc:spChg chg="add del">
          <ac:chgData name="reema gattupalli" userId="d945881b571667ee" providerId="LiveId" clId="{488A5FAA-1F9C-4464-9795-F8F063743A6D}" dt="2024-04-29T21:57:05.618" v="101" actId="26606"/>
          <ac:spMkLst>
            <pc:docMk/>
            <pc:sldMk cId="2540898233" sldId="256"/>
            <ac:spMk id="44" creationId="{E3020543-B24B-4EC4-8FFC-8DD88EEA91A8}"/>
          </ac:spMkLst>
        </pc:spChg>
        <pc:spChg chg="add del">
          <ac:chgData name="reema gattupalli" userId="d945881b571667ee" providerId="LiveId" clId="{488A5FAA-1F9C-4464-9795-F8F063743A6D}" dt="2024-04-29T21:57:05.618" v="101" actId="26606"/>
          <ac:spMkLst>
            <pc:docMk/>
            <pc:sldMk cId="2540898233" sldId="256"/>
            <ac:spMk id="45" creationId="{1453BF6C-B012-48B7-B4E8-6D7AC7C27D02}"/>
          </ac:spMkLst>
        </pc:spChg>
        <pc:spChg chg="add del">
          <ac:chgData name="reema gattupalli" userId="d945881b571667ee" providerId="LiveId" clId="{488A5FAA-1F9C-4464-9795-F8F063743A6D}" dt="2024-04-29T21:56:58.493" v="98" actId="26606"/>
          <ac:spMkLst>
            <pc:docMk/>
            <pc:sldMk cId="2540898233" sldId="256"/>
            <ac:spMk id="52" creationId="{8D1AA55E-40D5-461B-A5A8-4AE8AAB71B08}"/>
          </ac:spMkLst>
        </pc:spChg>
        <pc:spChg chg="add del">
          <ac:chgData name="reema gattupalli" userId="d945881b571667ee" providerId="LiveId" clId="{488A5FAA-1F9C-4464-9795-F8F063743A6D}" dt="2024-04-29T21:56:58.493" v="98" actId="26606"/>
          <ac:spMkLst>
            <pc:docMk/>
            <pc:sldMk cId="2540898233" sldId="256"/>
            <ac:spMk id="56" creationId="{6CB927A4-E432-4310-9CD5-E89FF5063179}"/>
          </ac:spMkLst>
        </pc:spChg>
        <pc:spChg chg="add del">
          <ac:chgData name="reema gattupalli" userId="d945881b571667ee" providerId="LiveId" clId="{488A5FAA-1F9C-4464-9795-F8F063743A6D}" dt="2024-04-29T21:56:58.493" v="98" actId="26606"/>
          <ac:spMkLst>
            <pc:docMk/>
            <pc:sldMk cId="2540898233" sldId="256"/>
            <ac:spMk id="58" creationId="{E3020543-B24B-4EC4-8FFC-8DD88EEA91A8}"/>
          </ac:spMkLst>
        </pc:spChg>
        <pc:spChg chg="add del">
          <ac:chgData name="reema gattupalli" userId="d945881b571667ee" providerId="LiveId" clId="{488A5FAA-1F9C-4464-9795-F8F063743A6D}" dt="2024-04-29T21:57:05.589" v="100" actId="26606"/>
          <ac:spMkLst>
            <pc:docMk/>
            <pc:sldMk cId="2540898233" sldId="256"/>
            <ac:spMk id="62" creationId="{330C0765-5A38-4A34-880C-9CC4C2E14FBA}"/>
          </ac:spMkLst>
        </pc:spChg>
        <pc:spChg chg="add del">
          <ac:chgData name="reema gattupalli" userId="d945881b571667ee" providerId="LiveId" clId="{488A5FAA-1F9C-4464-9795-F8F063743A6D}" dt="2024-04-29T21:57:05.589" v="100" actId="26606"/>
          <ac:spMkLst>
            <pc:docMk/>
            <pc:sldMk cId="2540898233" sldId="256"/>
            <ac:spMk id="63" creationId="{B7DA268A-F88C-4936-8401-97C8C9861089}"/>
          </ac:spMkLst>
        </pc:spChg>
        <pc:spChg chg="add del">
          <ac:chgData name="reema gattupalli" userId="d945881b571667ee" providerId="LiveId" clId="{488A5FAA-1F9C-4464-9795-F8F063743A6D}" dt="2024-04-29T21:57:05.589" v="100" actId="26606"/>
          <ac:spMkLst>
            <pc:docMk/>
            <pc:sldMk cId="2540898233" sldId="256"/>
            <ac:spMk id="64" creationId="{2E48EAB8-CD1C-4BF5-A92C-BA11919E6EDF}"/>
          </ac:spMkLst>
        </pc:spChg>
        <pc:spChg chg="add del">
          <ac:chgData name="reema gattupalli" userId="d945881b571667ee" providerId="LiveId" clId="{488A5FAA-1F9C-4464-9795-F8F063743A6D}" dt="2024-04-29T21:57:05.589" v="100" actId="26606"/>
          <ac:spMkLst>
            <pc:docMk/>
            <pc:sldMk cId="2540898233" sldId="256"/>
            <ac:spMk id="65" creationId="{F66F957D-AE64-4187-90D7-B24F1CC27F61}"/>
          </ac:spMkLst>
        </pc:spChg>
        <pc:spChg chg="add del">
          <ac:chgData name="reema gattupalli" userId="d945881b571667ee" providerId="LiveId" clId="{488A5FAA-1F9C-4464-9795-F8F063743A6D}" dt="2024-04-29T21:57:12.406" v="103" actId="26606"/>
          <ac:spMkLst>
            <pc:docMk/>
            <pc:sldMk cId="2540898233" sldId="256"/>
            <ac:spMk id="68" creationId="{CDBF2F9D-983F-4E90-827D-5A23216DEA35}"/>
          </ac:spMkLst>
        </pc:spChg>
        <pc:spChg chg="add del">
          <ac:chgData name="reema gattupalli" userId="d945881b571667ee" providerId="LiveId" clId="{488A5FAA-1F9C-4464-9795-F8F063743A6D}" dt="2024-04-29T21:57:12.406" v="103" actId="26606"/>
          <ac:spMkLst>
            <pc:docMk/>
            <pc:sldMk cId="2540898233" sldId="256"/>
            <ac:spMk id="69" creationId="{6CB927A4-E432-4310-9CD5-E89FF5063179}"/>
          </ac:spMkLst>
        </pc:spChg>
        <pc:spChg chg="add del">
          <ac:chgData name="reema gattupalli" userId="d945881b571667ee" providerId="LiveId" clId="{488A5FAA-1F9C-4464-9795-F8F063743A6D}" dt="2024-04-29T21:57:12.406" v="103" actId="26606"/>
          <ac:spMkLst>
            <pc:docMk/>
            <pc:sldMk cId="2540898233" sldId="256"/>
            <ac:spMk id="70" creationId="{E3020543-B24B-4EC4-8FFC-8DD88EEA91A8}"/>
          </ac:spMkLst>
        </pc:spChg>
        <pc:spChg chg="add del">
          <ac:chgData name="reema gattupalli" userId="d945881b571667ee" providerId="LiveId" clId="{488A5FAA-1F9C-4464-9795-F8F063743A6D}" dt="2024-04-29T21:57:12.406" v="103" actId="26606"/>
          <ac:spMkLst>
            <pc:docMk/>
            <pc:sldMk cId="2540898233" sldId="256"/>
            <ac:spMk id="71" creationId="{1453BF6C-B012-48B7-B4E8-6D7AC7C27D02}"/>
          </ac:spMkLst>
        </pc:spChg>
        <pc:spChg chg="add">
          <ac:chgData name="reema gattupalli" userId="d945881b571667ee" providerId="LiveId" clId="{488A5FAA-1F9C-4464-9795-F8F063743A6D}" dt="2024-04-29T21:57:12.406" v="103" actId="26606"/>
          <ac:spMkLst>
            <pc:docMk/>
            <pc:sldMk cId="2540898233" sldId="256"/>
            <ac:spMk id="79" creationId="{CDBF2F9D-983F-4E90-827D-5A23216DEA35}"/>
          </ac:spMkLst>
        </pc:spChg>
        <pc:spChg chg="add">
          <ac:chgData name="reema gattupalli" userId="d945881b571667ee" providerId="LiveId" clId="{488A5FAA-1F9C-4464-9795-F8F063743A6D}" dt="2024-04-29T21:57:12.406" v="103" actId="26606"/>
          <ac:spMkLst>
            <pc:docMk/>
            <pc:sldMk cId="2540898233" sldId="256"/>
            <ac:spMk id="81" creationId="{6CB927A4-E432-4310-9CD5-E89FF5063179}"/>
          </ac:spMkLst>
        </pc:spChg>
        <pc:spChg chg="add">
          <ac:chgData name="reema gattupalli" userId="d945881b571667ee" providerId="LiveId" clId="{488A5FAA-1F9C-4464-9795-F8F063743A6D}" dt="2024-04-29T21:57:12.406" v="103" actId="26606"/>
          <ac:spMkLst>
            <pc:docMk/>
            <pc:sldMk cId="2540898233" sldId="256"/>
            <ac:spMk id="83" creationId="{E3020543-B24B-4EC4-8FFC-8DD88EEA91A8}"/>
          </ac:spMkLst>
        </pc:spChg>
        <pc:spChg chg="add">
          <ac:chgData name="reema gattupalli" userId="d945881b571667ee" providerId="LiveId" clId="{488A5FAA-1F9C-4464-9795-F8F063743A6D}" dt="2024-04-29T21:57:12.406" v="103" actId="26606"/>
          <ac:spMkLst>
            <pc:docMk/>
            <pc:sldMk cId="2540898233" sldId="256"/>
            <ac:spMk id="85" creationId="{1453BF6C-B012-48B7-B4E8-6D7AC7C27D02}"/>
          </ac:spMkLst>
        </pc:spChg>
        <pc:picChg chg="mod">
          <ac:chgData name="reema gattupalli" userId="d945881b571667ee" providerId="LiveId" clId="{488A5FAA-1F9C-4464-9795-F8F063743A6D}" dt="2024-04-29T21:57:12.406" v="103" actId="26606"/>
          <ac:picMkLst>
            <pc:docMk/>
            <pc:sldMk cId="2540898233" sldId="256"/>
            <ac:picMk id="8" creationId="{A0425CCC-6540-911F-45EF-AAB503AA3829}"/>
          </ac:picMkLst>
        </pc:picChg>
        <pc:cxnChg chg="add del">
          <ac:chgData name="reema gattupalli" userId="d945881b571667ee" providerId="LiveId" clId="{488A5FAA-1F9C-4464-9795-F8F063743A6D}" dt="2024-04-29T21:57:05.618" v="101" actId="26606"/>
          <ac:cxnSpMkLst>
            <pc:docMk/>
            <pc:sldMk cId="2540898233" sldId="256"/>
            <ac:cxnSpMk id="40" creationId="{5C05CAAB-DBA2-4548-AD5F-01BB97FBB207}"/>
          </ac:cxnSpMkLst>
        </pc:cxnChg>
        <pc:cxnChg chg="add del">
          <ac:chgData name="reema gattupalli" userId="d945881b571667ee" providerId="LiveId" clId="{488A5FAA-1F9C-4464-9795-F8F063743A6D}" dt="2024-04-29T21:57:05.618" v="101" actId="26606"/>
          <ac:cxnSpMkLst>
            <pc:docMk/>
            <pc:sldMk cId="2540898233" sldId="256"/>
            <ac:cxnSpMk id="43" creationId="{C49DA8F6-BCC1-4447-B54C-57856834B94B}"/>
          </ac:cxnSpMkLst>
        </pc:cxnChg>
        <pc:cxnChg chg="add del">
          <ac:chgData name="reema gattupalli" userId="d945881b571667ee" providerId="LiveId" clId="{488A5FAA-1F9C-4464-9795-F8F063743A6D}" dt="2024-04-29T21:56:58.493" v="98" actId="26606"/>
          <ac:cxnSpMkLst>
            <pc:docMk/>
            <pc:sldMk cId="2540898233" sldId="256"/>
            <ac:cxnSpMk id="50" creationId="{5C05CAAB-DBA2-4548-AD5F-01BB97FBB207}"/>
          </ac:cxnSpMkLst>
        </pc:cxnChg>
        <pc:cxnChg chg="add del">
          <ac:chgData name="reema gattupalli" userId="d945881b571667ee" providerId="LiveId" clId="{488A5FAA-1F9C-4464-9795-F8F063743A6D}" dt="2024-04-29T21:56:58.493" v="98" actId="26606"/>
          <ac:cxnSpMkLst>
            <pc:docMk/>
            <pc:sldMk cId="2540898233" sldId="256"/>
            <ac:cxnSpMk id="54" creationId="{7EB498BD-8089-4626-91EA-4978EBEF535E}"/>
          </ac:cxnSpMkLst>
        </pc:cxnChg>
        <pc:cxnChg chg="add del">
          <ac:chgData name="reema gattupalli" userId="d945881b571667ee" providerId="LiveId" clId="{488A5FAA-1F9C-4464-9795-F8F063743A6D}" dt="2024-04-29T21:57:05.589" v="100" actId="26606"/>
          <ac:cxnSpMkLst>
            <pc:docMk/>
            <pc:sldMk cId="2540898233" sldId="256"/>
            <ac:cxnSpMk id="60" creationId="{C49DA8F6-BCC1-4447-B54C-57856834B94B}"/>
          </ac:cxnSpMkLst>
        </pc:cxnChg>
        <pc:cxnChg chg="add del">
          <ac:chgData name="reema gattupalli" userId="d945881b571667ee" providerId="LiveId" clId="{488A5FAA-1F9C-4464-9795-F8F063743A6D}" dt="2024-04-29T21:57:05.589" v="100" actId="26606"/>
          <ac:cxnSpMkLst>
            <pc:docMk/>
            <pc:sldMk cId="2540898233" sldId="256"/>
            <ac:cxnSpMk id="61" creationId="{5C05CAAB-DBA2-4548-AD5F-01BB97FBB207}"/>
          </ac:cxnSpMkLst>
        </pc:cxnChg>
        <pc:cxnChg chg="add del">
          <ac:chgData name="reema gattupalli" userId="d945881b571667ee" providerId="LiveId" clId="{488A5FAA-1F9C-4464-9795-F8F063743A6D}" dt="2024-04-29T21:57:12.406" v="103" actId="26606"/>
          <ac:cxnSpMkLst>
            <pc:docMk/>
            <pc:sldMk cId="2540898233" sldId="256"/>
            <ac:cxnSpMk id="67" creationId="{5C05CAAB-DBA2-4548-AD5F-01BB97FBB207}"/>
          </ac:cxnSpMkLst>
        </pc:cxnChg>
        <pc:cxnChg chg="add del">
          <ac:chgData name="reema gattupalli" userId="d945881b571667ee" providerId="LiveId" clId="{488A5FAA-1F9C-4464-9795-F8F063743A6D}" dt="2024-04-29T21:57:12.406" v="103" actId="26606"/>
          <ac:cxnSpMkLst>
            <pc:docMk/>
            <pc:sldMk cId="2540898233" sldId="256"/>
            <ac:cxnSpMk id="72" creationId="{C49DA8F6-BCC1-4447-B54C-57856834B94B}"/>
          </ac:cxnSpMkLst>
        </pc:cxnChg>
        <pc:cxnChg chg="add">
          <ac:chgData name="reema gattupalli" userId="d945881b571667ee" providerId="LiveId" clId="{488A5FAA-1F9C-4464-9795-F8F063743A6D}" dt="2024-04-29T21:57:12.406" v="103" actId="26606"/>
          <ac:cxnSpMkLst>
            <pc:docMk/>
            <pc:sldMk cId="2540898233" sldId="256"/>
            <ac:cxnSpMk id="77" creationId="{5C05CAAB-DBA2-4548-AD5F-01BB97FBB207}"/>
          </ac:cxnSpMkLst>
        </pc:cxnChg>
        <pc:cxnChg chg="add">
          <ac:chgData name="reema gattupalli" userId="d945881b571667ee" providerId="LiveId" clId="{488A5FAA-1F9C-4464-9795-F8F063743A6D}" dt="2024-04-29T21:57:12.406" v="103" actId="26606"/>
          <ac:cxnSpMkLst>
            <pc:docMk/>
            <pc:sldMk cId="2540898233" sldId="256"/>
            <ac:cxnSpMk id="87" creationId="{C49DA8F6-BCC1-4447-B54C-57856834B94B}"/>
          </ac:cxnSpMkLst>
        </pc:cxnChg>
      </pc:sldChg>
      <pc:sldChg chg="addSp delSp modSp mod">
        <pc:chgData name="reema gattupalli" userId="d945881b571667ee" providerId="LiveId" clId="{488A5FAA-1F9C-4464-9795-F8F063743A6D}" dt="2024-04-29T21:59:38.539" v="123" actId="113"/>
        <pc:sldMkLst>
          <pc:docMk/>
          <pc:sldMk cId="2815104149" sldId="257"/>
        </pc:sldMkLst>
        <pc:spChg chg="mod">
          <ac:chgData name="reema gattupalli" userId="d945881b571667ee" providerId="LiveId" clId="{488A5FAA-1F9C-4464-9795-F8F063743A6D}" dt="2024-04-29T21:59:38.539" v="123" actId="113"/>
          <ac:spMkLst>
            <pc:docMk/>
            <pc:sldMk cId="2815104149" sldId="257"/>
            <ac:spMk id="3" creationId="{61F71A98-905B-2CE9-BC79-0D9C76AA0526}"/>
          </ac:spMkLst>
        </pc:spChg>
        <pc:spChg chg="mod">
          <ac:chgData name="reema gattupalli" userId="d945881b571667ee" providerId="LiveId" clId="{488A5FAA-1F9C-4464-9795-F8F063743A6D}" dt="2024-04-29T21:58:50.822" v="120" actId="2711"/>
          <ac:spMkLst>
            <pc:docMk/>
            <pc:sldMk cId="2815104149" sldId="257"/>
            <ac:spMk id="4" creationId="{9D6C1303-4D13-BBBD-5905-F7607449E799}"/>
          </ac:spMkLst>
        </pc:spChg>
        <pc:spChg chg="add del">
          <ac:chgData name="reema gattupalli" userId="d945881b571667ee" providerId="LiveId" clId="{488A5FAA-1F9C-4464-9795-F8F063743A6D}" dt="2024-04-29T21:58:16.011" v="114" actId="26606"/>
          <ac:spMkLst>
            <pc:docMk/>
            <pc:sldMk cId="2815104149" sldId="257"/>
            <ac:spMk id="23" creationId="{8D1AA55E-40D5-461B-A5A8-4AE8AAB71B08}"/>
          </ac:spMkLst>
        </pc:spChg>
        <pc:spChg chg="add del">
          <ac:chgData name="reema gattupalli" userId="d945881b571667ee" providerId="LiveId" clId="{488A5FAA-1F9C-4464-9795-F8F063743A6D}" dt="2024-04-29T21:58:16.011" v="114" actId="26606"/>
          <ac:spMkLst>
            <pc:docMk/>
            <pc:sldMk cId="2815104149" sldId="257"/>
            <ac:spMk id="25" creationId="{6CB927A4-E432-4310-9CD5-E89FF5063179}"/>
          </ac:spMkLst>
        </pc:spChg>
        <pc:spChg chg="add del">
          <ac:chgData name="reema gattupalli" userId="d945881b571667ee" providerId="LiveId" clId="{488A5FAA-1F9C-4464-9795-F8F063743A6D}" dt="2024-04-29T21:58:16.011" v="114" actId="26606"/>
          <ac:spMkLst>
            <pc:docMk/>
            <pc:sldMk cId="2815104149" sldId="257"/>
            <ac:spMk id="26" creationId="{E3020543-B24B-4EC4-8FFC-8DD88EEA91A8}"/>
          </ac:spMkLst>
        </pc:spChg>
        <pc:spChg chg="add del">
          <ac:chgData name="reema gattupalli" userId="d945881b571667ee" providerId="LiveId" clId="{488A5FAA-1F9C-4464-9795-F8F063743A6D}" dt="2024-04-29T21:58:16.011" v="114" actId="26606"/>
          <ac:spMkLst>
            <pc:docMk/>
            <pc:sldMk cId="2815104149" sldId="257"/>
            <ac:spMk id="27" creationId="{1453BF6C-B012-48B7-B4E8-6D7AC7C27D02}"/>
          </ac:spMkLst>
        </pc:spChg>
        <pc:spChg chg="add del">
          <ac:chgData name="reema gattupalli" userId="d945881b571667ee" providerId="LiveId" clId="{488A5FAA-1F9C-4464-9795-F8F063743A6D}" dt="2024-04-29T21:58:11.731" v="109" actId="26606"/>
          <ac:spMkLst>
            <pc:docMk/>
            <pc:sldMk cId="2815104149" sldId="257"/>
            <ac:spMk id="32" creationId="{327D73B4-9F5C-4A64-A179-51B9500CB8B5}"/>
          </ac:spMkLst>
        </pc:spChg>
        <pc:spChg chg="add del">
          <ac:chgData name="reema gattupalli" userId="d945881b571667ee" providerId="LiveId" clId="{488A5FAA-1F9C-4464-9795-F8F063743A6D}" dt="2024-04-29T21:58:11.731" v="109" actId="26606"/>
          <ac:spMkLst>
            <pc:docMk/>
            <pc:sldMk cId="2815104149" sldId="257"/>
            <ac:spMk id="34" creationId="{C1F06963-6374-4B48-844F-071A9BAAAE02}"/>
          </ac:spMkLst>
        </pc:spChg>
        <pc:spChg chg="add del">
          <ac:chgData name="reema gattupalli" userId="d945881b571667ee" providerId="LiveId" clId="{488A5FAA-1F9C-4464-9795-F8F063743A6D}" dt="2024-04-29T21:58:11.731" v="109" actId="26606"/>
          <ac:spMkLst>
            <pc:docMk/>
            <pc:sldMk cId="2815104149" sldId="257"/>
            <ac:spMk id="36" creationId="{6CB927A4-E432-4310-9CD5-E89FF5063179}"/>
          </ac:spMkLst>
        </pc:spChg>
        <pc:spChg chg="add del">
          <ac:chgData name="reema gattupalli" userId="d945881b571667ee" providerId="LiveId" clId="{488A5FAA-1F9C-4464-9795-F8F063743A6D}" dt="2024-04-29T21:58:11.731" v="109" actId="26606"/>
          <ac:spMkLst>
            <pc:docMk/>
            <pc:sldMk cId="2815104149" sldId="257"/>
            <ac:spMk id="38" creationId="{1453BF6C-B012-48B7-B4E8-6D7AC7C27D02}"/>
          </ac:spMkLst>
        </pc:spChg>
        <pc:spChg chg="add del">
          <ac:chgData name="reema gattupalli" userId="d945881b571667ee" providerId="LiveId" clId="{488A5FAA-1F9C-4464-9795-F8F063743A6D}" dt="2024-04-29T21:58:11.731" v="109" actId="26606"/>
          <ac:spMkLst>
            <pc:docMk/>
            <pc:sldMk cId="2815104149" sldId="257"/>
            <ac:spMk id="40" creationId="{E3020543-B24B-4EC4-8FFC-8DD88EEA91A8}"/>
          </ac:spMkLst>
        </pc:spChg>
        <pc:spChg chg="add del">
          <ac:chgData name="reema gattupalli" userId="d945881b571667ee" providerId="LiveId" clId="{488A5FAA-1F9C-4464-9795-F8F063743A6D}" dt="2024-04-29T21:58:13.769" v="111" actId="26606"/>
          <ac:spMkLst>
            <pc:docMk/>
            <pc:sldMk cId="2815104149" sldId="257"/>
            <ac:spMk id="44" creationId="{A2679492-7988-4050-9056-542444452411}"/>
          </ac:spMkLst>
        </pc:spChg>
        <pc:spChg chg="add del">
          <ac:chgData name="reema gattupalli" userId="d945881b571667ee" providerId="LiveId" clId="{488A5FAA-1F9C-4464-9795-F8F063743A6D}" dt="2024-04-29T21:58:13.769" v="111" actId="26606"/>
          <ac:spMkLst>
            <pc:docMk/>
            <pc:sldMk cId="2815104149" sldId="257"/>
            <ac:spMk id="45" creationId="{B091B163-7D61-4891-ABCF-5C13D9C418D0}"/>
          </ac:spMkLst>
        </pc:spChg>
        <pc:spChg chg="add del">
          <ac:chgData name="reema gattupalli" userId="d945881b571667ee" providerId="LiveId" clId="{488A5FAA-1F9C-4464-9795-F8F063743A6D}" dt="2024-04-29T21:58:15.997" v="113" actId="26606"/>
          <ac:spMkLst>
            <pc:docMk/>
            <pc:sldMk cId="2815104149" sldId="257"/>
            <ac:spMk id="48" creationId="{8D1AA55E-40D5-461B-A5A8-4AE8AAB71B08}"/>
          </ac:spMkLst>
        </pc:spChg>
        <pc:spChg chg="add del">
          <ac:chgData name="reema gattupalli" userId="d945881b571667ee" providerId="LiveId" clId="{488A5FAA-1F9C-4464-9795-F8F063743A6D}" dt="2024-04-29T21:58:15.997" v="113" actId="26606"/>
          <ac:spMkLst>
            <pc:docMk/>
            <pc:sldMk cId="2815104149" sldId="257"/>
            <ac:spMk id="50" creationId="{6CB927A4-E432-4310-9CD5-E89FF5063179}"/>
          </ac:spMkLst>
        </pc:spChg>
        <pc:spChg chg="add del">
          <ac:chgData name="reema gattupalli" userId="d945881b571667ee" providerId="LiveId" clId="{488A5FAA-1F9C-4464-9795-F8F063743A6D}" dt="2024-04-29T21:58:15.997" v="113" actId="26606"/>
          <ac:spMkLst>
            <pc:docMk/>
            <pc:sldMk cId="2815104149" sldId="257"/>
            <ac:spMk id="51" creationId="{E3020543-B24B-4EC4-8FFC-8DD88EEA91A8}"/>
          </ac:spMkLst>
        </pc:spChg>
        <pc:spChg chg="add del">
          <ac:chgData name="reema gattupalli" userId="d945881b571667ee" providerId="LiveId" clId="{488A5FAA-1F9C-4464-9795-F8F063743A6D}" dt="2024-04-29T21:58:15.997" v="113" actId="26606"/>
          <ac:spMkLst>
            <pc:docMk/>
            <pc:sldMk cId="2815104149" sldId="257"/>
            <ac:spMk id="52" creationId="{1453BF6C-B012-48B7-B4E8-6D7AC7C27D02}"/>
          </ac:spMkLst>
        </pc:spChg>
        <pc:spChg chg="add">
          <ac:chgData name="reema gattupalli" userId="d945881b571667ee" providerId="LiveId" clId="{488A5FAA-1F9C-4464-9795-F8F063743A6D}" dt="2024-04-29T21:58:16.011" v="114" actId="26606"/>
          <ac:spMkLst>
            <pc:docMk/>
            <pc:sldMk cId="2815104149" sldId="257"/>
            <ac:spMk id="54" creationId="{327D73B4-9F5C-4A64-A179-51B9500CB8B5}"/>
          </ac:spMkLst>
        </pc:spChg>
        <pc:spChg chg="add">
          <ac:chgData name="reema gattupalli" userId="d945881b571667ee" providerId="LiveId" clId="{488A5FAA-1F9C-4464-9795-F8F063743A6D}" dt="2024-04-29T21:58:16.011" v="114" actId="26606"/>
          <ac:spMkLst>
            <pc:docMk/>
            <pc:sldMk cId="2815104149" sldId="257"/>
            <ac:spMk id="55" creationId="{C1F06963-6374-4B48-844F-071A9BAAAE02}"/>
          </ac:spMkLst>
        </pc:spChg>
        <pc:spChg chg="add">
          <ac:chgData name="reema gattupalli" userId="d945881b571667ee" providerId="LiveId" clId="{488A5FAA-1F9C-4464-9795-F8F063743A6D}" dt="2024-04-29T21:58:16.011" v="114" actId="26606"/>
          <ac:spMkLst>
            <pc:docMk/>
            <pc:sldMk cId="2815104149" sldId="257"/>
            <ac:spMk id="56" creationId="{6CB927A4-E432-4310-9CD5-E89FF5063179}"/>
          </ac:spMkLst>
        </pc:spChg>
        <pc:spChg chg="add">
          <ac:chgData name="reema gattupalli" userId="d945881b571667ee" providerId="LiveId" clId="{488A5FAA-1F9C-4464-9795-F8F063743A6D}" dt="2024-04-29T21:58:16.011" v="114" actId="26606"/>
          <ac:spMkLst>
            <pc:docMk/>
            <pc:sldMk cId="2815104149" sldId="257"/>
            <ac:spMk id="57" creationId="{1453BF6C-B012-48B7-B4E8-6D7AC7C27D02}"/>
          </ac:spMkLst>
        </pc:spChg>
        <pc:spChg chg="add">
          <ac:chgData name="reema gattupalli" userId="d945881b571667ee" providerId="LiveId" clId="{488A5FAA-1F9C-4464-9795-F8F063743A6D}" dt="2024-04-29T21:58:16.011" v="114" actId="26606"/>
          <ac:spMkLst>
            <pc:docMk/>
            <pc:sldMk cId="2815104149" sldId="257"/>
            <ac:spMk id="58" creationId="{E3020543-B24B-4EC4-8FFC-8DD88EEA91A8}"/>
          </ac:spMkLst>
        </pc:spChg>
        <pc:picChg chg="mod">
          <ac:chgData name="reema gattupalli" userId="d945881b571667ee" providerId="LiveId" clId="{488A5FAA-1F9C-4464-9795-F8F063743A6D}" dt="2024-04-29T21:58:38.674" v="119" actId="14100"/>
          <ac:picMkLst>
            <pc:docMk/>
            <pc:sldMk cId="2815104149" sldId="257"/>
            <ac:picMk id="6" creationId="{B7406240-7237-58C7-DD3D-2D7F4BAD055C}"/>
          </ac:picMkLst>
        </pc:picChg>
        <pc:cxnChg chg="add del">
          <ac:chgData name="reema gattupalli" userId="d945881b571667ee" providerId="LiveId" clId="{488A5FAA-1F9C-4464-9795-F8F063743A6D}" dt="2024-04-29T21:58:16.011" v="114" actId="26606"/>
          <ac:cxnSpMkLst>
            <pc:docMk/>
            <pc:sldMk cId="2815104149" sldId="257"/>
            <ac:cxnSpMk id="24" creationId="{C49DA8F6-BCC1-4447-B54C-57856834B94B}"/>
          </ac:cxnSpMkLst>
        </pc:cxnChg>
        <pc:cxnChg chg="add del">
          <ac:chgData name="reema gattupalli" userId="d945881b571667ee" providerId="LiveId" clId="{488A5FAA-1F9C-4464-9795-F8F063743A6D}" dt="2024-04-29T21:58:11.731" v="109" actId="26606"/>
          <ac:cxnSpMkLst>
            <pc:docMk/>
            <pc:sldMk cId="2815104149" sldId="257"/>
            <ac:cxnSpMk id="42" creationId="{C49DA8F6-BCC1-4447-B54C-57856834B94B}"/>
          </ac:cxnSpMkLst>
        </pc:cxnChg>
        <pc:cxnChg chg="add del">
          <ac:chgData name="reema gattupalli" userId="d945881b571667ee" providerId="LiveId" clId="{488A5FAA-1F9C-4464-9795-F8F063743A6D}" dt="2024-04-29T21:58:13.769" v="111" actId="26606"/>
          <ac:cxnSpMkLst>
            <pc:docMk/>
            <pc:sldMk cId="2815104149" sldId="257"/>
            <ac:cxnSpMk id="46" creationId="{C49DA8F6-BCC1-4447-B54C-57856834B94B}"/>
          </ac:cxnSpMkLst>
        </pc:cxnChg>
        <pc:cxnChg chg="add del">
          <ac:chgData name="reema gattupalli" userId="d945881b571667ee" providerId="LiveId" clId="{488A5FAA-1F9C-4464-9795-F8F063743A6D}" dt="2024-04-29T21:58:15.997" v="113" actId="26606"/>
          <ac:cxnSpMkLst>
            <pc:docMk/>
            <pc:sldMk cId="2815104149" sldId="257"/>
            <ac:cxnSpMk id="49" creationId="{C49DA8F6-BCC1-4447-B54C-57856834B94B}"/>
          </ac:cxnSpMkLst>
        </pc:cxnChg>
        <pc:cxnChg chg="add">
          <ac:chgData name="reema gattupalli" userId="d945881b571667ee" providerId="LiveId" clId="{488A5FAA-1F9C-4464-9795-F8F063743A6D}" dt="2024-04-29T21:58:16.011" v="114" actId="26606"/>
          <ac:cxnSpMkLst>
            <pc:docMk/>
            <pc:sldMk cId="2815104149" sldId="257"/>
            <ac:cxnSpMk id="59" creationId="{C49DA8F6-BCC1-4447-B54C-57856834B94B}"/>
          </ac:cxnSpMkLst>
        </pc:cxnChg>
      </pc:sldChg>
      <pc:sldChg chg="addSp delSp modSp mod">
        <pc:chgData name="reema gattupalli" userId="d945881b571667ee" providerId="LiveId" clId="{488A5FAA-1F9C-4464-9795-F8F063743A6D}" dt="2024-04-29T22:14:06.671" v="202" actId="403"/>
        <pc:sldMkLst>
          <pc:docMk/>
          <pc:sldMk cId="47073059" sldId="258"/>
        </pc:sldMkLst>
        <pc:spChg chg="mod">
          <ac:chgData name="reema gattupalli" userId="d945881b571667ee" providerId="LiveId" clId="{488A5FAA-1F9C-4464-9795-F8F063743A6D}" dt="2024-04-29T22:13:53.770" v="199" actId="26606"/>
          <ac:spMkLst>
            <pc:docMk/>
            <pc:sldMk cId="47073059" sldId="258"/>
            <ac:spMk id="2" creationId="{F6236E70-6D3C-0204-E749-82BABFE94C0F}"/>
          </ac:spMkLst>
        </pc:spChg>
        <pc:spChg chg="mod">
          <ac:chgData name="reema gattupalli" userId="d945881b571667ee" providerId="LiveId" clId="{488A5FAA-1F9C-4464-9795-F8F063743A6D}" dt="2024-04-29T22:14:06.671" v="202" actId="403"/>
          <ac:spMkLst>
            <pc:docMk/>
            <pc:sldMk cId="47073059" sldId="258"/>
            <ac:spMk id="3" creationId="{4483EF6A-623E-7F0E-8667-0A75698CB0DE}"/>
          </ac:spMkLst>
        </pc:spChg>
        <pc:spChg chg="del">
          <ac:chgData name="reema gattupalli" userId="d945881b571667ee" providerId="LiveId" clId="{488A5FAA-1F9C-4464-9795-F8F063743A6D}" dt="2024-04-29T22:13:53.770" v="199" actId="26606"/>
          <ac:spMkLst>
            <pc:docMk/>
            <pc:sldMk cId="47073059" sldId="258"/>
            <ac:spMk id="16" creationId="{E3020543-B24B-4EC4-8FFC-8DD88EEA91A8}"/>
          </ac:spMkLst>
        </pc:spChg>
        <pc:spChg chg="del">
          <ac:chgData name="reema gattupalli" userId="d945881b571667ee" providerId="LiveId" clId="{488A5FAA-1F9C-4464-9795-F8F063743A6D}" dt="2024-04-29T22:13:53.770" v="199" actId="26606"/>
          <ac:spMkLst>
            <pc:docMk/>
            <pc:sldMk cId="47073059" sldId="258"/>
            <ac:spMk id="17" creationId="{8D1AA55E-40D5-461B-A5A8-4AE8AAB71B08}"/>
          </ac:spMkLst>
        </pc:spChg>
        <pc:spChg chg="del">
          <ac:chgData name="reema gattupalli" userId="d945881b571667ee" providerId="LiveId" clId="{488A5FAA-1F9C-4464-9795-F8F063743A6D}" dt="2024-04-29T22:13:53.770" v="199" actId="26606"/>
          <ac:spMkLst>
            <pc:docMk/>
            <pc:sldMk cId="47073059" sldId="258"/>
            <ac:spMk id="18" creationId="{1453BF6C-B012-48B7-B4E8-6D7AC7C27D02}"/>
          </ac:spMkLst>
        </pc:spChg>
        <pc:spChg chg="del">
          <ac:chgData name="reema gattupalli" userId="d945881b571667ee" providerId="LiveId" clId="{488A5FAA-1F9C-4464-9795-F8F063743A6D}" dt="2024-04-29T22:13:53.770" v="199" actId="26606"/>
          <ac:spMkLst>
            <pc:docMk/>
            <pc:sldMk cId="47073059" sldId="258"/>
            <ac:spMk id="20" creationId="{2CA8D992-BB3F-47CD-BA18-71D54539202C}"/>
          </ac:spMkLst>
        </pc:spChg>
        <pc:spChg chg="del">
          <ac:chgData name="reema gattupalli" userId="d945881b571667ee" providerId="LiveId" clId="{488A5FAA-1F9C-4464-9795-F8F063743A6D}" dt="2024-04-29T22:13:53.770" v="199" actId="26606"/>
          <ac:spMkLst>
            <pc:docMk/>
            <pc:sldMk cId="47073059" sldId="258"/>
            <ac:spMk id="21" creationId="{6CB927A4-E432-4310-9CD5-E89FF5063179}"/>
          </ac:spMkLst>
        </pc:spChg>
        <pc:spChg chg="add">
          <ac:chgData name="reema gattupalli" userId="d945881b571667ee" providerId="LiveId" clId="{488A5FAA-1F9C-4464-9795-F8F063743A6D}" dt="2024-04-29T22:13:53.770" v="199" actId="26606"/>
          <ac:spMkLst>
            <pc:docMk/>
            <pc:sldMk cId="47073059" sldId="258"/>
            <ac:spMk id="26" creationId="{8D1AA55E-40D5-461B-A5A8-4AE8AAB71B08}"/>
          </ac:spMkLst>
        </pc:spChg>
        <pc:spChg chg="add">
          <ac:chgData name="reema gattupalli" userId="d945881b571667ee" providerId="LiveId" clId="{488A5FAA-1F9C-4464-9795-F8F063743A6D}" dt="2024-04-29T22:13:53.770" v="199" actId="26606"/>
          <ac:spMkLst>
            <pc:docMk/>
            <pc:sldMk cId="47073059" sldId="258"/>
            <ac:spMk id="30" creationId="{6CB927A4-E432-4310-9CD5-E89FF5063179}"/>
          </ac:spMkLst>
        </pc:spChg>
        <pc:spChg chg="add">
          <ac:chgData name="reema gattupalli" userId="d945881b571667ee" providerId="LiveId" clId="{488A5FAA-1F9C-4464-9795-F8F063743A6D}" dt="2024-04-29T22:13:53.770" v="199" actId="26606"/>
          <ac:spMkLst>
            <pc:docMk/>
            <pc:sldMk cId="47073059" sldId="258"/>
            <ac:spMk id="32" creationId="{E3020543-B24B-4EC4-8FFC-8DD88EEA91A8}"/>
          </ac:spMkLst>
        </pc:spChg>
        <pc:picChg chg="mod ord">
          <ac:chgData name="reema gattupalli" userId="d945881b571667ee" providerId="LiveId" clId="{488A5FAA-1F9C-4464-9795-F8F063743A6D}" dt="2024-04-29T22:13:53.770" v="199" actId="26606"/>
          <ac:picMkLst>
            <pc:docMk/>
            <pc:sldMk cId="47073059" sldId="258"/>
            <ac:picMk id="5" creationId="{1A9DED3F-61EA-8462-14D3-24C864E75417}"/>
          </ac:picMkLst>
        </pc:picChg>
        <pc:cxnChg chg="del">
          <ac:chgData name="reema gattupalli" userId="d945881b571667ee" providerId="LiveId" clId="{488A5FAA-1F9C-4464-9795-F8F063743A6D}" dt="2024-04-29T22:13:53.770" v="199" actId="26606"/>
          <ac:cxnSpMkLst>
            <pc:docMk/>
            <pc:sldMk cId="47073059" sldId="258"/>
            <ac:cxnSpMk id="19" creationId="{C49DA8F6-BCC1-4447-B54C-57856834B94B}"/>
          </ac:cxnSpMkLst>
        </pc:cxnChg>
        <pc:cxnChg chg="add">
          <ac:chgData name="reema gattupalli" userId="d945881b571667ee" providerId="LiveId" clId="{488A5FAA-1F9C-4464-9795-F8F063743A6D}" dt="2024-04-29T22:13:53.770" v="199" actId="26606"/>
          <ac:cxnSpMkLst>
            <pc:docMk/>
            <pc:sldMk cId="47073059" sldId="258"/>
            <ac:cxnSpMk id="28" creationId="{7EB498BD-8089-4626-91EA-4978EBEF535E}"/>
          </ac:cxnSpMkLst>
        </pc:cxnChg>
      </pc:sldChg>
      <pc:sldChg chg="modSp mod">
        <pc:chgData name="reema gattupalli" userId="d945881b571667ee" providerId="LiveId" clId="{488A5FAA-1F9C-4464-9795-F8F063743A6D}" dt="2024-04-30T03:33:21.342" v="203" actId="2711"/>
        <pc:sldMkLst>
          <pc:docMk/>
          <pc:sldMk cId="296926169" sldId="259"/>
        </pc:sldMkLst>
        <pc:spChg chg="mod">
          <ac:chgData name="reema gattupalli" userId="d945881b571667ee" providerId="LiveId" clId="{488A5FAA-1F9C-4464-9795-F8F063743A6D}" dt="2024-04-30T03:33:21.342" v="203" actId="2711"/>
          <ac:spMkLst>
            <pc:docMk/>
            <pc:sldMk cId="296926169" sldId="259"/>
            <ac:spMk id="3" creationId="{5779A26D-BED4-9ADA-8815-97AD48B86376}"/>
          </ac:spMkLst>
        </pc:spChg>
      </pc:sldChg>
      <pc:sldChg chg="modSp del mod">
        <pc:chgData name="reema gattupalli" userId="d945881b571667ee" providerId="LiveId" clId="{488A5FAA-1F9C-4464-9795-F8F063743A6D}" dt="2024-04-30T03:33:41.036" v="205" actId="2696"/>
        <pc:sldMkLst>
          <pc:docMk/>
          <pc:sldMk cId="4010001092" sldId="261"/>
        </pc:sldMkLst>
        <pc:spChg chg="mod">
          <ac:chgData name="reema gattupalli" userId="d945881b571667ee" providerId="LiveId" clId="{488A5FAA-1F9C-4464-9795-F8F063743A6D}" dt="2024-04-29T21:56:10.029" v="96" actId="20577"/>
          <ac:spMkLst>
            <pc:docMk/>
            <pc:sldMk cId="4010001092" sldId="261"/>
            <ac:spMk id="3" creationId="{3D2053FE-F19E-9793-64B8-64D2418D2F23}"/>
          </ac:spMkLst>
        </pc:spChg>
      </pc:sldChg>
      <pc:sldChg chg="modSp mod">
        <pc:chgData name="reema gattupalli" userId="d945881b571667ee" providerId="LiveId" clId="{488A5FAA-1F9C-4464-9795-F8F063743A6D}" dt="2024-04-30T03:41:30.564" v="287" actId="113"/>
        <pc:sldMkLst>
          <pc:docMk/>
          <pc:sldMk cId="504549029" sldId="262"/>
        </pc:sldMkLst>
        <pc:spChg chg="mod">
          <ac:chgData name="reema gattupalli" userId="d945881b571667ee" providerId="LiveId" clId="{488A5FAA-1F9C-4464-9795-F8F063743A6D}" dt="2024-04-30T03:40:21.152" v="250" actId="27636"/>
          <ac:spMkLst>
            <pc:docMk/>
            <pc:sldMk cId="504549029" sldId="262"/>
            <ac:spMk id="2" creationId="{4F3375B4-41A9-D4EC-6184-B270CDE28BC6}"/>
          </ac:spMkLst>
        </pc:spChg>
        <pc:spChg chg="mod">
          <ac:chgData name="reema gattupalli" userId="d945881b571667ee" providerId="LiveId" clId="{488A5FAA-1F9C-4464-9795-F8F063743A6D}" dt="2024-04-30T03:41:30.564" v="287" actId="113"/>
          <ac:spMkLst>
            <pc:docMk/>
            <pc:sldMk cId="504549029" sldId="262"/>
            <ac:spMk id="3" creationId="{86337D8F-5BEE-C618-87DB-ABAD1116C54F}"/>
          </ac:spMkLst>
        </pc:spChg>
      </pc:sldChg>
      <pc:sldChg chg="del">
        <pc:chgData name="reema gattupalli" userId="d945881b571667ee" providerId="LiveId" clId="{488A5FAA-1F9C-4464-9795-F8F063743A6D}" dt="2024-04-29T21:32:32.098" v="0" actId="2696"/>
        <pc:sldMkLst>
          <pc:docMk/>
          <pc:sldMk cId="2679355549" sldId="263"/>
        </pc:sldMkLst>
      </pc:sldChg>
      <pc:sldChg chg="addSp modSp mod">
        <pc:chgData name="reema gattupalli" userId="d945881b571667ee" providerId="LiveId" clId="{488A5FAA-1F9C-4464-9795-F8F063743A6D}" dt="2024-04-29T21:37:32.461" v="28" actId="14100"/>
        <pc:sldMkLst>
          <pc:docMk/>
          <pc:sldMk cId="1346693453" sldId="265"/>
        </pc:sldMkLst>
        <pc:picChg chg="add mod">
          <ac:chgData name="reema gattupalli" userId="d945881b571667ee" providerId="LiveId" clId="{488A5FAA-1F9C-4464-9795-F8F063743A6D}" dt="2024-04-29T21:37:32.461" v="28" actId="14100"/>
          <ac:picMkLst>
            <pc:docMk/>
            <pc:sldMk cId="1346693453" sldId="265"/>
            <ac:picMk id="3" creationId="{CE6A9669-D758-B67E-9A38-F9B9549E4A18}"/>
          </ac:picMkLst>
        </pc:picChg>
        <pc:picChg chg="mod">
          <ac:chgData name="reema gattupalli" userId="d945881b571667ee" providerId="LiveId" clId="{488A5FAA-1F9C-4464-9795-F8F063743A6D}" dt="2024-04-29T21:37:29.518" v="27" actId="14100"/>
          <ac:picMkLst>
            <pc:docMk/>
            <pc:sldMk cId="1346693453" sldId="265"/>
            <ac:picMk id="5" creationId="{60E3A99B-284D-A9E0-A907-FE2CB4E76761}"/>
          </ac:picMkLst>
        </pc:picChg>
      </pc:sldChg>
      <pc:sldChg chg="addSp delSp modSp del mod">
        <pc:chgData name="reema gattupalli" userId="d945881b571667ee" providerId="LiveId" clId="{488A5FAA-1F9C-4464-9795-F8F063743A6D}" dt="2024-04-29T21:39:57.899" v="42" actId="2696"/>
        <pc:sldMkLst>
          <pc:docMk/>
          <pc:sldMk cId="3430886693" sldId="266"/>
        </pc:sldMkLst>
        <pc:spChg chg="add mod">
          <ac:chgData name="reema gattupalli" userId="d945881b571667ee" providerId="LiveId" clId="{488A5FAA-1F9C-4464-9795-F8F063743A6D}" dt="2024-04-29T21:39:03.907" v="31" actId="21"/>
          <ac:spMkLst>
            <pc:docMk/>
            <pc:sldMk cId="3430886693" sldId="266"/>
            <ac:spMk id="3" creationId="{08B11EAE-B0D0-A0E6-5CDD-2CFB99B253E0}"/>
          </ac:spMkLst>
        </pc:spChg>
        <pc:picChg chg="del">
          <ac:chgData name="reema gattupalli" userId="d945881b571667ee" providerId="LiveId" clId="{488A5FAA-1F9C-4464-9795-F8F063743A6D}" dt="2024-04-29T21:39:03.907" v="31" actId="21"/>
          <ac:picMkLst>
            <pc:docMk/>
            <pc:sldMk cId="3430886693" sldId="266"/>
            <ac:picMk id="5" creationId="{8C055AEF-3BA7-263C-E8C3-331711AABBDF}"/>
          </ac:picMkLst>
        </pc:picChg>
      </pc:sldChg>
      <pc:sldChg chg="addSp delSp modSp mod">
        <pc:chgData name="reema gattupalli" userId="d945881b571667ee" providerId="LiveId" clId="{488A5FAA-1F9C-4464-9795-F8F063743A6D}" dt="2024-04-29T21:39:37.442" v="40" actId="14100"/>
        <pc:sldMkLst>
          <pc:docMk/>
          <pc:sldMk cId="2838685542" sldId="267"/>
        </pc:sldMkLst>
        <pc:spChg chg="add del mod">
          <ac:chgData name="reema gattupalli" userId="d945881b571667ee" providerId="LiveId" clId="{488A5FAA-1F9C-4464-9795-F8F063743A6D}" dt="2024-04-29T21:38:56.672" v="30"/>
          <ac:spMkLst>
            <pc:docMk/>
            <pc:sldMk cId="2838685542" sldId="267"/>
            <ac:spMk id="3" creationId="{54241483-640B-9DFC-FD75-63ED5CF9CC47}"/>
          </ac:spMkLst>
        </pc:spChg>
        <pc:picChg chg="add mod">
          <ac:chgData name="reema gattupalli" userId="d945881b571667ee" providerId="LiveId" clId="{488A5FAA-1F9C-4464-9795-F8F063743A6D}" dt="2024-04-29T21:39:24.541" v="36" actId="14100"/>
          <ac:picMkLst>
            <pc:docMk/>
            <pc:sldMk cId="2838685542" sldId="267"/>
            <ac:picMk id="4" creationId="{C08198E1-FBC0-EB52-EED8-4484C82B4CB0}"/>
          </ac:picMkLst>
        </pc:picChg>
        <pc:picChg chg="del">
          <ac:chgData name="reema gattupalli" userId="d945881b571667ee" providerId="LiveId" clId="{488A5FAA-1F9C-4464-9795-F8F063743A6D}" dt="2024-04-29T21:38:39.042" v="29" actId="21"/>
          <ac:picMkLst>
            <pc:docMk/>
            <pc:sldMk cId="2838685542" sldId="267"/>
            <ac:picMk id="5" creationId="{CC620FC2-8F4A-EE0D-2F6A-AE747A12E72F}"/>
          </ac:picMkLst>
        </pc:picChg>
        <pc:picChg chg="add mod">
          <ac:chgData name="reema gattupalli" userId="d945881b571667ee" providerId="LiveId" clId="{488A5FAA-1F9C-4464-9795-F8F063743A6D}" dt="2024-04-29T21:39:37.442" v="40" actId="14100"/>
          <ac:picMkLst>
            <pc:docMk/>
            <pc:sldMk cId="2838685542" sldId="267"/>
            <ac:picMk id="6" creationId="{2BC1C2A4-BEFF-569C-F394-00EA66DCA698}"/>
          </ac:picMkLst>
        </pc:picChg>
      </pc:sldChg>
      <pc:sldChg chg="addSp delSp modSp del mod">
        <pc:chgData name="reema gattupalli" userId="d945881b571667ee" providerId="LiveId" clId="{488A5FAA-1F9C-4464-9795-F8F063743A6D}" dt="2024-04-29T21:40:01.931" v="43" actId="2696"/>
        <pc:sldMkLst>
          <pc:docMk/>
          <pc:sldMk cId="153740648" sldId="268"/>
        </pc:sldMkLst>
        <pc:spChg chg="add del mod">
          <ac:chgData name="reema gattupalli" userId="d945881b571667ee" providerId="LiveId" clId="{488A5FAA-1F9C-4464-9795-F8F063743A6D}" dt="2024-04-29T21:39:29.719" v="38" actId="21"/>
          <ac:spMkLst>
            <pc:docMk/>
            <pc:sldMk cId="153740648" sldId="268"/>
            <ac:spMk id="3" creationId="{503B0397-4CFA-AE58-DF57-7458C4C3AF4F}"/>
          </ac:spMkLst>
        </pc:spChg>
        <pc:spChg chg="add mod">
          <ac:chgData name="reema gattupalli" userId="d945881b571667ee" providerId="LiveId" clId="{488A5FAA-1F9C-4464-9795-F8F063743A6D}" dt="2024-04-29T21:39:43.527" v="41" actId="21"/>
          <ac:spMkLst>
            <pc:docMk/>
            <pc:sldMk cId="153740648" sldId="268"/>
            <ac:spMk id="6" creationId="{578F6304-2B07-81BF-17EB-D5DE49D7AE95}"/>
          </ac:spMkLst>
        </pc:spChg>
        <pc:picChg chg="add del">
          <ac:chgData name="reema gattupalli" userId="d945881b571667ee" providerId="LiveId" clId="{488A5FAA-1F9C-4464-9795-F8F063743A6D}" dt="2024-04-29T21:39:43.527" v="41" actId="21"/>
          <ac:picMkLst>
            <pc:docMk/>
            <pc:sldMk cId="153740648" sldId="268"/>
            <ac:picMk id="5" creationId="{5CF7EE2F-678D-2209-993C-68F2117948D6}"/>
          </ac:picMkLst>
        </pc:picChg>
      </pc:sldChg>
      <pc:sldChg chg="modSp mod">
        <pc:chgData name="reema gattupalli" userId="d945881b571667ee" providerId="LiveId" clId="{488A5FAA-1F9C-4464-9795-F8F063743A6D}" dt="2024-04-30T03:41:13.790" v="279" actId="313"/>
        <pc:sldMkLst>
          <pc:docMk/>
          <pc:sldMk cId="2794307575" sldId="269"/>
        </pc:sldMkLst>
        <pc:spChg chg="mod">
          <ac:chgData name="reema gattupalli" userId="d945881b571667ee" providerId="LiveId" clId="{488A5FAA-1F9C-4464-9795-F8F063743A6D}" dt="2024-04-30T03:41:13.790" v="279" actId="313"/>
          <ac:spMkLst>
            <pc:docMk/>
            <pc:sldMk cId="2794307575" sldId="269"/>
            <ac:spMk id="2" creationId="{4F78968A-108A-D81B-DD29-EA2C41F47865}"/>
          </ac:spMkLst>
        </pc:spChg>
        <pc:picChg chg="mod">
          <ac:chgData name="reema gattupalli" userId="d945881b571667ee" providerId="LiveId" clId="{488A5FAA-1F9C-4464-9795-F8F063743A6D}" dt="2024-04-29T21:40:34.158" v="50" actId="14100"/>
          <ac:picMkLst>
            <pc:docMk/>
            <pc:sldMk cId="2794307575" sldId="269"/>
            <ac:picMk id="5" creationId="{256BC444-796B-AF07-8965-AA0E8558F536}"/>
          </ac:picMkLst>
        </pc:picChg>
      </pc:sldChg>
      <pc:sldChg chg="addSp delSp modSp mod setBg setClrOvrMap">
        <pc:chgData name="reema gattupalli" userId="d945881b571667ee" providerId="LiveId" clId="{488A5FAA-1F9C-4464-9795-F8F063743A6D}" dt="2024-04-30T03:38:32.588" v="233" actId="2711"/>
        <pc:sldMkLst>
          <pc:docMk/>
          <pc:sldMk cId="1196928600" sldId="270"/>
        </pc:sldMkLst>
        <pc:spChg chg="mod ord">
          <ac:chgData name="reema gattupalli" userId="d945881b571667ee" providerId="LiveId" clId="{488A5FAA-1F9C-4464-9795-F8F063743A6D}" dt="2024-04-30T03:38:32.588" v="233" actId="2711"/>
          <ac:spMkLst>
            <pc:docMk/>
            <pc:sldMk cId="1196928600" sldId="270"/>
            <ac:spMk id="2" creationId="{4C42F2A2-FB1E-DE3D-B28A-A502A1235668}"/>
          </ac:spMkLst>
        </pc:spChg>
        <pc:spChg chg="add del">
          <ac:chgData name="reema gattupalli" userId="d945881b571667ee" providerId="LiveId" clId="{488A5FAA-1F9C-4464-9795-F8F063743A6D}" dt="2024-04-29T22:01:45.785" v="126" actId="26606"/>
          <ac:spMkLst>
            <pc:docMk/>
            <pc:sldMk cId="1196928600" sldId="270"/>
            <ac:spMk id="12" creationId="{526E0BFB-CDF1-4990-8C11-AC849311E0A8}"/>
          </ac:spMkLst>
        </pc:spChg>
        <pc:spChg chg="add del">
          <ac:chgData name="reema gattupalli" userId="d945881b571667ee" providerId="LiveId" clId="{488A5FAA-1F9C-4464-9795-F8F063743A6D}" dt="2024-04-29T22:01:45.785" v="126" actId="26606"/>
          <ac:spMkLst>
            <pc:docMk/>
            <pc:sldMk cId="1196928600" sldId="270"/>
            <ac:spMk id="14" creationId="{6069A1F8-9BEB-4786-9694-FC48B2D75D21}"/>
          </ac:spMkLst>
        </pc:spChg>
        <pc:spChg chg="add del">
          <ac:chgData name="reema gattupalli" userId="d945881b571667ee" providerId="LiveId" clId="{488A5FAA-1F9C-4464-9795-F8F063743A6D}" dt="2024-04-29T22:01:50.260" v="128" actId="26606"/>
          <ac:spMkLst>
            <pc:docMk/>
            <pc:sldMk cId="1196928600" sldId="270"/>
            <ac:spMk id="17" creationId="{0671A8AE-40A1-4631-A6B8-581AFF065482}"/>
          </ac:spMkLst>
        </pc:spChg>
        <pc:spChg chg="add del">
          <ac:chgData name="reema gattupalli" userId="d945881b571667ee" providerId="LiveId" clId="{488A5FAA-1F9C-4464-9795-F8F063743A6D}" dt="2024-04-29T22:01:50.260" v="128" actId="26606"/>
          <ac:spMkLst>
            <pc:docMk/>
            <pc:sldMk cId="1196928600" sldId="270"/>
            <ac:spMk id="18" creationId="{A44CD100-6267-4E62-AA64-2182A3A6A1C0}"/>
          </ac:spMkLst>
        </pc:spChg>
        <pc:spChg chg="add del">
          <ac:chgData name="reema gattupalli" userId="d945881b571667ee" providerId="LiveId" clId="{488A5FAA-1F9C-4464-9795-F8F063743A6D}" dt="2024-04-29T22:01:57.763" v="130" actId="26606"/>
          <ac:spMkLst>
            <pc:docMk/>
            <pc:sldMk cId="1196928600" sldId="270"/>
            <ac:spMk id="21" creationId="{526E0BFB-CDF1-4990-8C11-AC849311E0A8}"/>
          </ac:spMkLst>
        </pc:spChg>
        <pc:spChg chg="add del">
          <ac:chgData name="reema gattupalli" userId="d945881b571667ee" providerId="LiveId" clId="{488A5FAA-1F9C-4464-9795-F8F063743A6D}" dt="2024-04-29T22:01:57.763" v="130" actId="26606"/>
          <ac:spMkLst>
            <pc:docMk/>
            <pc:sldMk cId="1196928600" sldId="270"/>
            <ac:spMk id="22" creationId="{6069A1F8-9BEB-4786-9694-FC48B2D75D21}"/>
          </ac:spMkLst>
        </pc:spChg>
        <pc:picChg chg="mod">
          <ac:chgData name="reema gattupalli" userId="d945881b571667ee" providerId="LiveId" clId="{488A5FAA-1F9C-4464-9795-F8F063743A6D}" dt="2024-04-29T22:01:57.763" v="130" actId="26606"/>
          <ac:picMkLst>
            <pc:docMk/>
            <pc:sldMk cId="1196928600" sldId="270"/>
            <ac:picMk id="5" creationId="{F7C55053-29A5-E2E2-E03F-50B2617D5F6E}"/>
          </ac:picMkLst>
        </pc:picChg>
        <pc:cxnChg chg="add del">
          <ac:chgData name="reema gattupalli" userId="d945881b571667ee" providerId="LiveId" clId="{488A5FAA-1F9C-4464-9795-F8F063743A6D}" dt="2024-04-29T22:01:45.785" v="126" actId="26606"/>
          <ac:cxnSpMkLst>
            <pc:docMk/>
            <pc:sldMk cId="1196928600" sldId="270"/>
            <ac:cxnSpMk id="10" creationId="{D1B787A8-0D67-4B7E-9B48-86BD906AB6B5}"/>
          </ac:cxnSpMkLst>
        </pc:cxnChg>
        <pc:cxnChg chg="add del">
          <ac:chgData name="reema gattupalli" userId="d945881b571667ee" providerId="LiveId" clId="{488A5FAA-1F9C-4464-9795-F8F063743A6D}" dt="2024-04-29T22:01:50.260" v="128" actId="26606"/>
          <ac:cxnSpMkLst>
            <pc:docMk/>
            <pc:sldMk cId="1196928600" sldId="270"/>
            <ac:cxnSpMk id="16" creationId="{D1B787A8-0D67-4B7E-9B48-86BD906AB6B5}"/>
          </ac:cxnSpMkLst>
        </pc:cxnChg>
        <pc:cxnChg chg="add del">
          <ac:chgData name="reema gattupalli" userId="d945881b571667ee" providerId="LiveId" clId="{488A5FAA-1F9C-4464-9795-F8F063743A6D}" dt="2024-04-29T22:01:57.763" v="130" actId="26606"/>
          <ac:cxnSpMkLst>
            <pc:docMk/>
            <pc:sldMk cId="1196928600" sldId="270"/>
            <ac:cxnSpMk id="20" creationId="{D1B787A8-0D67-4B7E-9B48-86BD906AB6B5}"/>
          </ac:cxnSpMkLst>
        </pc:cxnChg>
      </pc:sldChg>
      <pc:sldChg chg="addSp delSp modSp mod">
        <pc:chgData name="reema gattupalli" userId="d945881b571667ee" providerId="LiveId" clId="{488A5FAA-1F9C-4464-9795-F8F063743A6D}" dt="2024-04-30T03:41:13.981" v="280" actId="313"/>
        <pc:sldMkLst>
          <pc:docMk/>
          <pc:sldMk cId="1184487525" sldId="271"/>
        </pc:sldMkLst>
        <pc:spChg chg="mod">
          <ac:chgData name="reema gattupalli" userId="d945881b571667ee" providerId="LiveId" clId="{488A5FAA-1F9C-4464-9795-F8F063743A6D}" dt="2024-04-30T03:41:13.981" v="280" actId="313"/>
          <ac:spMkLst>
            <pc:docMk/>
            <pc:sldMk cId="1184487525" sldId="271"/>
            <ac:spMk id="2" creationId="{ECFDA483-22F4-6804-A3CD-69BC57829733}"/>
          </ac:spMkLst>
        </pc:spChg>
        <pc:spChg chg="add del mod">
          <ac:chgData name="reema gattupalli" userId="d945881b571667ee" providerId="LiveId" clId="{488A5FAA-1F9C-4464-9795-F8F063743A6D}" dt="2024-04-29T21:41:32.101" v="52" actId="931"/>
          <ac:spMkLst>
            <pc:docMk/>
            <pc:sldMk cId="1184487525" sldId="271"/>
            <ac:spMk id="4" creationId="{FA30BDA7-4DBA-78C2-1FF5-D60B7EF5C55A}"/>
          </ac:spMkLst>
        </pc:spChg>
        <pc:picChg chg="del">
          <ac:chgData name="reema gattupalli" userId="d945881b571667ee" providerId="LiveId" clId="{488A5FAA-1F9C-4464-9795-F8F063743A6D}" dt="2024-04-29T21:41:22.630" v="51" actId="478"/>
          <ac:picMkLst>
            <pc:docMk/>
            <pc:sldMk cId="1184487525" sldId="271"/>
            <ac:picMk id="5" creationId="{B2D998B3-37EC-BABF-A150-8E2FA756D4E5}"/>
          </ac:picMkLst>
        </pc:picChg>
        <pc:picChg chg="add mod">
          <ac:chgData name="reema gattupalli" userId="d945881b571667ee" providerId="LiveId" clId="{488A5FAA-1F9C-4464-9795-F8F063743A6D}" dt="2024-04-29T21:41:40.079" v="56" actId="14100"/>
          <ac:picMkLst>
            <pc:docMk/>
            <pc:sldMk cId="1184487525" sldId="271"/>
            <ac:picMk id="7" creationId="{46714CDB-9844-E8A6-286B-33DAFEDF81CE}"/>
          </ac:picMkLst>
        </pc:picChg>
      </pc:sldChg>
      <pc:sldChg chg="modSp mod">
        <pc:chgData name="reema gattupalli" userId="d945881b571667ee" providerId="LiveId" clId="{488A5FAA-1F9C-4464-9795-F8F063743A6D}" dt="2024-04-30T03:41:12.989" v="277" actId="313"/>
        <pc:sldMkLst>
          <pc:docMk/>
          <pc:sldMk cId="65010725" sldId="273"/>
        </pc:sldMkLst>
        <pc:spChg chg="mod">
          <ac:chgData name="reema gattupalli" userId="d945881b571667ee" providerId="LiveId" clId="{488A5FAA-1F9C-4464-9795-F8F063743A6D}" dt="2024-04-30T03:41:12.989" v="277" actId="313"/>
          <ac:spMkLst>
            <pc:docMk/>
            <pc:sldMk cId="65010725" sldId="273"/>
            <ac:spMk id="3" creationId="{AB8660E2-2953-33B3-43F0-004473A12558}"/>
          </ac:spMkLst>
        </pc:spChg>
      </pc:sldChg>
      <pc:sldChg chg="modSp mod">
        <pc:chgData name="reema gattupalli" userId="d945881b571667ee" providerId="LiveId" clId="{488A5FAA-1F9C-4464-9795-F8F063743A6D}" dt="2024-04-30T03:41:13.607" v="278" actId="313"/>
        <pc:sldMkLst>
          <pc:docMk/>
          <pc:sldMk cId="3350228831" sldId="276"/>
        </pc:sldMkLst>
        <pc:spChg chg="mod">
          <ac:chgData name="reema gattupalli" userId="d945881b571667ee" providerId="LiveId" clId="{488A5FAA-1F9C-4464-9795-F8F063743A6D}" dt="2024-04-30T03:41:13.607" v="278" actId="313"/>
          <ac:spMkLst>
            <pc:docMk/>
            <pc:sldMk cId="3350228831" sldId="276"/>
            <ac:spMk id="3" creationId="{BAB8E85D-C16B-8E45-AC0B-2CE64876F248}"/>
          </ac:spMkLst>
        </pc:spChg>
      </pc:sldChg>
      <pc:sldChg chg="addSp delSp modSp add del mod">
        <pc:chgData name="reema gattupalli" userId="d945881b571667ee" providerId="LiveId" clId="{488A5FAA-1F9C-4464-9795-F8F063743A6D}" dt="2024-04-29T22:01:59.668" v="132" actId="2696"/>
        <pc:sldMkLst>
          <pc:docMk/>
          <pc:sldMk cId="1680955820" sldId="277"/>
        </pc:sldMkLst>
        <pc:spChg chg="mod">
          <ac:chgData name="reema gattupalli" userId="d945881b571667ee" providerId="LiveId" clId="{488A5FAA-1F9C-4464-9795-F8F063743A6D}" dt="2024-04-29T21:48:24.562" v="73" actId="20577"/>
          <ac:spMkLst>
            <pc:docMk/>
            <pc:sldMk cId="1680955820" sldId="277"/>
            <ac:spMk id="2" creationId="{6DEE3699-E915-4B22-40CA-0043674BE016}"/>
          </ac:spMkLst>
        </pc:spChg>
        <pc:spChg chg="del">
          <ac:chgData name="reema gattupalli" userId="d945881b571667ee" providerId="LiveId" clId="{488A5FAA-1F9C-4464-9795-F8F063743A6D}" dt="2024-04-29T21:53:50.102" v="74" actId="931"/>
          <ac:spMkLst>
            <pc:docMk/>
            <pc:sldMk cId="1680955820" sldId="277"/>
            <ac:spMk id="3" creationId="{692FF2E5-A5C0-9A0B-2A70-0141E0CF76AF}"/>
          </ac:spMkLst>
        </pc:spChg>
        <pc:picChg chg="add mod">
          <ac:chgData name="reema gattupalli" userId="d945881b571667ee" providerId="LiveId" clId="{488A5FAA-1F9C-4464-9795-F8F063743A6D}" dt="2024-04-29T21:54:01.163" v="79" actId="14100"/>
          <ac:picMkLst>
            <pc:docMk/>
            <pc:sldMk cId="1680955820" sldId="277"/>
            <ac:picMk id="5" creationId="{843750FF-41B2-36E5-0C36-3D98382E20AC}"/>
          </ac:picMkLst>
        </pc:picChg>
        <pc:picChg chg="add mod">
          <ac:chgData name="reema gattupalli" userId="d945881b571667ee" providerId="LiveId" clId="{488A5FAA-1F9C-4464-9795-F8F063743A6D}" dt="2024-04-29T21:54:25.252" v="86" actId="14100"/>
          <ac:picMkLst>
            <pc:docMk/>
            <pc:sldMk cId="1680955820" sldId="277"/>
            <ac:picMk id="7" creationId="{9411C469-E039-7D0C-6819-5F5576E5F6B1}"/>
          </ac:picMkLst>
        </pc:picChg>
      </pc:sldChg>
      <pc:sldChg chg="addSp delSp modSp new mod">
        <pc:chgData name="reema gattupalli" userId="d945881b571667ee" providerId="LiveId" clId="{488A5FAA-1F9C-4464-9795-F8F063743A6D}" dt="2024-04-29T21:36:28.334" v="18" actId="962"/>
        <pc:sldMkLst>
          <pc:docMk/>
          <pc:sldMk cId="2164432703" sldId="278"/>
        </pc:sldMkLst>
        <pc:spChg chg="mod">
          <ac:chgData name="reema gattupalli" userId="d945881b571667ee" providerId="LiveId" clId="{488A5FAA-1F9C-4464-9795-F8F063743A6D}" dt="2024-04-29T21:32:52.728" v="13" actId="20577"/>
          <ac:spMkLst>
            <pc:docMk/>
            <pc:sldMk cId="2164432703" sldId="278"/>
            <ac:spMk id="2" creationId="{1BA18E48-D77C-A699-C851-9B7DB679A28D}"/>
          </ac:spMkLst>
        </pc:spChg>
        <pc:spChg chg="del">
          <ac:chgData name="reema gattupalli" userId="d945881b571667ee" providerId="LiveId" clId="{488A5FAA-1F9C-4464-9795-F8F063743A6D}" dt="2024-04-29T21:35:22.567" v="14"/>
          <ac:spMkLst>
            <pc:docMk/>
            <pc:sldMk cId="2164432703" sldId="278"/>
            <ac:spMk id="3" creationId="{4F8FE0FF-A05F-D722-68AC-A5997CB449C9}"/>
          </ac:spMkLst>
        </pc:spChg>
        <pc:spChg chg="add del mod">
          <ac:chgData name="reema gattupalli" userId="d945881b571667ee" providerId="LiveId" clId="{488A5FAA-1F9C-4464-9795-F8F063743A6D}" dt="2024-04-29T21:35:24.879" v="15"/>
          <ac:spMkLst>
            <pc:docMk/>
            <pc:sldMk cId="2164432703" sldId="278"/>
            <ac:spMk id="4" creationId="{91068302-F811-8E28-C8E0-9ABDCBE7BA6C}"/>
          </ac:spMkLst>
        </pc:spChg>
        <pc:spChg chg="add del mod">
          <ac:chgData name="reema gattupalli" userId="d945881b571667ee" providerId="LiveId" clId="{488A5FAA-1F9C-4464-9795-F8F063743A6D}" dt="2024-04-29T21:36:27.233" v="16" actId="931"/>
          <ac:spMkLst>
            <pc:docMk/>
            <pc:sldMk cId="2164432703" sldId="278"/>
            <ac:spMk id="5" creationId="{B8152D31-66E3-9E15-839D-F5FD70FF5D8F}"/>
          </ac:spMkLst>
        </pc:spChg>
        <pc:picChg chg="add mod">
          <ac:chgData name="reema gattupalli" userId="d945881b571667ee" providerId="LiveId" clId="{488A5FAA-1F9C-4464-9795-F8F063743A6D}" dt="2024-04-29T21:36:28.334" v="18" actId="962"/>
          <ac:picMkLst>
            <pc:docMk/>
            <pc:sldMk cId="2164432703" sldId="278"/>
            <ac:picMk id="7" creationId="{BB0F5A03-0800-4BCE-C68D-C07478208C44}"/>
          </ac:picMkLst>
        </pc:picChg>
      </pc:sldChg>
      <pc:sldChg chg="modSp new mod">
        <pc:chgData name="reema gattupalli" userId="d945881b571667ee" providerId="LiveId" clId="{488A5FAA-1F9C-4464-9795-F8F063743A6D}" dt="2024-04-30T03:38:25.491" v="232" actId="2711"/>
        <pc:sldMkLst>
          <pc:docMk/>
          <pc:sldMk cId="1191504423" sldId="279"/>
        </pc:sldMkLst>
        <pc:spChg chg="mod">
          <ac:chgData name="reema gattupalli" userId="d945881b571667ee" providerId="LiveId" clId="{488A5FAA-1F9C-4464-9795-F8F063743A6D}" dt="2024-04-30T03:38:25.491" v="232" actId="2711"/>
          <ac:spMkLst>
            <pc:docMk/>
            <pc:sldMk cId="1191504423" sldId="279"/>
            <ac:spMk id="2" creationId="{7C9BBDE4-D07F-F153-4126-E7F6D6BBBAC6}"/>
          </ac:spMkLst>
        </pc:spChg>
        <pc:spChg chg="mod">
          <ac:chgData name="reema gattupalli" userId="d945881b571667ee" providerId="LiveId" clId="{488A5FAA-1F9C-4464-9795-F8F063743A6D}" dt="2024-04-29T22:09:44.648" v="175" actId="2710"/>
          <ac:spMkLst>
            <pc:docMk/>
            <pc:sldMk cId="1191504423" sldId="279"/>
            <ac:spMk id="3" creationId="{AD35F0E7-DFE5-C79A-493D-4AD6B89BCAB4}"/>
          </ac:spMkLst>
        </pc:spChg>
      </pc:sldChg>
      <pc:sldChg chg="modSp new del mod">
        <pc:chgData name="reema gattupalli" userId="d945881b571667ee" providerId="LiveId" clId="{488A5FAA-1F9C-4464-9795-F8F063743A6D}" dt="2024-04-30T03:36:38.572" v="221" actId="2696"/>
        <pc:sldMkLst>
          <pc:docMk/>
          <pc:sldMk cId="3333485975" sldId="280"/>
        </pc:sldMkLst>
        <pc:spChg chg="mod">
          <ac:chgData name="reema gattupalli" userId="d945881b571667ee" providerId="LiveId" clId="{488A5FAA-1F9C-4464-9795-F8F063743A6D}" dt="2024-04-30T03:36:30.327" v="219" actId="20577"/>
          <ac:spMkLst>
            <pc:docMk/>
            <pc:sldMk cId="3333485975" sldId="280"/>
            <ac:spMk id="2" creationId="{0D982BF3-7715-52FC-E0AB-6AA8B4DB6169}"/>
          </ac:spMkLst>
        </pc:spChg>
      </pc:sldChg>
      <pc:sldChg chg="addSp delSp modSp new mod setBg">
        <pc:chgData name="reema gattupalli" userId="d945881b571667ee" providerId="LiveId" clId="{488A5FAA-1F9C-4464-9795-F8F063743A6D}" dt="2024-04-29T22:13:40.906" v="198" actId="26606"/>
        <pc:sldMkLst>
          <pc:docMk/>
          <pc:sldMk cId="2245050503" sldId="281"/>
        </pc:sldMkLst>
        <pc:spChg chg="del">
          <ac:chgData name="reema gattupalli" userId="d945881b571667ee" providerId="LiveId" clId="{488A5FAA-1F9C-4464-9795-F8F063743A6D}" dt="2024-04-29T22:11:37.200" v="188" actId="21"/>
          <ac:spMkLst>
            <pc:docMk/>
            <pc:sldMk cId="2245050503" sldId="281"/>
            <ac:spMk id="2" creationId="{A48D040A-6A26-EC29-85F1-7820C3F54BD3}"/>
          </ac:spMkLst>
        </pc:spChg>
        <pc:spChg chg="del">
          <ac:chgData name="reema gattupalli" userId="d945881b571667ee" providerId="LiveId" clId="{488A5FAA-1F9C-4464-9795-F8F063743A6D}" dt="2024-04-29T22:13:23.497" v="189"/>
          <ac:spMkLst>
            <pc:docMk/>
            <pc:sldMk cId="2245050503" sldId="281"/>
            <ac:spMk id="3" creationId="{9D76E413-F2C4-1642-ECC4-D66F290F153A}"/>
          </ac:spMkLst>
        </pc:spChg>
        <pc:spChg chg="add del">
          <ac:chgData name="reema gattupalli" userId="d945881b571667ee" providerId="LiveId" clId="{488A5FAA-1F9C-4464-9795-F8F063743A6D}" dt="2024-04-29T22:13:31.322" v="191" actId="26606"/>
          <ac:spMkLst>
            <pc:docMk/>
            <pc:sldMk cId="2245050503" sldId="281"/>
            <ac:spMk id="2054" creationId="{8FFC1316-C6A9-8AA7-6B89-E64A45FE55D6}"/>
          </ac:spMkLst>
        </pc:spChg>
        <pc:spChg chg="add del">
          <ac:chgData name="reema gattupalli" userId="d945881b571667ee" providerId="LiveId" clId="{488A5FAA-1F9C-4464-9795-F8F063743A6D}" dt="2024-04-29T22:13:31.322" v="191" actId="26606"/>
          <ac:spMkLst>
            <pc:docMk/>
            <pc:sldMk cId="2245050503" sldId="281"/>
            <ac:spMk id="2057" creationId="{327D73B4-9F5C-4A64-A179-51B9500CB8B5}"/>
          </ac:spMkLst>
        </pc:spChg>
        <pc:spChg chg="add del">
          <ac:chgData name="reema gattupalli" userId="d945881b571667ee" providerId="LiveId" clId="{488A5FAA-1F9C-4464-9795-F8F063743A6D}" dt="2024-04-29T22:13:31.322" v="191" actId="26606"/>
          <ac:spMkLst>
            <pc:docMk/>
            <pc:sldMk cId="2245050503" sldId="281"/>
            <ac:spMk id="2059" creationId="{C1F06963-6374-4B48-844F-071A9BAAAE02}"/>
          </ac:spMkLst>
        </pc:spChg>
        <pc:spChg chg="add del">
          <ac:chgData name="reema gattupalli" userId="d945881b571667ee" providerId="LiveId" clId="{488A5FAA-1F9C-4464-9795-F8F063743A6D}" dt="2024-04-29T22:13:31.322" v="191" actId="26606"/>
          <ac:spMkLst>
            <pc:docMk/>
            <pc:sldMk cId="2245050503" sldId="281"/>
            <ac:spMk id="2061" creationId="{6CB927A4-E432-4310-9CD5-E89FF5063179}"/>
          </ac:spMkLst>
        </pc:spChg>
        <pc:spChg chg="add del">
          <ac:chgData name="reema gattupalli" userId="d945881b571667ee" providerId="LiveId" clId="{488A5FAA-1F9C-4464-9795-F8F063743A6D}" dt="2024-04-29T22:13:31.322" v="191" actId="26606"/>
          <ac:spMkLst>
            <pc:docMk/>
            <pc:sldMk cId="2245050503" sldId="281"/>
            <ac:spMk id="2063" creationId="{1453BF6C-B012-48B7-B4E8-6D7AC7C27D02}"/>
          </ac:spMkLst>
        </pc:spChg>
        <pc:spChg chg="add del">
          <ac:chgData name="reema gattupalli" userId="d945881b571667ee" providerId="LiveId" clId="{488A5FAA-1F9C-4464-9795-F8F063743A6D}" dt="2024-04-29T22:13:31.322" v="191" actId="26606"/>
          <ac:spMkLst>
            <pc:docMk/>
            <pc:sldMk cId="2245050503" sldId="281"/>
            <ac:spMk id="2065" creationId="{E3020543-B24B-4EC4-8FFC-8DD88EEA91A8}"/>
          </ac:spMkLst>
        </pc:spChg>
        <pc:spChg chg="add del">
          <ac:chgData name="reema gattupalli" userId="d945881b571667ee" providerId="LiveId" clId="{488A5FAA-1F9C-4464-9795-F8F063743A6D}" dt="2024-04-29T22:13:32.807" v="193" actId="26606"/>
          <ac:spMkLst>
            <pc:docMk/>
            <pc:sldMk cId="2245050503" sldId="281"/>
            <ac:spMk id="2069" creationId="{16B067B1-F4E5-4FDF-813D-C9E872E80075}"/>
          </ac:spMkLst>
        </pc:spChg>
        <pc:spChg chg="add del">
          <ac:chgData name="reema gattupalli" userId="d945881b571667ee" providerId="LiveId" clId="{488A5FAA-1F9C-4464-9795-F8F063743A6D}" dt="2024-04-29T22:13:32.807" v="193" actId="26606"/>
          <ac:spMkLst>
            <pc:docMk/>
            <pc:sldMk cId="2245050503" sldId="281"/>
            <ac:spMk id="2070" creationId="{A15B4AF2-7DAE-40C8-9E39-60FDA9FF5BC7}"/>
          </ac:spMkLst>
        </pc:spChg>
        <pc:spChg chg="add del">
          <ac:chgData name="reema gattupalli" userId="d945881b571667ee" providerId="LiveId" clId="{488A5FAA-1F9C-4464-9795-F8F063743A6D}" dt="2024-04-29T22:13:32.807" v="193" actId="26606"/>
          <ac:spMkLst>
            <pc:docMk/>
            <pc:sldMk cId="2245050503" sldId="281"/>
            <ac:spMk id="2071" creationId="{881BB4AC-54B2-44AE-BC84-8439DE21BF3D}"/>
          </ac:spMkLst>
        </pc:spChg>
        <pc:spChg chg="add del">
          <ac:chgData name="reema gattupalli" userId="d945881b571667ee" providerId="LiveId" clId="{488A5FAA-1F9C-4464-9795-F8F063743A6D}" dt="2024-04-29T22:13:32.807" v="193" actId="26606"/>
          <ac:spMkLst>
            <pc:docMk/>
            <pc:sldMk cId="2245050503" sldId="281"/>
            <ac:spMk id="2072" creationId="{35830BCB-5239-43C5-8BFD-DAD3674F6AA0}"/>
          </ac:spMkLst>
        </pc:spChg>
        <pc:spChg chg="add del">
          <ac:chgData name="reema gattupalli" userId="d945881b571667ee" providerId="LiveId" clId="{488A5FAA-1F9C-4464-9795-F8F063743A6D}" dt="2024-04-29T22:13:37.365" v="195" actId="26606"/>
          <ac:spMkLst>
            <pc:docMk/>
            <pc:sldMk cId="2245050503" sldId="281"/>
            <ac:spMk id="2075" creationId="{16B067B1-F4E5-4FDF-813D-C9E872E80075}"/>
          </ac:spMkLst>
        </pc:spChg>
        <pc:spChg chg="add del">
          <ac:chgData name="reema gattupalli" userId="d945881b571667ee" providerId="LiveId" clId="{488A5FAA-1F9C-4464-9795-F8F063743A6D}" dt="2024-04-29T22:13:40.890" v="197" actId="26606"/>
          <ac:spMkLst>
            <pc:docMk/>
            <pc:sldMk cId="2245050503" sldId="281"/>
            <ac:spMk id="2077" creationId="{8D1AA55E-40D5-461B-A5A8-4AE8AAB71B08}"/>
          </ac:spMkLst>
        </pc:spChg>
        <pc:spChg chg="add del">
          <ac:chgData name="reema gattupalli" userId="d945881b571667ee" providerId="LiveId" clId="{488A5FAA-1F9C-4464-9795-F8F063743A6D}" dt="2024-04-29T22:13:40.890" v="197" actId="26606"/>
          <ac:spMkLst>
            <pc:docMk/>
            <pc:sldMk cId="2245050503" sldId="281"/>
            <ac:spMk id="2079" creationId="{6CB927A4-E432-4310-9CD5-E89FF5063179}"/>
          </ac:spMkLst>
        </pc:spChg>
        <pc:spChg chg="add del">
          <ac:chgData name="reema gattupalli" userId="d945881b571667ee" providerId="LiveId" clId="{488A5FAA-1F9C-4464-9795-F8F063743A6D}" dt="2024-04-29T22:13:40.890" v="197" actId="26606"/>
          <ac:spMkLst>
            <pc:docMk/>
            <pc:sldMk cId="2245050503" sldId="281"/>
            <ac:spMk id="2080" creationId="{E3020543-B24B-4EC4-8FFC-8DD88EEA91A8}"/>
          </ac:spMkLst>
        </pc:spChg>
        <pc:spChg chg="add del">
          <ac:chgData name="reema gattupalli" userId="d945881b571667ee" providerId="LiveId" clId="{488A5FAA-1F9C-4464-9795-F8F063743A6D}" dt="2024-04-29T22:13:40.890" v="197" actId="26606"/>
          <ac:spMkLst>
            <pc:docMk/>
            <pc:sldMk cId="2245050503" sldId="281"/>
            <ac:spMk id="2081" creationId="{1453BF6C-B012-48B7-B4E8-6D7AC7C27D02}"/>
          </ac:spMkLst>
        </pc:spChg>
        <pc:spChg chg="add del">
          <ac:chgData name="reema gattupalli" userId="d945881b571667ee" providerId="LiveId" clId="{488A5FAA-1F9C-4464-9795-F8F063743A6D}" dt="2024-04-29T22:13:40.890" v="197" actId="26606"/>
          <ac:spMkLst>
            <pc:docMk/>
            <pc:sldMk cId="2245050503" sldId="281"/>
            <ac:spMk id="2082" creationId="{C0B40242-F972-CFCE-B1F3-9D76296E6ECC}"/>
          </ac:spMkLst>
        </pc:spChg>
        <pc:spChg chg="add">
          <ac:chgData name="reema gattupalli" userId="d945881b571667ee" providerId="LiveId" clId="{488A5FAA-1F9C-4464-9795-F8F063743A6D}" dt="2024-04-29T22:13:40.906" v="198" actId="26606"/>
          <ac:spMkLst>
            <pc:docMk/>
            <pc:sldMk cId="2245050503" sldId="281"/>
            <ac:spMk id="2085" creationId="{16B067B1-F4E5-4FDF-813D-C9E872E80075}"/>
          </ac:spMkLst>
        </pc:spChg>
        <pc:picChg chg="add mod">
          <ac:chgData name="reema gattupalli" userId="d945881b571667ee" providerId="LiveId" clId="{488A5FAA-1F9C-4464-9795-F8F063743A6D}" dt="2024-04-29T22:13:40.906" v="198" actId="26606"/>
          <ac:picMkLst>
            <pc:docMk/>
            <pc:sldMk cId="2245050503" sldId="281"/>
            <ac:picMk id="2050" creationId="{9B54E507-33D9-A792-E4B7-156BCB56D636}"/>
          </ac:picMkLst>
        </pc:picChg>
        <pc:cxnChg chg="add del">
          <ac:chgData name="reema gattupalli" userId="d945881b571667ee" providerId="LiveId" clId="{488A5FAA-1F9C-4464-9795-F8F063743A6D}" dt="2024-04-29T22:13:32.807" v="193" actId="26606"/>
          <ac:cxnSpMkLst>
            <pc:docMk/>
            <pc:sldMk cId="2245050503" sldId="281"/>
            <ac:cxnSpMk id="2055" creationId="{353C1207-D1C8-49E3-8837-E2B89D366FAE}"/>
          </ac:cxnSpMkLst>
        </pc:cxnChg>
        <pc:cxnChg chg="add del">
          <ac:chgData name="reema gattupalli" userId="d945881b571667ee" providerId="LiveId" clId="{488A5FAA-1F9C-4464-9795-F8F063743A6D}" dt="2024-04-29T22:13:31.322" v="191" actId="26606"/>
          <ac:cxnSpMkLst>
            <pc:docMk/>
            <pc:sldMk cId="2245050503" sldId="281"/>
            <ac:cxnSpMk id="2067" creationId="{C49DA8F6-BCC1-4447-B54C-57856834B94B}"/>
          </ac:cxnSpMkLst>
        </pc:cxnChg>
        <pc:cxnChg chg="add del">
          <ac:chgData name="reema gattupalli" userId="d945881b571667ee" providerId="LiveId" clId="{488A5FAA-1F9C-4464-9795-F8F063743A6D}" dt="2024-04-29T22:13:37.365" v="195" actId="26606"/>
          <ac:cxnSpMkLst>
            <pc:docMk/>
            <pc:sldMk cId="2245050503" sldId="281"/>
            <ac:cxnSpMk id="2074" creationId="{353C1207-D1C8-49E3-8837-E2B89D366FAE}"/>
          </ac:cxnSpMkLst>
        </pc:cxnChg>
        <pc:cxnChg chg="add del">
          <ac:chgData name="reema gattupalli" userId="d945881b571667ee" providerId="LiveId" clId="{488A5FAA-1F9C-4464-9795-F8F063743A6D}" dt="2024-04-29T22:13:40.890" v="197" actId="26606"/>
          <ac:cxnSpMkLst>
            <pc:docMk/>
            <pc:sldMk cId="2245050503" sldId="281"/>
            <ac:cxnSpMk id="2078" creationId="{C49DA8F6-BCC1-4447-B54C-57856834B94B}"/>
          </ac:cxnSpMkLst>
        </pc:cxnChg>
        <pc:cxnChg chg="add">
          <ac:chgData name="reema gattupalli" userId="d945881b571667ee" providerId="LiveId" clId="{488A5FAA-1F9C-4464-9795-F8F063743A6D}" dt="2024-04-29T22:13:40.906" v="198" actId="26606"/>
          <ac:cxnSpMkLst>
            <pc:docMk/>
            <pc:sldMk cId="2245050503" sldId="281"/>
            <ac:cxnSpMk id="2084" creationId="{353C1207-D1C8-49E3-8837-E2B89D366FAE}"/>
          </ac:cxnSpMkLst>
        </pc:cxnChg>
        <pc:cxnChg chg="add">
          <ac:chgData name="reema gattupalli" userId="d945881b571667ee" providerId="LiveId" clId="{488A5FAA-1F9C-4464-9795-F8F063743A6D}" dt="2024-04-29T22:13:40.906" v="198" actId="26606"/>
          <ac:cxnSpMkLst>
            <pc:docMk/>
            <pc:sldMk cId="2245050503" sldId="281"/>
            <ac:cxnSpMk id="2086" creationId="{F56AE1B2-3354-430B-9E05-2241C72EE908}"/>
          </ac:cxnSpMkLst>
        </pc:cxnChg>
      </pc:sldChg>
      <pc:sldChg chg="delSp modSp new del mod">
        <pc:chgData name="reema gattupalli" userId="d945881b571667ee" providerId="LiveId" clId="{488A5FAA-1F9C-4464-9795-F8F063743A6D}" dt="2024-04-30T03:36:16.899" v="209" actId="2696"/>
        <pc:sldMkLst>
          <pc:docMk/>
          <pc:sldMk cId="802300844" sldId="282"/>
        </pc:sldMkLst>
        <pc:spChg chg="del">
          <ac:chgData name="reema gattupalli" userId="d945881b571667ee" providerId="LiveId" clId="{488A5FAA-1F9C-4464-9795-F8F063743A6D}" dt="2024-04-30T03:33:47.988" v="206" actId="21"/>
          <ac:spMkLst>
            <pc:docMk/>
            <pc:sldMk cId="802300844" sldId="282"/>
            <ac:spMk id="2" creationId="{FC3AB14E-9565-7E23-BB75-AFF63EECDDEB}"/>
          </ac:spMkLst>
        </pc:spChg>
        <pc:spChg chg="mod">
          <ac:chgData name="reema gattupalli" userId="d945881b571667ee" providerId="LiveId" clId="{488A5FAA-1F9C-4464-9795-F8F063743A6D}" dt="2024-04-30T03:35:08.630" v="208" actId="2711"/>
          <ac:spMkLst>
            <pc:docMk/>
            <pc:sldMk cId="802300844" sldId="282"/>
            <ac:spMk id="3" creationId="{DB95D6E1-8859-4F27-C76F-3A5755C7B974}"/>
          </ac:spMkLst>
        </pc:spChg>
      </pc:sldChg>
      <pc:sldChg chg="modSp add mod">
        <pc:chgData name="reema gattupalli" userId="d945881b571667ee" providerId="LiveId" clId="{488A5FAA-1F9C-4464-9795-F8F063743A6D}" dt="2024-04-30T03:37:04.491" v="231" actId="403"/>
        <pc:sldMkLst>
          <pc:docMk/>
          <pc:sldMk cId="2884859453" sldId="282"/>
        </pc:sldMkLst>
        <pc:spChg chg="mod">
          <ac:chgData name="reema gattupalli" userId="d945881b571667ee" providerId="LiveId" clId="{488A5FAA-1F9C-4464-9795-F8F063743A6D}" dt="2024-04-30T03:37:04.491" v="231" actId="403"/>
          <ac:spMkLst>
            <pc:docMk/>
            <pc:sldMk cId="2884859453" sldId="282"/>
            <ac:spMk id="3" creationId="{DB95D6E1-8859-4F27-C76F-3A5755C7B974}"/>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CE66DA5-7751-4D3D-B753-58DF3B418763}"/>
              </a:ext>
            </a:extLst>
          </p:cNvPr>
          <p:cNvSpPr>
            <a:spLocks noGrp="1"/>
          </p:cNvSpPr>
          <p:nvPr>
            <p:ph type="dt" sz="half" idx="10"/>
          </p:nvPr>
        </p:nvSpPr>
        <p:spPr/>
        <p:txBody>
          <a:bodyPr/>
          <a:lstStyle/>
          <a:p>
            <a:fld id="{6A4B53A7-3209-46A6-9454-F38EAC8F11E7}" type="datetimeFigureOut">
              <a:rPr lang="en-US" smtClean="0"/>
              <a:t>4/30/2024</a:t>
            </a:fld>
            <a:endParaRPr lang="en-US" dirty="0"/>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p>
            <a:fld id="{27CE633F-9882-4A5C-83A2-1109D0C73261}" type="slidenum">
              <a:rPr lang="en-US" smtClean="0"/>
              <a:t>‹#›</a:t>
            </a:fld>
            <a:endParaRPr lang="en-US" dirty="0"/>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60743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AD429-654B-4F0E-94E9-6FEF8EC67EF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8D60B2-06F5-4567-BE1F-BBA5270537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16F6F2-8269-4B80-8EE3-81FEE0F9DFA6}"/>
              </a:ext>
            </a:extLst>
          </p:cNvPr>
          <p:cNvSpPr>
            <a:spLocks noGrp="1"/>
          </p:cNvSpPr>
          <p:nvPr>
            <p:ph type="dt" sz="half" idx="10"/>
          </p:nvPr>
        </p:nvSpPr>
        <p:spPr/>
        <p:txBody>
          <a:bodyPr/>
          <a:lstStyle/>
          <a:p>
            <a:fld id="{6A4B53A7-3209-46A6-9454-F38EAC8F11E7}" type="datetimeFigureOut">
              <a:rPr lang="en-US" smtClean="0"/>
              <a:t>4/30/2024</a:t>
            </a:fld>
            <a:endParaRPr lang="en-US" dirty="0"/>
          </a:p>
        </p:txBody>
      </p:sp>
      <p:sp>
        <p:nvSpPr>
          <p:cNvPr id="5" name="Footer Placeholder 4">
            <a:extLst>
              <a:ext uri="{FF2B5EF4-FFF2-40B4-BE49-F238E27FC236}">
                <a16:creationId xmlns:a16="http://schemas.microsoft.com/office/drawing/2014/main" id="{56BC86E4-3EDE-4EB4-B1A3-A1198AADD17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41752B0-ACEC-49EF-8131-FCF35BC5CD35}"/>
              </a:ext>
            </a:extLst>
          </p:cNvPr>
          <p:cNvSpPr>
            <a:spLocks noGrp="1"/>
          </p:cNvSpPr>
          <p:nvPr>
            <p:ph type="sldNum" sz="quarter" idx="12"/>
          </p:nvPr>
        </p:nvSpPr>
        <p:spPr/>
        <p:txBody>
          <a:bodyPr/>
          <a:lstStyle/>
          <a:p>
            <a:fld id="{27CE633F-9882-4A5C-83A2-1109D0C73261}" type="slidenum">
              <a:rPr lang="en-US" smtClean="0"/>
              <a:t>‹#›</a:t>
            </a:fld>
            <a:endParaRPr lang="en-US" dirty="0"/>
          </a:p>
        </p:txBody>
      </p:sp>
      <p:cxnSp>
        <p:nvCxnSpPr>
          <p:cNvPr id="7" name="Straight Connector 6">
            <a:extLst>
              <a:ext uri="{FF2B5EF4-FFF2-40B4-BE49-F238E27FC236}">
                <a16:creationId xmlns:a16="http://schemas.microsoft.com/office/drawing/2014/main" id="{1A0462E3-375D-4E76-8886-69E06985D069}"/>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2678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23B094-F480-477B-901C-7181F88C07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052089-A920-4E52-98DC-8A5DC7B0AC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A074FE-F1B4-421F-A66E-FA351C8F99E9}"/>
              </a:ext>
            </a:extLst>
          </p:cNvPr>
          <p:cNvSpPr>
            <a:spLocks noGrp="1"/>
          </p:cNvSpPr>
          <p:nvPr>
            <p:ph type="dt" sz="half" idx="10"/>
          </p:nvPr>
        </p:nvSpPr>
        <p:spPr/>
        <p:txBody>
          <a:bodyPr/>
          <a:lstStyle/>
          <a:p>
            <a:fld id="{6A4B53A7-3209-46A6-9454-F38EAC8F11E7}" type="datetimeFigureOut">
              <a:rPr lang="en-US" smtClean="0"/>
              <a:t>4/30/2024</a:t>
            </a:fld>
            <a:endParaRPr lang="en-US" dirty="0"/>
          </a:p>
        </p:txBody>
      </p:sp>
      <p:sp>
        <p:nvSpPr>
          <p:cNvPr id="5" name="Footer Placeholder 4">
            <a:extLst>
              <a:ext uri="{FF2B5EF4-FFF2-40B4-BE49-F238E27FC236}">
                <a16:creationId xmlns:a16="http://schemas.microsoft.com/office/drawing/2014/main" id="{34D764BA-3AB2-45FD-ABCB-975B3FDDF27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6FB3FEF-8252-49FD-82F2-3E5FABC65F9A}"/>
              </a:ext>
            </a:extLst>
          </p:cNvPr>
          <p:cNvSpPr>
            <a:spLocks noGrp="1"/>
          </p:cNvSpPr>
          <p:nvPr>
            <p:ph type="sldNum" sz="quarter" idx="12"/>
          </p:nvPr>
        </p:nvSpPr>
        <p:spPr/>
        <p:txBody>
          <a:bodyPr/>
          <a:lstStyle/>
          <a:p>
            <a:fld id="{27CE633F-9882-4A5C-83A2-1109D0C73261}" type="slidenum">
              <a:rPr lang="en-US" smtClean="0"/>
              <a:t>‹#›</a:t>
            </a:fld>
            <a:endParaRPr lang="en-US" dirty="0"/>
          </a:p>
        </p:txBody>
      </p:sp>
      <p:cxnSp>
        <p:nvCxnSpPr>
          <p:cNvPr id="7" name="Straight Connector 6">
            <a:extLst>
              <a:ext uri="{FF2B5EF4-FFF2-40B4-BE49-F238E27FC236}">
                <a16:creationId xmlns:a16="http://schemas.microsoft.com/office/drawing/2014/main" id="{0AEB5C65-83BB-4EBD-AD22-EDA8489D0F5D}"/>
              </a:ext>
            </a:extLst>
          </p:cNvPr>
          <p:cNvCxnSpPr>
            <a:cxnSpLocks/>
          </p:cNvCxnSpPr>
          <p:nvPr/>
        </p:nvCxnSpPr>
        <p:spPr>
          <a:xfrm flipV="1">
            <a:off x="8313" y="261865"/>
            <a:ext cx="11353802" cy="1"/>
          </a:xfrm>
          <a:prstGeom prst="line">
            <a:avLst/>
          </a:prstGeom>
          <a:ln w="25400" cap="sq">
            <a:gradFill flip="none" rotWithShape="1">
              <a:gsLst>
                <a:gs pos="0">
                  <a:schemeClr val="accent2"/>
                </a:gs>
                <a:gs pos="100000">
                  <a:schemeClr val="accent4"/>
                </a:gs>
              </a:gsLst>
              <a:lin ang="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44171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p>
            <a:fld id="{6A4B53A7-3209-46A6-9454-F38EAC8F11E7}" type="datetimeFigureOut">
              <a:rPr lang="en-US" smtClean="0"/>
              <a:t>4/30/2024</a:t>
            </a:fld>
            <a:endParaRPr lang="en-US" dirty="0"/>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27CE633F-9882-4A5C-83A2-1109D0C73261}" type="slidenum">
              <a:rPr lang="en-US" smtClean="0"/>
              <a:t>‹#›</a:t>
            </a:fld>
            <a:endParaRPr lang="en-US" dirty="0"/>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95572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FC2D1-D3FE-4B37-8740-57444421FDBF}"/>
              </a:ext>
            </a:extLst>
          </p:cNvPr>
          <p:cNvSpPr>
            <a:spLocks noGrp="1"/>
          </p:cNvSpPr>
          <p:nvPr>
            <p:ph type="title"/>
          </p:nvPr>
        </p:nvSpPr>
        <p:spPr>
          <a:xfrm>
            <a:off x="831850" y="1709738"/>
            <a:ext cx="10515600" cy="2852737"/>
          </a:xfrm>
        </p:spPr>
        <p:txBody>
          <a:bodyPr anchor="b"/>
          <a:lstStyle>
            <a:lvl1pPr>
              <a:defRPr sz="6000" b="1" i="0" cap="all" baseline="0"/>
            </a:lvl1pPr>
          </a:lstStyle>
          <a:p>
            <a:r>
              <a:rPr lang="en-US"/>
              <a:t>Click to edit Master title style</a:t>
            </a:r>
          </a:p>
        </p:txBody>
      </p:sp>
      <p:sp>
        <p:nvSpPr>
          <p:cNvPr id="3" name="Text Placeholder 2">
            <a:extLst>
              <a:ext uri="{FF2B5EF4-FFF2-40B4-BE49-F238E27FC236}">
                <a16:creationId xmlns:a16="http://schemas.microsoft.com/office/drawing/2014/main" id="{BA5AF550-086C-426E-A374-85DB395701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A58988-AD39-4AE9-8E6A-0907F0BE2673}"/>
              </a:ext>
            </a:extLst>
          </p:cNvPr>
          <p:cNvSpPr>
            <a:spLocks noGrp="1"/>
          </p:cNvSpPr>
          <p:nvPr>
            <p:ph type="dt" sz="half" idx="10"/>
          </p:nvPr>
        </p:nvSpPr>
        <p:spPr/>
        <p:txBody>
          <a:bodyPr/>
          <a:lstStyle/>
          <a:p>
            <a:fld id="{6A4B53A7-3209-46A6-9454-F38EAC8F11E7}" type="datetimeFigureOut">
              <a:rPr lang="en-US" smtClean="0"/>
              <a:t>4/30/2024</a:t>
            </a:fld>
            <a:endParaRPr lang="en-US" dirty="0"/>
          </a:p>
        </p:txBody>
      </p:sp>
      <p:sp>
        <p:nvSpPr>
          <p:cNvPr id="5" name="Footer Placeholder 4">
            <a:extLst>
              <a:ext uri="{FF2B5EF4-FFF2-40B4-BE49-F238E27FC236}">
                <a16:creationId xmlns:a16="http://schemas.microsoft.com/office/drawing/2014/main" id="{1D366319-82EE-408E-819F-8F8E6DBA7A5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F21C8A6-777F-496D-8620-AE52BFC33FC4}"/>
              </a:ext>
            </a:extLst>
          </p:cNvPr>
          <p:cNvSpPr>
            <a:spLocks noGrp="1"/>
          </p:cNvSpPr>
          <p:nvPr>
            <p:ph type="sldNum" sz="quarter" idx="12"/>
          </p:nvPr>
        </p:nvSpPr>
        <p:spPr/>
        <p:txBody>
          <a:bodyPr/>
          <a:lstStyle/>
          <a:p>
            <a:fld id="{27CE633F-9882-4A5C-83A2-1109D0C73261}" type="slidenum">
              <a:rPr lang="en-US" smtClean="0"/>
              <a:t>‹#›</a:t>
            </a:fld>
            <a:endParaRPr lang="en-US" dirty="0"/>
          </a:p>
        </p:txBody>
      </p:sp>
      <p:cxnSp>
        <p:nvCxnSpPr>
          <p:cNvPr id="9" name="Straight Connector 8">
            <a:extLst>
              <a:ext uri="{FF2B5EF4-FFF2-40B4-BE49-F238E27FC236}">
                <a16:creationId xmlns:a16="http://schemas.microsoft.com/office/drawing/2014/main" id="{C031F83B-57A8-4533-981C-D1FFAD2B6B6F}"/>
              </a:ext>
            </a:extLst>
          </p:cNvPr>
          <p:cNvCxnSpPr>
            <a:cxnSpLocks/>
          </p:cNvCxnSpPr>
          <p:nvPr/>
        </p:nvCxnSpPr>
        <p:spPr>
          <a:xfrm>
            <a:off x="715890" y="1701425"/>
            <a:ext cx="0" cy="5148262"/>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98740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D8FDCB-69DA-4A8F-8B91-5CFF77897C27}"/>
              </a:ext>
            </a:extLst>
          </p:cNvPr>
          <p:cNvSpPr>
            <a:spLocks noGrp="1"/>
          </p:cNvSpPr>
          <p:nvPr>
            <p:ph type="dt" sz="half" idx="10"/>
          </p:nvPr>
        </p:nvSpPr>
        <p:spPr/>
        <p:txBody>
          <a:bodyPr/>
          <a:lstStyle/>
          <a:p>
            <a:fld id="{6A4B53A7-3209-46A6-9454-F38EAC8F11E7}" type="datetimeFigureOut">
              <a:rPr lang="en-US" smtClean="0"/>
              <a:t>4/30/2024</a:t>
            </a:fld>
            <a:endParaRPr lang="en-US" dirty="0"/>
          </a:p>
        </p:txBody>
      </p:sp>
      <p:sp>
        <p:nvSpPr>
          <p:cNvPr id="6" name="Footer Placeholder 5">
            <a:extLst>
              <a:ext uri="{FF2B5EF4-FFF2-40B4-BE49-F238E27FC236}">
                <a16:creationId xmlns:a16="http://schemas.microsoft.com/office/drawing/2014/main" id="{91AC8C07-E0D3-4464-AE3C-25730D75C8E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C2596A6-734E-4AE0-BFB8-3089137BF8E8}"/>
              </a:ext>
            </a:extLst>
          </p:cNvPr>
          <p:cNvSpPr>
            <a:spLocks noGrp="1"/>
          </p:cNvSpPr>
          <p:nvPr>
            <p:ph type="sldNum" sz="quarter" idx="12"/>
          </p:nvPr>
        </p:nvSpPr>
        <p:spPr/>
        <p:txBody>
          <a:bodyPr/>
          <a:lstStyle/>
          <a:p>
            <a:fld id="{27CE633F-9882-4A5C-83A2-1109D0C73261}" type="slidenum">
              <a:rPr lang="en-US" smtClean="0"/>
              <a:t>‹#›</a:t>
            </a:fld>
            <a:endParaRPr lang="en-US" dirty="0"/>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6550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6B3EF2-2C04-480F-A570-14E520DD00DE}"/>
              </a:ext>
            </a:extLst>
          </p:cNvPr>
          <p:cNvSpPr>
            <a:spLocks noGrp="1"/>
          </p:cNvSpPr>
          <p:nvPr>
            <p:ph type="dt" sz="half" idx="10"/>
          </p:nvPr>
        </p:nvSpPr>
        <p:spPr/>
        <p:txBody>
          <a:bodyPr/>
          <a:lstStyle/>
          <a:p>
            <a:fld id="{6A4B53A7-3209-46A6-9454-F38EAC8F11E7}" type="datetimeFigureOut">
              <a:rPr lang="en-US" smtClean="0"/>
              <a:t>4/30/2024</a:t>
            </a:fld>
            <a:endParaRPr lang="en-US" dirty="0"/>
          </a:p>
        </p:txBody>
      </p:sp>
      <p:sp>
        <p:nvSpPr>
          <p:cNvPr id="8" name="Footer Placeholder 7">
            <a:extLst>
              <a:ext uri="{FF2B5EF4-FFF2-40B4-BE49-F238E27FC236}">
                <a16:creationId xmlns:a16="http://schemas.microsoft.com/office/drawing/2014/main" id="{1CF5783E-3073-4F4D-8B9C-C5B18DDA5A35}"/>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F1A75FE3-6719-4790-AA00-251BC2A6E5AF}"/>
              </a:ext>
            </a:extLst>
          </p:cNvPr>
          <p:cNvSpPr>
            <a:spLocks noGrp="1"/>
          </p:cNvSpPr>
          <p:nvPr>
            <p:ph type="sldNum" sz="quarter" idx="12"/>
          </p:nvPr>
        </p:nvSpPr>
        <p:spPr/>
        <p:txBody>
          <a:bodyPr/>
          <a:lstStyle/>
          <a:p>
            <a:fld id="{27CE633F-9882-4A5C-83A2-1109D0C73261}" type="slidenum">
              <a:rPr lang="en-US" smtClean="0"/>
              <a:t>‹#›</a:t>
            </a:fld>
            <a:endParaRPr lang="en-US" dirty="0"/>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5155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fld id="{6A4B53A7-3209-46A6-9454-F38EAC8F11E7}" type="datetimeFigureOut">
              <a:rPr lang="en-US" smtClean="0"/>
              <a:t>4/30/2024</a:t>
            </a:fld>
            <a:endParaRPr lang="en-US" dirty="0"/>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27CE633F-9882-4A5C-83A2-1109D0C73261}" type="slidenum">
              <a:rPr lang="en-US" smtClean="0"/>
              <a:t>‹#›</a:t>
            </a:fld>
            <a:endParaRPr lang="en-US" dirty="0"/>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30543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fld id="{6A4B53A7-3209-46A6-9454-F38EAC8F11E7}" type="datetimeFigureOut">
              <a:rPr lang="en-US" smtClean="0"/>
              <a:t>4/30/2024</a:t>
            </a:fld>
            <a:endParaRPr lang="en-US" dirty="0"/>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27CE633F-9882-4A5C-83A2-1109D0C73261}" type="slidenum">
              <a:rPr lang="en-US" smtClean="0"/>
              <a:t>‹#›</a:t>
            </a:fld>
            <a:endParaRPr lang="en-US" dirty="0"/>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44431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fld id="{6A4B53A7-3209-46A6-9454-F38EAC8F11E7}" type="datetimeFigureOut">
              <a:rPr lang="en-US" smtClean="0"/>
              <a:t>4/30/2024</a:t>
            </a:fld>
            <a:endParaRPr lang="en-US" dirty="0"/>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27CE633F-9882-4A5C-83A2-1109D0C73261}" type="slidenum">
              <a:rPr lang="en-US" smtClean="0"/>
              <a:t>‹#›</a:t>
            </a:fld>
            <a:endParaRPr lang="en-US" dirty="0"/>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6279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fld id="{6A4B53A7-3209-46A6-9454-F38EAC8F11E7}" type="datetimeFigureOut">
              <a:rPr lang="en-US" smtClean="0"/>
              <a:t>4/30/2024</a:t>
            </a:fld>
            <a:endParaRPr lang="en-US" dirty="0"/>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27CE633F-9882-4A5C-83A2-1109D0C73261}" type="slidenum">
              <a:rPr lang="en-US" smtClean="0"/>
              <a:t>‹#›</a:t>
            </a:fld>
            <a:endParaRPr lang="en-US" dirty="0"/>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99754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fld id="{6A4B53A7-3209-46A6-9454-F38EAC8F11E7}" type="datetimeFigureOut">
              <a:rPr lang="en-US" smtClean="0"/>
              <a:pPr/>
              <a:t>4/30/2024</a:t>
            </a:fld>
            <a:endParaRPr lang="en-US" dirty="0"/>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27CE633F-9882-4A5C-83A2-1109D0C73261}" type="slidenum">
              <a:rPr lang="en-US" smtClean="0"/>
              <a:pPr/>
              <a:t>‹#›</a:t>
            </a:fld>
            <a:endParaRPr lang="en-US" dirty="0"/>
          </a:p>
        </p:txBody>
      </p:sp>
    </p:spTree>
    <p:extLst>
      <p:ext uri="{BB962C8B-B14F-4D97-AF65-F5344CB8AC3E}">
        <p14:creationId xmlns:p14="http://schemas.microsoft.com/office/powerpoint/2010/main" val="2137313276"/>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4" r:id="rId7"/>
    <p:sldLayoutId id="2147483720" r:id="rId8"/>
    <p:sldLayoutId id="2147483721" r:id="rId9"/>
    <p:sldLayoutId id="2147483722" r:id="rId10"/>
    <p:sldLayoutId id="214748372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youtu.be/gmmrjZPo5LE?si=sQ710w0Wivrvp3TN"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hub.arcgis.com/datasets/bee1d8b1ef1c44db82d696bc1d63e369_0/explore"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phoenixopendata.com/dataset/property-maintenance-data" TargetMode="External"/><Relationship Id="rId2" Type="http://schemas.openxmlformats.org/officeDocument/2006/relationships/hyperlink" Target="https://hub.arcgis.com/datasets/bee1d8b1ef1c44db82d696bc1d63e369_0/explore" TargetMode="Externa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7" name="Straight Connector 76">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79" name="Rectangle 78">
            <a:extLst>
              <a:ext uri="{FF2B5EF4-FFF2-40B4-BE49-F238E27FC236}">
                <a16:creationId xmlns:a16="http://schemas.microsoft.com/office/drawing/2014/main" id="{CDBF2F9D-983F-4E90-827D-5A23216DEA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F59BDFC-5FB1-3E99-49AB-716CDEE718C5}"/>
              </a:ext>
            </a:extLst>
          </p:cNvPr>
          <p:cNvSpPr>
            <a:spLocks noGrp="1"/>
          </p:cNvSpPr>
          <p:nvPr>
            <p:ph type="ctrTitle"/>
          </p:nvPr>
        </p:nvSpPr>
        <p:spPr>
          <a:xfrm>
            <a:off x="5446350" y="381935"/>
            <a:ext cx="5366040" cy="2344840"/>
          </a:xfrm>
        </p:spPr>
        <p:txBody>
          <a:bodyPr vert="horz" lIns="91440" tIns="45720" rIns="91440" bIns="45720" rtlCol="0" anchor="b">
            <a:normAutofit/>
          </a:bodyPr>
          <a:lstStyle/>
          <a:p>
            <a:r>
              <a:rPr lang="en-US" sz="3100" kern="1200" dirty="0">
                <a:solidFill>
                  <a:schemeClr val="tx1"/>
                </a:solidFill>
                <a:latin typeface="+mj-lt"/>
                <a:ea typeface="+mj-ea"/>
                <a:cs typeface="+mj-cs"/>
              </a:rPr>
              <a:t>Apartment, and home repairs ,infrastructure and equipment issues</a:t>
            </a:r>
          </a:p>
        </p:txBody>
      </p:sp>
      <p:sp>
        <p:nvSpPr>
          <p:cNvPr id="81"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9609"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4"/>
          </a:solidFill>
          <a:ln w="776" cap="flat">
            <a:noFill/>
            <a:prstDash val="solid"/>
            <a:miter/>
          </a:ln>
        </p:spPr>
        <p:txBody>
          <a:bodyPr rtlCol="0" anchor="ctr"/>
          <a:lstStyle/>
          <a:p>
            <a:endParaRPr lang="en-US" dirty="0"/>
          </a:p>
        </p:txBody>
      </p:sp>
      <p:sp>
        <p:nvSpPr>
          <p:cNvPr id="83"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96116"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4"/>
          </a:solidFill>
          <a:ln w="516" cap="flat">
            <a:noFill/>
            <a:prstDash val="solid"/>
            <a:miter/>
          </a:ln>
        </p:spPr>
        <p:txBody>
          <a:bodyPr rtlCol="0" anchor="ctr"/>
          <a:lstStyle/>
          <a:p>
            <a:endParaRPr lang="en-US" dirty="0"/>
          </a:p>
        </p:txBody>
      </p:sp>
      <p:sp>
        <p:nvSpPr>
          <p:cNvPr id="85"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2748"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4"/>
          </a:solidFill>
          <a:ln w="751" cap="flat">
            <a:noFill/>
            <a:prstDash val="solid"/>
            <a:miter/>
          </a:ln>
        </p:spPr>
        <p:txBody>
          <a:bodyPr rtlCol="0" anchor="ctr"/>
          <a:lstStyle/>
          <a:p>
            <a:endParaRPr lang="en-US" dirty="0"/>
          </a:p>
        </p:txBody>
      </p:sp>
      <p:sp>
        <p:nvSpPr>
          <p:cNvPr id="3" name="Subtitle 2">
            <a:extLst>
              <a:ext uri="{FF2B5EF4-FFF2-40B4-BE49-F238E27FC236}">
                <a16:creationId xmlns:a16="http://schemas.microsoft.com/office/drawing/2014/main" id="{01FC388D-21D6-99AA-B649-0D6FADF77E1A}"/>
              </a:ext>
            </a:extLst>
          </p:cNvPr>
          <p:cNvSpPr>
            <a:spLocks noGrp="1"/>
          </p:cNvSpPr>
          <p:nvPr>
            <p:ph type="subTitle" idx="1"/>
          </p:nvPr>
        </p:nvSpPr>
        <p:spPr>
          <a:xfrm>
            <a:off x="5446350" y="3175552"/>
            <a:ext cx="5366041" cy="2809114"/>
          </a:xfrm>
        </p:spPr>
        <p:txBody>
          <a:bodyPr vert="horz" lIns="91440" tIns="45720" rIns="91440" bIns="45720" rtlCol="0" anchor="t">
            <a:normAutofit/>
          </a:bodyPr>
          <a:lstStyle/>
          <a:p>
            <a:r>
              <a:rPr lang="en-US" sz="2000" b="1" dirty="0">
                <a:latin typeface="Times New Roman" panose="02020603050405020304" pitchFamily="18" charset="0"/>
                <a:cs typeface="Times New Roman" panose="02020603050405020304" pitchFamily="18" charset="0"/>
              </a:rPr>
              <a:t>Group 7:</a:t>
            </a:r>
          </a:p>
          <a:p>
            <a:pPr indent="-22860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Reema Gattupalli</a:t>
            </a:r>
          </a:p>
          <a:p>
            <a:pPr indent="-22860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Venkata Siva Ram Pande </a:t>
            </a:r>
            <a:r>
              <a:rPr lang="en-US" sz="2000" b="1" dirty="0" err="1">
                <a:latin typeface="Times New Roman" panose="02020603050405020304" pitchFamily="18" charset="0"/>
                <a:cs typeface="Times New Roman" panose="02020603050405020304" pitchFamily="18" charset="0"/>
              </a:rPr>
              <a:t>Kalivela</a:t>
            </a:r>
            <a:endParaRPr lang="en-US" sz="2000" b="1" dirty="0">
              <a:latin typeface="Times New Roman" panose="02020603050405020304" pitchFamily="18" charset="0"/>
              <a:cs typeface="Times New Roman" panose="02020603050405020304" pitchFamily="18" charset="0"/>
            </a:endParaRPr>
          </a:p>
          <a:p>
            <a:pPr indent="-22860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Geetika Sai Manne</a:t>
            </a:r>
          </a:p>
          <a:p>
            <a:pPr indent="-22860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Swarna </a:t>
            </a:r>
            <a:r>
              <a:rPr lang="en-US" sz="2000" b="1" dirty="0" err="1">
                <a:latin typeface="Times New Roman" panose="02020603050405020304" pitchFamily="18" charset="0"/>
                <a:cs typeface="Times New Roman" panose="02020603050405020304" pitchFamily="18" charset="0"/>
              </a:rPr>
              <a:t>Neella</a:t>
            </a:r>
            <a:endParaRPr lang="en-US" sz="2000" b="1" dirty="0">
              <a:latin typeface="Times New Roman" panose="02020603050405020304" pitchFamily="18" charset="0"/>
              <a:cs typeface="Times New Roman" panose="02020603050405020304" pitchFamily="18" charset="0"/>
            </a:endParaRPr>
          </a:p>
          <a:p>
            <a:pPr indent="-22860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Pravallika </a:t>
            </a:r>
            <a:r>
              <a:rPr lang="en-US" sz="2000" b="1" dirty="0" err="1">
                <a:latin typeface="Times New Roman" panose="02020603050405020304" pitchFamily="18" charset="0"/>
                <a:cs typeface="Times New Roman" panose="02020603050405020304" pitchFamily="18" charset="0"/>
              </a:rPr>
              <a:t>Obulapuram</a:t>
            </a:r>
            <a:endParaRPr lang="en-US" sz="2000" b="1" dirty="0">
              <a:latin typeface="Times New Roman" panose="02020603050405020304" pitchFamily="18" charset="0"/>
              <a:cs typeface="Times New Roman" panose="02020603050405020304" pitchFamily="18" charset="0"/>
            </a:endParaRPr>
          </a:p>
          <a:p>
            <a:pPr indent="-22860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Keerthi Chandra </a:t>
            </a:r>
            <a:r>
              <a:rPr lang="en-US" sz="2000" b="1" dirty="0" err="1">
                <a:latin typeface="Times New Roman" panose="02020603050405020304" pitchFamily="18" charset="0"/>
                <a:cs typeface="Times New Roman" panose="02020603050405020304" pitchFamily="18" charset="0"/>
              </a:rPr>
              <a:t>Vemulamada</a:t>
            </a:r>
            <a:endParaRPr lang="en-US" sz="2000" b="1" dirty="0">
              <a:latin typeface="Times New Roman" panose="02020603050405020304" pitchFamily="18" charset="0"/>
              <a:cs typeface="Times New Roman" panose="02020603050405020304" pitchFamily="18" charset="0"/>
            </a:endParaRPr>
          </a:p>
        </p:txBody>
      </p:sp>
      <p:cxnSp>
        <p:nvCxnSpPr>
          <p:cNvPr id="87" name="Straight Connector 86">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68377"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pic>
        <p:nvPicPr>
          <p:cNvPr id="4" name="Picture 3" descr="A logo of a house with tools&#10;&#10;Description automatically generated">
            <a:extLst>
              <a:ext uri="{FF2B5EF4-FFF2-40B4-BE49-F238E27FC236}">
                <a16:creationId xmlns:a16="http://schemas.microsoft.com/office/drawing/2014/main" id="{B8D54DF2-1B00-E7F0-5D7A-D2B0E0B0619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6117" y="1970314"/>
            <a:ext cx="3615000" cy="3415213"/>
          </a:xfrm>
          <a:prstGeom prst="rect">
            <a:avLst/>
          </a:prstGeom>
        </p:spPr>
      </p:pic>
    </p:spTree>
    <p:extLst>
      <p:ext uri="{BB962C8B-B14F-4D97-AF65-F5344CB8AC3E}">
        <p14:creationId xmlns:p14="http://schemas.microsoft.com/office/powerpoint/2010/main" val="25408982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27" name="Rectangle 5126">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8AB2BA6-1B42-A2B6-3102-A66DCE7C99C8}"/>
              </a:ext>
            </a:extLst>
          </p:cNvPr>
          <p:cNvSpPr>
            <a:spLocks noGrp="1"/>
          </p:cNvSpPr>
          <p:nvPr>
            <p:ph type="title"/>
          </p:nvPr>
        </p:nvSpPr>
        <p:spPr>
          <a:xfrm>
            <a:off x="838200" y="698643"/>
            <a:ext cx="5243394" cy="2225532"/>
          </a:xfrm>
        </p:spPr>
        <p:txBody>
          <a:bodyPr anchor="t">
            <a:normAutofit/>
          </a:bodyPr>
          <a:lstStyle/>
          <a:p>
            <a:r>
              <a:rPr lang="en-US" sz="6000" dirty="0"/>
              <a:t>Data Management</a:t>
            </a:r>
          </a:p>
        </p:txBody>
      </p:sp>
      <p:cxnSp>
        <p:nvCxnSpPr>
          <p:cNvPr id="5129" name="Straight Connector 5128">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73056"/>
            <a:ext cx="0" cy="6476066"/>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5131"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25948" y="74031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4"/>
          </a:solidFill>
          <a:ln w="603" cap="flat">
            <a:noFill/>
            <a:prstDash val="solid"/>
            <a:miter/>
          </a:ln>
        </p:spPr>
        <p:txBody>
          <a:bodyPr rtlCol="0" anchor="ctr"/>
          <a:lstStyle/>
          <a:p>
            <a:endParaRPr lang="en-US" dirty="0"/>
          </a:p>
        </p:txBody>
      </p:sp>
      <p:sp>
        <p:nvSpPr>
          <p:cNvPr id="5133"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4728" y="969611"/>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solidFill>
          <a:ln w="422" cap="flat">
            <a:noFill/>
            <a:prstDash val="solid"/>
            <a:miter/>
          </a:ln>
        </p:spPr>
        <p:txBody>
          <a:bodyPr rtlCol="0" anchor="ctr"/>
          <a:lstStyle/>
          <a:p>
            <a:endParaRPr lang="en-US" dirty="0"/>
          </a:p>
        </p:txBody>
      </p:sp>
      <p:sp>
        <p:nvSpPr>
          <p:cNvPr id="5135"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10408" y="1484755"/>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4"/>
          </a:solidFill>
          <a:ln w="610" cap="flat">
            <a:noFill/>
            <a:prstDash val="solid"/>
            <a:miter/>
          </a:ln>
        </p:spPr>
        <p:txBody>
          <a:bodyPr rtlCol="0" anchor="ctr"/>
          <a:lstStyle/>
          <a:p>
            <a:endParaRPr lang="en-US" dirty="0"/>
          </a:p>
        </p:txBody>
      </p:sp>
      <p:pic>
        <p:nvPicPr>
          <p:cNvPr id="5122" name="Picture 2" descr="Comparing Apache Hive vs. Spark | Logz.io">
            <a:extLst>
              <a:ext uri="{FF2B5EF4-FFF2-40B4-BE49-F238E27FC236}">
                <a16:creationId xmlns:a16="http://schemas.microsoft.com/office/drawing/2014/main" id="{F8776806-D062-6436-DC05-51AD87718EF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38201" y="3130703"/>
            <a:ext cx="3962400" cy="2739671"/>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BAB8E85D-C16B-8E45-AC0B-2CE64876F248}"/>
              </a:ext>
            </a:extLst>
          </p:cNvPr>
          <p:cNvSpPr>
            <a:spLocks noGrp="1"/>
          </p:cNvSpPr>
          <p:nvPr>
            <p:ph idx="1"/>
          </p:nvPr>
        </p:nvSpPr>
        <p:spPr>
          <a:xfrm>
            <a:off x="6125948" y="879355"/>
            <a:ext cx="5227852" cy="5120755"/>
          </a:xfrm>
        </p:spPr>
        <p:txBody>
          <a:bodyPr anchor="ctr">
            <a:normAutofit/>
          </a:bodyPr>
          <a:lstStyle/>
          <a:p>
            <a:r>
              <a:rPr lang="en-US" sz="2400" b="0" i="0" dirty="0">
                <a:effectLst/>
                <a:highlight>
                  <a:srgbClr val="FFFFFF"/>
                </a:highlight>
                <a:latin typeface="Söhne"/>
              </a:rPr>
              <a:t>Our project leverages Google Cloud's Big Query for efficient data warehousing, Apache Hive for data summarization and querying, and Apache Spark for high-speed analytics and data processing. This integrated approach enables us to handle vast datasets with ease, ensuring both speed and scalability while providing comprehensive insights through advanced data analytics. </a:t>
            </a:r>
            <a:endParaRPr lang="en-US" sz="2400" dirty="0"/>
          </a:p>
        </p:txBody>
      </p:sp>
    </p:spTree>
    <p:extLst>
      <p:ext uri="{BB962C8B-B14F-4D97-AF65-F5344CB8AC3E}">
        <p14:creationId xmlns:p14="http://schemas.microsoft.com/office/powerpoint/2010/main" val="33502288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99CBD-6488-93A4-D67D-7F8A0747A1DC}"/>
              </a:ext>
            </a:extLst>
          </p:cNvPr>
          <p:cNvSpPr>
            <a:spLocks noGrp="1"/>
          </p:cNvSpPr>
          <p:nvPr>
            <p:ph type="title"/>
          </p:nvPr>
        </p:nvSpPr>
        <p:spPr/>
        <p:txBody>
          <a:bodyPr/>
          <a:lstStyle/>
          <a:p>
            <a:r>
              <a:rPr lang="en-US" dirty="0"/>
              <a:t>MANAGEMENT</a:t>
            </a:r>
          </a:p>
        </p:txBody>
      </p:sp>
      <p:pic>
        <p:nvPicPr>
          <p:cNvPr id="5" name="Content Placeholder 4" descr="A screenshot of a computer&#10;&#10;Description automatically generated">
            <a:extLst>
              <a:ext uri="{FF2B5EF4-FFF2-40B4-BE49-F238E27FC236}">
                <a16:creationId xmlns:a16="http://schemas.microsoft.com/office/drawing/2014/main" id="{60E3A99B-284D-A9E0-A907-FE2CB4E7676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25625"/>
            <a:ext cx="5802443" cy="4320342"/>
          </a:xfrm>
        </p:spPr>
      </p:pic>
      <p:pic>
        <p:nvPicPr>
          <p:cNvPr id="3" name="Content Placeholder 4" descr="A screenshot of a computer&#10;&#10;Description automatically generated">
            <a:extLst>
              <a:ext uri="{FF2B5EF4-FFF2-40B4-BE49-F238E27FC236}">
                <a16:creationId xmlns:a16="http://schemas.microsoft.com/office/drawing/2014/main" id="{CE6A9669-D758-B67E-9A38-F9B9549E4A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60564" y="1690688"/>
            <a:ext cx="5066675" cy="4486275"/>
          </a:xfrm>
          <a:prstGeom prst="rect">
            <a:avLst/>
          </a:prstGeom>
        </p:spPr>
      </p:pic>
    </p:spTree>
    <p:extLst>
      <p:ext uri="{BB962C8B-B14F-4D97-AF65-F5344CB8AC3E}">
        <p14:creationId xmlns:p14="http://schemas.microsoft.com/office/powerpoint/2010/main" val="13466934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screenshot of a computer&#10;&#10;Description automatically generated">
            <a:extLst>
              <a:ext uri="{FF2B5EF4-FFF2-40B4-BE49-F238E27FC236}">
                <a16:creationId xmlns:a16="http://schemas.microsoft.com/office/drawing/2014/main" id="{C08198E1-FBC0-EB52-EED8-4484C82B4CB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04342" y="824458"/>
            <a:ext cx="4811842" cy="5381469"/>
          </a:xfrm>
        </p:spPr>
      </p:pic>
      <p:pic>
        <p:nvPicPr>
          <p:cNvPr id="6" name="Content Placeholder 4" descr="A screenshot of a computer&#10;&#10;Description automatically generated">
            <a:extLst>
              <a:ext uri="{FF2B5EF4-FFF2-40B4-BE49-F238E27FC236}">
                <a16:creationId xmlns:a16="http://schemas.microsoft.com/office/drawing/2014/main" id="{2BC1C2A4-BEFF-569C-F394-00EA66DCA6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774700"/>
            <a:ext cx="4914899" cy="5402263"/>
          </a:xfrm>
          <a:prstGeom prst="rect">
            <a:avLst/>
          </a:prstGeom>
        </p:spPr>
      </p:pic>
    </p:spTree>
    <p:extLst>
      <p:ext uri="{BB962C8B-B14F-4D97-AF65-F5344CB8AC3E}">
        <p14:creationId xmlns:p14="http://schemas.microsoft.com/office/powerpoint/2010/main" val="28386855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8968A-108A-D81B-DD29-EA2C41F47865}"/>
              </a:ext>
            </a:extLst>
          </p:cNvPr>
          <p:cNvSpPr>
            <a:spLocks noGrp="1"/>
          </p:cNvSpPr>
          <p:nvPr>
            <p:ph type="title"/>
          </p:nvPr>
        </p:nvSpPr>
        <p:spPr/>
        <p:txBody>
          <a:bodyPr/>
          <a:lstStyle/>
          <a:p>
            <a:r>
              <a:rPr lang="en-US" dirty="0"/>
              <a:t>.Big query</a:t>
            </a:r>
          </a:p>
        </p:txBody>
      </p:sp>
      <p:pic>
        <p:nvPicPr>
          <p:cNvPr id="5" name="Content Placeholder 4" descr="A screenshot of a computer&#10;&#10;Description automatically generated">
            <a:extLst>
              <a:ext uri="{FF2B5EF4-FFF2-40B4-BE49-F238E27FC236}">
                <a16:creationId xmlns:a16="http://schemas.microsoft.com/office/drawing/2014/main" id="{256BC444-796B-AF07-8965-AA0E8558F53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59369" y="1690688"/>
            <a:ext cx="10133352" cy="4802187"/>
          </a:xfrm>
        </p:spPr>
      </p:pic>
    </p:spTree>
    <p:extLst>
      <p:ext uri="{BB962C8B-B14F-4D97-AF65-F5344CB8AC3E}">
        <p14:creationId xmlns:p14="http://schemas.microsoft.com/office/powerpoint/2010/main" val="27943075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8B8BA-2F8C-3849-8F62-0FCA9CA5C173}"/>
              </a:ext>
            </a:extLst>
          </p:cNvPr>
          <p:cNvSpPr>
            <a:spLocks noGrp="1"/>
          </p:cNvSpPr>
          <p:nvPr>
            <p:ph type="title"/>
          </p:nvPr>
        </p:nvSpPr>
        <p:spPr/>
        <p:txBody>
          <a:bodyPr/>
          <a:lstStyle/>
          <a:p>
            <a:r>
              <a:rPr lang="en-US" dirty="0"/>
              <a:t>Video</a:t>
            </a:r>
          </a:p>
        </p:txBody>
      </p:sp>
      <p:sp>
        <p:nvSpPr>
          <p:cNvPr id="3" name="Content Placeholder 2">
            <a:extLst>
              <a:ext uri="{FF2B5EF4-FFF2-40B4-BE49-F238E27FC236}">
                <a16:creationId xmlns:a16="http://schemas.microsoft.com/office/drawing/2014/main" id="{ECB38A6F-262E-6C8C-E005-1CBFA5B97EB5}"/>
              </a:ext>
            </a:extLst>
          </p:cNvPr>
          <p:cNvSpPr>
            <a:spLocks noGrp="1"/>
          </p:cNvSpPr>
          <p:nvPr>
            <p:ph idx="1"/>
          </p:nvPr>
        </p:nvSpPr>
        <p:spPr/>
        <p:txBody>
          <a:bodyPr/>
          <a:lstStyle/>
          <a:p>
            <a:r>
              <a:rPr lang="en-US" dirty="0"/>
              <a:t> Swarna’s Video:</a:t>
            </a:r>
          </a:p>
          <a:p>
            <a:pPr marL="0" indent="0">
              <a:buNone/>
            </a:pPr>
            <a:endParaRPr lang="en-US" dirty="0"/>
          </a:p>
          <a:p>
            <a:pPr marL="0" indent="0">
              <a:buNone/>
            </a:pPr>
            <a:r>
              <a:rPr lang="en-US" dirty="0">
                <a:hlinkClick r:id="rId2"/>
              </a:rPr>
              <a:t>https://youtu.be/gmmrjZPo5LE?si=sQ710w0Wivrvp3TN</a:t>
            </a: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0744754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DA483-22F4-6804-A3CD-69BC57829733}"/>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Spark SQL</a:t>
            </a:r>
          </a:p>
        </p:txBody>
      </p:sp>
      <p:pic>
        <p:nvPicPr>
          <p:cNvPr id="7" name="Content Placeholder 6" descr="A screenshot of a computer screen&#10;&#10;Description automatically generated">
            <a:extLst>
              <a:ext uri="{FF2B5EF4-FFF2-40B4-BE49-F238E27FC236}">
                <a16:creationId xmlns:a16="http://schemas.microsoft.com/office/drawing/2014/main" id="{46714CDB-9844-E8A6-286B-33DAFEDF81C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64106" y="1825625"/>
            <a:ext cx="9608694" cy="4351338"/>
          </a:xfrm>
        </p:spPr>
      </p:pic>
    </p:spTree>
    <p:extLst>
      <p:ext uri="{BB962C8B-B14F-4D97-AF65-F5344CB8AC3E}">
        <p14:creationId xmlns:p14="http://schemas.microsoft.com/office/powerpoint/2010/main" val="11844875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2F2A2-FB1E-DE3D-B28A-A502A123566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Hive</a:t>
            </a:r>
          </a:p>
        </p:txBody>
      </p:sp>
      <p:pic>
        <p:nvPicPr>
          <p:cNvPr id="5" name="Content Placeholder 4" descr="A screenshot of a computer program&#10;&#10;Description automatically generated">
            <a:extLst>
              <a:ext uri="{FF2B5EF4-FFF2-40B4-BE49-F238E27FC236}">
                <a16:creationId xmlns:a16="http://schemas.microsoft.com/office/drawing/2014/main" id="{F7C55053-29A5-E2E2-E03F-50B2617D5F6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08100" y="1825625"/>
            <a:ext cx="9944100" cy="4667250"/>
          </a:xfrm>
        </p:spPr>
      </p:pic>
    </p:spTree>
    <p:extLst>
      <p:ext uri="{BB962C8B-B14F-4D97-AF65-F5344CB8AC3E}">
        <p14:creationId xmlns:p14="http://schemas.microsoft.com/office/powerpoint/2010/main" val="11969286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BBDE4-D07F-F153-4126-E7F6D6BBBAC6}"/>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AD35F0E7-DFE5-C79A-493D-4AD6B89BCAB4}"/>
              </a:ext>
            </a:extLst>
          </p:cNvPr>
          <p:cNvSpPr>
            <a:spLocks noGrp="1"/>
          </p:cNvSpPr>
          <p:nvPr>
            <p:ph idx="1"/>
          </p:nvPr>
        </p:nvSpPr>
        <p:spPr/>
        <p:txBody>
          <a:bodyPr>
            <a:normAutofit/>
          </a:bodyPr>
          <a:lstStyle/>
          <a:p>
            <a:pPr>
              <a:lnSpc>
                <a:spcPct val="150000"/>
              </a:lnSpc>
            </a:pPr>
            <a:r>
              <a:rPr lang="en-US" sz="2400" dirty="0">
                <a:latin typeface="Times New Roman" panose="02020603050405020304" pitchFamily="18" charset="0"/>
                <a:cs typeface="Times New Roman" panose="02020603050405020304" pitchFamily="18" charset="0"/>
              </a:rPr>
              <a:t>As data engineers we effectively managed and processed data on Google Cloud Platform, optimizing building repair and maintenance operations through advanced analytics and infrastructure management. Our work ensures enhanced decision-making and operational efficiency in residential and commercial property upkeep.</a:t>
            </a:r>
          </a:p>
        </p:txBody>
      </p:sp>
    </p:spTree>
    <p:extLst>
      <p:ext uri="{BB962C8B-B14F-4D97-AF65-F5344CB8AC3E}">
        <p14:creationId xmlns:p14="http://schemas.microsoft.com/office/powerpoint/2010/main" val="11915044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95D6E1-8859-4F27-C76F-3A5755C7B974}"/>
              </a:ext>
            </a:extLst>
          </p:cNvPr>
          <p:cNvSpPr>
            <a:spLocks noGrp="1"/>
          </p:cNvSpPr>
          <p:nvPr>
            <p:ph idx="1"/>
          </p:nvPr>
        </p:nvSpPr>
        <p:spPr>
          <a:xfrm>
            <a:off x="838200" y="704538"/>
            <a:ext cx="10515600" cy="5472425"/>
          </a:xfrm>
        </p:spPr>
        <p:txBody>
          <a:bodyPr>
            <a:normAutofit/>
          </a:bodyPr>
          <a:lstStyle/>
          <a:p>
            <a:pPr marL="0" marR="0">
              <a:spcBef>
                <a:spcPts val="0"/>
              </a:spcBef>
              <a:spcAft>
                <a:spcPts val="0"/>
              </a:spcAft>
            </a:pPr>
            <a:r>
              <a:rPr lang="en-US" sz="2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Data Sources and References:</a:t>
            </a:r>
          </a:p>
          <a:p>
            <a:pPr marL="0" marR="0" indent="0">
              <a:spcBef>
                <a:spcPts val="0"/>
              </a:spcBef>
              <a:spcAft>
                <a:spcPts val="0"/>
              </a:spcAft>
              <a:buNone/>
            </a:pPr>
            <a:b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b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            1. Louisville Metro KY – Home Repair</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a:spcBef>
                <a:spcPts val="0"/>
              </a:spcBef>
              <a:spcAft>
                <a:spcPts val="0"/>
              </a:spcAft>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Website: </a:t>
            </a:r>
            <a:r>
              <a:rPr lang="en-US" sz="2400" u="sng" dirty="0">
                <a:solidFill>
                  <a:srgbClr val="0563C1"/>
                </a:solidFill>
                <a:effectLst/>
                <a:latin typeface="Times New Roman" panose="02020603050405020304" pitchFamily="18" charset="0"/>
                <a:ea typeface="Times New Roman" panose="02020603050405020304" pitchFamily="18" charset="0"/>
                <a:cs typeface="Times New Roman" panose="02020603050405020304" pitchFamily="18" charset="0"/>
                <a:hlinkClick r:id="rId2"/>
              </a:rPr>
              <a:t>https://hub.arcgis.com/datasets/bee1d8b1ef1c44db82d696bc1d63e369_0/explore</a:t>
            </a:r>
            <a:b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2. </a:t>
            </a: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Property Maintenance Data</a:t>
            </a:r>
            <a:b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website:</a:t>
            </a:r>
            <a:b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https://www.phoenixopendata.com/dataset/property-maintenance-data.</a:t>
            </a:r>
            <a:b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3.</a:t>
            </a: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 Individual Assistance Housing Registrants - Large Disasters (NEMIS)</a:t>
            </a:r>
            <a:b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website:</a:t>
            </a:r>
            <a:b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https://catalog.data.gov/dataset/individual-assistance-housing-registrants-large-disasters-nemis</a:t>
            </a:r>
            <a:b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b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848594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084" name="Straight Connector 2083">
            <a:extLst>
              <a:ext uri="{FF2B5EF4-FFF2-40B4-BE49-F238E27FC236}">
                <a16:creationId xmlns:a16="http://schemas.microsoft.com/office/drawing/2014/main" id="{353C1207-D1C8-49E3-8837-E2B89D366FA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2085" name="Rectangle 2084">
            <a:extLst>
              <a:ext uri="{FF2B5EF4-FFF2-40B4-BE49-F238E27FC236}">
                <a16:creationId xmlns:a16="http://schemas.microsoft.com/office/drawing/2014/main" id="{16B067B1-F4E5-4FDF-813D-C9E872E80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50" name="Picture 2" descr="Personalized Real Estate Thank You Card | Zazzle">
            <a:extLst>
              <a:ext uri="{FF2B5EF4-FFF2-40B4-BE49-F238E27FC236}">
                <a16:creationId xmlns:a16="http://schemas.microsoft.com/office/drawing/2014/main" id="{9B54E507-33D9-A792-E4B7-156BCB56D636}"/>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3531" r="3375" b="-1"/>
          <a:stretch/>
        </p:blipFill>
        <p:spPr bwMode="auto">
          <a:xfrm>
            <a:off x="802643" y="385983"/>
            <a:ext cx="10586714" cy="5970368"/>
          </a:xfrm>
          <a:prstGeom prst="rect">
            <a:avLst/>
          </a:prstGeom>
          <a:noFill/>
          <a:extLst>
            <a:ext uri="{909E8E84-426E-40DD-AFC4-6F175D3DCCD1}">
              <a14:hiddenFill xmlns:a14="http://schemas.microsoft.com/office/drawing/2010/main">
                <a:solidFill>
                  <a:srgbClr val="FFFFFF"/>
                </a:solidFill>
              </a14:hiddenFill>
            </a:ext>
          </a:extLst>
        </p:spPr>
      </p:pic>
      <p:cxnSp>
        <p:nvCxnSpPr>
          <p:cNvPr id="2086" name="Straight Connector 2085">
            <a:extLst>
              <a:ext uri="{FF2B5EF4-FFF2-40B4-BE49-F238E27FC236}">
                <a16:creationId xmlns:a16="http://schemas.microsoft.com/office/drawing/2014/main" id="{F56AE1B2-3354-430B-9E05-2241C72EE9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0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50505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53">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1">
            <a:extLst>
              <a:ext uri="{FF2B5EF4-FFF2-40B4-BE49-F238E27FC236}">
                <a16:creationId xmlns:a16="http://schemas.microsoft.com/office/drawing/2014/main" id="{9D6C1303-4D13-BBBD-5905-F7607449E799}"/>
              </a:ext>
            </a:extLst>
          </p:cNvPr>
          <p:cNvSpPr>
            <a:spLocks noGrp="1" noChangeArrowheads="1"/>
          </p:cNvSpPr>
          <p:nvPr>
            <p:ph type="title"/>
          </p:nvPr>
        </p:nvSpPr>
        <p:spPr bwMode="auto">
          <a:xfrm>
            <a:off x="6657715" y="467271"/>
            <a:ext cx="4195674" cy="2052522"/>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b" anchorCtr="0" compatLnSpc="1">
            <a:prstTxWarp prst="textNoShape">
              <a:avLst/>
            </a:prstTxWarp>
            <a:normAutofit/>
          </a:bodyPr>
          <a:lstStyle/>
          <a:p>
            <a:pPr marL="0" marR="0" lvl="0" indent="0" defTabSz="914400" rtl="0" eaLnBrk="0" fontAlgn="base" latinLnBrk="0" hangingPunct="0">
              <a:spcBef>
                <a:spcPct val="0"/>
              </a:spcBef>
              <a:spcAft>
                <a:spcPct val="0"/>
              </a:spcAft>
              <a:buClrTx/>
              <a:buSzTx/>
              <a:buFontTx/>
              <a:buNone/>
              <a:tabLst/>
            </a:pPr>
            <a:r>
              <a:rPr kumimoji="0" lang="en-US" altLang="en-US" sz="3400" b="0" i="0" u="none" strike="noStrike" cap="none" normalizeH="0" baseline="0" dirty="0">
                <a:ln>
                  <a:noFill/>
                </a:ln>
                <a:effectLst/>
                <a:latin typeface="Times New Roman" panose="02020603050405020304" pitchFamily="18" charset="0"/>
                <a:cs typeface="Times New Roman" panose="02020603050405020304" pitchFamily="18" charset="0"/>
              </a:rPr>
              <a:t>An In-depth Analysis of Maintenance for Owned and Rented Properties</a:t>
            </a:r>
          </a:p>
        </p:txBody>
      </p:sp>
      <p:sp>
        <p:nvSpPr>
          <p:cNvPr id="55" name="Oval 54">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2965" y="554152"/>
            <a:ext cx="5742189" cy="5742189"/>
          </a:xfrm>
          <a:prstGeom prst="ellipse">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pic>
        <p:nvPicPr>
          <p:cNvPr id="6" name="Picture 5" descr="A house with tools and a checkered background&#10;&#10;Description automatically generated">
            <a:extLst>
              <a:ext uri="{FF2B5EF4-FFF2-40B4-BE49-F238E27FC236}">
                <a16:creationId xmlns:a16="http://schemas.microsoft.com/office/drawing/2014/main" id="{B7406240-7237-58C7-DD3D-2D7F4BAD055C}"/>
              </a:ext>
            </a:extLst>
          </p:cNvPr>
          <p:cNvPicPr>
            <a:picLocks noChangeAspect="1"/>
          </p:cNvPicPr>
          <p:nvPr/>
        </p:nvPicPr>
        <p:blipFill rotWithShape="1">
          <a:blip r:embed="rId2">
            <a:extLst>
              <a:ext uri="{28A0092B-C50C-407E-A947-70E740481C1C}">
                <a14:useLocalDpi xmlns:a14="http://schemas.microsoft.com/office/drawing/2010/main" val="0"/>
              </a:ext>
            </a:extLst>
          </a:blip>
          <a:srcRect l="16670" r="27580" b="1"/>
          <a:stretch/>
        </p:blipFill>
        <p:spPr>
          <a:xfrm>
            <a:off x="505418" y="703679"/>
            <a:ext cx="5419523" cy="5592661"/>
          </a:xfrm>
          <a:custGeom>
            <a:avLst/>
            <a:gdLst/>
            <a:ahLst/>
            <a:cxnLst/>
            <a:rect l="l" t="t" r="r" b="b"/>
            <a:pathLst>
              <a:path w="1838528" h="1838528">
                <a:moveTo>
                  <a:pt x="919264" y="0"/>
                </a:moveTo>
                <a:cubicBezTo>
                  <a:pt x="1426959" y="0"/>
                  <a:pt x="1838528" y="411569"/>
                  <a:pt x="1838528" y="919264"/>
                </a:cubicBezTo>
                <a:cubicBezTo>
                  <a:pt x="1838528" y="1426959"/>
                  <a:pt x="1426959" y="1838528"/>
                  <a:pt x="919264" y="1838528"/>
                </a:cubicBezTo>
                <a:cubicBezTo>
                  <a:pt x="411569" y="1838528"/>
                  <a:pt x="0" y="1426959"/>
                  <a:pt x="0" y="919264"/>
                </a:cubicBezTo>
                <a:cubicBezTo>
                  <a:pt x="0" y="411569"/>
                  <a:pt x="411569" y="0"/>
                  <a:pt x="919264" y="0"/>
                </a:cubicBezTo>
                <a:close/>
              </a:path>
            </a:pathLst>
          </a:custGeom>
        </p:spPr>
      </p:pic>
      <p:sp>
        <p:nvSpPr>
          <p:cNvPr id="56" name="!!plus graphic">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956" y="703679"/>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dirty="0"/>
          </a:p>
        </p:txBody>
      </p:sp>
      <p:sp>
        <p:nvSpPr>
          <p:cNvPr id="57" name="!!circle graphic">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2753" y="1562696"/>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dirty="0"/>
          </a:p>
        </p:txBody>
      </p:sp>
      <p:sp>
        <p:nvSpPr>
          <p:cNvPr id="3" name="Content Placeholder 2">
            <a:extLst>
              <a:ext uri="{FF2B5EF4-FFF2-40B4-BE49-F238E27FC236}">
                <a16:creationId xmlns:a16="http://schemas.microsoft.com/office/drawing/2014/main" id="{61F71A98-905B-2CE9-BC79-0D9C76AA0526}"/>
              </a:ext>
            </a:extLst>
          </p:cNvPr>
          <p:cNvSpPr>
            <a:spLocks noGrp="1"/>
          </p:cNvSpPr>
          <p:nvPr>
            <p:ph idx="1"/>
          </p:nvPr>
        </p:nvSpPr>
        <p:spPr>
          <a:xfrm>
            <a:off x="6657715" y="2773180"/>
            <a:ext cx="4195673" cy="3131510"/>
          </a:xfrm>
        </p:spPr>
        <p:txBody>
          <a:bodyPr anchor="t">
            <a:normAutofit/>
          </a:bodyPr>
          <a:lstStyle/>
          <a:p>
            <a:r>
              <a:rPr lang="en-US" sz="1600" b="1" dirty="0">
                <a:latin typeface="Times New Roman" panose="02020603050405020304" pitchFamily="18" charset="0"/>
                <a:cs typeface="Times New Roman" panose="02020603050405020304" pitchFamily="18" charset="0"/>
              </a:rPr>
              <a:t>Introduction</a:t>
            </a:r>
          </a:p>
          <a:p>
            <a:r>
              <a:rPr lang="en-US" sz="1600" b="1" dirty="0">
                <a:latin typeface="Times New Roman" panose="02020603050405020304" pitchFamily="18" charset="0"/>
                <a:cs typeface="Times New Roman" panose="02020603050405020304" pitchFamily="18" charset="0"/>
              </a:rPr>
              <a:t>Primary objectives</a:t>
            </a:r>
          </a:p>
          <a:p>
            <a:r>
              <a:rPr lang="en-US" sz="1600" b="1" dirty="0">
                <a:latin typeface="Times New Roman" panose="02020603050405020304" pitchFamily="18" charset="0"/>
                <a:cs typeface="Times New Roman" panose="02020603050405020304" pitchFamily="18" charset="0"/>
              </a:rPr>
              <a:t>Collection </a:t>
            </a:r>
          </a:p>
          <a:p>
            <a:r>
              <a:rPr lang="en-US" sz="1600" b="1" dirty="0">
                <a:latin typeface="Times New Roman" panose="02020603050405020304" pitchFamily="18" charset="0"/>
                <a:cs typeface="Times New Roman" panose="02020603050405020304" pitchFamily="18" charset="0"/>
              </a:rPr>
              <a:t>Storage</a:t>
            </a:r>
          </a:p>
          <a:p>
            <a:r>
              <a:rPr lang="en-US" sz="1600" b="1" dirty="0">
                <a:latin typeface="Times New Roman" panose="02020603050405020304" pitchFamily="18" charset="0"/>
                <a:cs typeface="Times New Roman" panose="02020603050405020304" pitchFamily="18" charset="0"/>
              </a:rPr>
              <a:t>Processing</a:t>
            </a:r>
          </a:p>
          <a:p>
            <a:r>
              <a:rPr lang="en-US" sz="1600" b="1" dirty="0">
                <a:latin typeface="Times New Roman" panose="02020603050405020304" pitchFamily="18" charset="0"/>
                <a:cs typeface="Times New Roman" panose="02020603050405020304" pitchFamily="18" charset="0"/>
              </a:rPr>
              <a:t>Analysis</a:t>
            </a:r>
          </a:p>
          <a:p>
            <a:r>
              <a:rPr lang="en-US" sz="1600" b="1" dirty="0">
                <a:latin typeface="Times New Roman" panose="02020603050405020304" pitchFamily="18" charset="0"/>
                <a:cs typeface="Times New Roman" panose="02020603050405020304" pitchFamily="18" charset="0"/>
              </a:rPr>
              <a:t>Management</a:t>
            </a:r>
          </a:p>
          <a:p>
            <a:r>
              <a:rPr lang="en-US" sz="1600" b="1" dirty="0">
                <a:latin typeface="Times New Roman" panose="02020603050405020304" pitchFamily="18" charset="0"/>
                <a:cs typeface="Times New Roman" panose="02020603050405020304" pitchFamily="18" charset="0"/>
              </a:rPr>
              <a:t>References</a:t>
            </a:r>
          </a:p>
          <a:p>
            <a:endParaRPr lang="en-US" sz="1400" dirty="0"/>
          </a:p>
        </p:txBody>
      </p:sp>
      <p:sp>
        <p:nvSpPr>
          <p:cNvPr id="58" name="!!dot graphic">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4149" y="5775082"/>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dirty="0"/>
          </a:p>
        </p:txBody>
      </p:sp>
      <p:cxnSp>
        <p:nvCxnSpPr>
          <p:cNvPr id="59" name="!!Straight Connector">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51041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6236E70-6D3C-0204-E749-82BABFE94C0F}"/>
              </a:ext>
            </a:extLst>
          </p:cNvPr>
          <p:cNvSpPr>
            <a:spLocks noGrp="1"/>
          </p:cNvSpPr>
          <p:nvPr>
            <p:ph type="title"/>
          </p:nvPr>
        </p:nvSpPr>
        <p:spPr>
          <a:xfrm>
            <a:off x="803776" y="1336390"/>
            <a:ext cx="6190412" cy="1182927"/>
          </a:xfrm>
        </p:spPr>
        <p:txBody>
          <a:bodyPr anchor="b">
            <a:normAutofit/>
          </a:bodyPr>
          <a:lstStyle/>
          <a:p>
            <a:r>
              <a:rPr lang="en-US" sz="5400" dirty="0"/>
              <a:t>INTRODUCTION               </a:t>
            </a:r>
          </a:p>
        </p:txBody>
      </p:sp>
      <p:cxnSp>
        <p:nvCxnSpPr>
          <p:cNvPr id="28" name="!!Straight Connector">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483EF6A-623E-7F0E-8667-0A75698CB0DE}"/>
              </a:ext>
            </a:extLst>
          </p:cNvPr>
          <p:cNvSpPr>
            <a:spLocks noGrp="1"/>
          </p:cNvSpPr>
          <p:nvPr>
            <p:ph idx="1"/>
          </p:nvPr>
        </p:nvSpPr>
        <p:spPr>
          <a:xfrm>
            <a:off x="803776" y="2829330"/>
            <a:ext cx="6190412" cy="3344459"/>
          </a:xfrm>
        </p:spPr>
        <p:txBody>
          <a:bodyPr anchor="t">
            <a:normAutofit/>
          </a:bodyPr>
          <a:lstStyle/>
          <a:p>
            <a:r>
              <a:rPr lang="en-US" sz="2400" dirty="0">
                <a:latin typeface="Times New Roman" panose="02020603050405020304" pitchFamily="18" charset="0"/>
                <a:cs typeface="Times New Roman" panose="02020603050405020304" pitchFamily="18" charset="0"/>
              </a:rPr>
              <a:t>In considerations of comfort, safety, value preservation, and financial savings, apartment and house maintenance is essential. Renters and homeowners share responsibility for it, and legislative requirements guarantee adherence to the law and everyone's safety.</a:t>
            </a:r>
          </a:p>
        </p:txBody>
      </p:sp>
      <p:pic>
        <p:nvPicPr>
          <p:cNvPr id="5" name="Picture 4" descr="A group of houses with blueprints&#10;&#10;Description automatically generated">
            <a:extLst>
              <a:ext uri="{FF2B5EF4-FFF2-40B4-BE49-F238E27FC236}">
                <a16:creationId xmlns:a16="http://schemas.microsoft.com/office/drawing/2014/main" id="{1A9DED3F-61EA-8462-14D3-24C864E75417}"/>
              </a:ext>
            </a:extLst>
          </p:cNvPr>
          <p:cNvPicPr>
            <a:picLocks noChangeAspect="1"/>
          </p:cNvPicPr>
          <p:nvPr/>
        </p:nvPicPr>
        <p:blipFill rotWithShape="1">
          <a:blip r:embed="rId2">
            <a:extLst>
              <a:ext uri="{28A0092B-C50C-407E-A947-70E740481C1C}">
                <a14:useLocalDpi xmlns:a14="http://schemas.microsoft.com/office/drawing/2010/main" val="0"/>
              </a:ext>
            </a:extLst>
          </a:blip>
          <a:srcRect l="19204" r="25547" b="2"/>
          <a:stretch/>
        </p:blipFill>
        <p:spPr>
          <a:xfrm>
            <a:off x="7451965" y="1665519"/>
            <a:ext cx="4267645" cy="4267645"/>
          </a:xfrm>
          <a:custGeom>
            <a:avLst/>
            <a:gdLst/>
            <a:ahLst/>
            <a:cxnLst/>
            <a:rect l="l" t="t" r="r" b="b"/>
            <a:pathLst>
              <a:path w="2457864" h="2457864">
                <a:moveTo>
                  <a:pt x="1228932" y="0"/>
                </a:moveTo>
                <a:cubicBezTo>
                  <a:pt x="1907652" y="0"/>
                  <a:pt x="2457864" y="550212"/>
                  <a:pt x="2457864" y="1228932"/>
                </a:cubicBezTo>
                <a:cubicBezTo>
                  <a:pt x="2457864" y="1907652"/>
                  <a:pt x="1907652" y="2457864"/>
                  <a:pt x="1228932" y="2457864"/>
                </a:cubicBezTo>
                <a:cubicBezTo>
                  <a:pt x="550212" y="2457864"/>
                  <a:pt x="0" y="1907652"/>
                  <a:pt x="0" y="1228932"/>
                </a:cubicBezTo>
                <a:cubicBezTo>
                  <a:pt x="0" y="550212"/>
                  <a:pt x="550212" y="0"/>
                  <a:pt x="1228932" y="0"/>
                </a:cubicBezTo>
                <a:close/>
              </a:path>
            </a:pathLst>
          </a:custGeom>
        </p:spPr>
      </p:pic>
      <p:sp>
        <p:nvSpPr>
          <p:cNvPr id="30" name="!!plus graphic">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32" name="!!dot graphic">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470730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8FAB5-8559-D0BB-0727-8885CDCDD615}"/>
              </a:ext>
            </a:extLst>
          </p:cNvPr>
          <p:cNvSpPr>
            <a:spLocks noGrp="1"/>
          </p:cNvSpPr>
          <p:nvPr>
            <p:ph type="title"/>
          </p:nvPr>
        </p:nvSpPr>
        <p:spPr/>
        <p:txBody>
          <a:bodyPr/>
          <a:lstStyle/>
          <a:p>
            <a:r>
              <a:rPr lang="en-US" dirty="0"/>
              <a:t>PRIMARY OBJECTIVES</a:t>
            </a:r>
          </a:p>
        </p:txBody>
      </p:sp>
      <p:sp>
        <p:nvSpPr>
          <p:cNvPr id="3" name="Content Placeholder 2">
            <a:extLst>
              <a:ext uri="{FF2B5EF4-FFF2-40B4-BE49-F238E27FC236}">
                <a16:creationId xmlns:a16="http://schemas.microsoft.com/office/drawing/2014/main" id="{5779A26D-BED4-9ADA-8815-97AD48B86376}"/>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Enhance efficiency of apartment and home repair processes.</a:t>
            </a:r>
          </a:p>
          <a:p>
            <a:r>
              <a:rPr lang="en-US" b="0" i="0" dirty="0">
                <a:solidFill>
                  <a:srgbClr val="0D0D0D"/>
                </a:solidFill>
                <a:effectLst/>
                <a:latin typeface="Times New Roman" panose="02020603050405020304" pitchFamily="18" charset="0"/>
                <a:cs typeface="Times New Roman" panose="02020603050405020304" pitchFamily="18" charset="0"/>
              </a:rPr>
              <a:t>Improve infrastructure and equipment reliability.</a:t>
            </a:r>
          </a:p>
          <a:p>
            <a:r>
              <a:rPr lang="en-US" b="0" i="0" dirty="0">
                <a:solidFill>
                  <a:srgbClr val="0D0D0D"/>
                </a:solidFill>
                <a:effectLst/>
                <a:latin typeface="Times New Roman" panose="02020603050405020304" pitchFamily="18" charset="0"/>
                <a:cs typeface="Times New Roman" panose="02020603050405020304" pitchFamily="18" charset="0"/>
              </a:rPr>
              <a:t>Utilize data-driven insights to anticipate and prevent common issues.</a:t>
            </a:r>
          </a:p>
          <a:p>
            <a:r>
              <a:rPr lang="en-US" b="0" i="0" dirty="0">
                <a:solidFill>
                  <a:srgbClr val="0D0D0D"/>
                </a:solidFill>
                <a:effectLst/>
                <a:latin typeface="Times New Roman" panose="02020603050405020304" pitchFamily="18" charset="0"/>
                <a:cs typeface="Times New Roman" panose="02020603050405020304" pitchFamily="18" charset="0"/>
              </a:rPr>
              <a:t>Ensure safety and comfort for residents through timely maintenance.</a:t>
            </a:r>
          </a:p>
          <a:p>
            <a:endParaRPr lang="en-US" dirty="0"/>
          </a:p>
        </p:txBody>
      </p:sp>
    </p:spTree>
    <p:extLst>
      <p:ext uri="{BB962C8B-B14F-4D97-AF65-F5344CB8AC3E}">
        <p14:creationId xmlns:p14="http://schemas.microsoft.com/office/powerpoint/2010/main" val="2969261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0" name="Rectangle 1039">
            <a:extLst>
              <a:ext uri="{FF2B5EF4-FFF2-40B4-BE49-F238E27FC236}">
                <a16:creationId xmlns:a16="http://schemas.microsoft.com/office/drawing/2014/main" id="{330C0765-5A38-4A34-880C-9CC4C2E14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F3375B4-41A9-D4EC-6184-B270CDE28BC6}"/>
              </a:ext>
            </a:extLst>
          </p:cNvPr>
          <p:cNvSpPr>
            <a:spLocks noGrp="1"/>
          </p:cNvSpPr>
          <p:nvPr>
            <p:ph type="title"/>
          </p:nvPr>
        </p:nvSpPr>
        <p:spPr>
          <a:xfrm>
            <a:off x="646103" y="381935"/>
            <a:ext cx="5908006" cy="1700473"/>
          </a:xfrm>
        </p:spPr>
        <p:txBody>
          <a:bodyPr anchor="b">
            <a:normAutofit fontScale="90000"/>
          </a:bodyPr>
          <a:lstStyle/>
          <a:p>
            <a:r>
              <a:rPr lang="en-US" sz="6000" dirty="0"/>
              <a:t>DATA COLLECTION</a:t>
            </a:r>
          </a:p>
        </p:txBody>
      </p:sp>
      <p:sp>
        <p:nvSpPr>
          <p:cNvPr id="1041" name="Graphic 15">
            <a:extLst>
              <a:ext uri="{FF2B5EF4-FFF2-40B4-BE49-F238E27FC236}">
                <a16:creationId xmlns:a16="http://schemas.microsoft.com/office/drawing/2014/main" id="{B7DA268A-F88C-4936-8401-97C8C98610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83023" y="133796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3" name="Content Placeholder 2">
            <a:extLst>
              <a:ext uri="{FF2B5EF4-FFF2-40B4-BE49-F238E27FC236}">
                <a16:creationId xmlns:a16="http://schemas.microsoft.com/office/drawing/2014/main" id="{86337D8F-5BEE-C618-87DB-ABAD1116C54F}"/>
              </a:ext>
            </a:extLst>
          </p:cNvPr>
          <p:cNvSpPr>
            <a:spLocks noGrp="1"/>
          </p:cNvSpPr>
          <p:nvPr>
            <p:ph idx="1"/>
          </p:nvPr>
        </p:nvSpPr>
        <p:spPr>
          <a:xfrm>
            <a:off x="646103" y="2338466"/>
            <a:ext cx="6321380" cy="4002501"/>
          </a:xfrm>
        </p:spPr>
        <p:txBody>
          <a:bodyPr anchor="t">
            <a:normAutofit lnSpcReduction="10000"/>
          </a:bodyPr>
          <a:lstStyle/>
          <a:p>
            <a:pPr>
              <a:lnSpc>
                <a:spcPct val="120000"/>
              </a:lnSpc>
            </a:pPr>
            <a:r>
              <a:rPr lang="en-US" sz="1800" b="1" dirty="0">
                <a:latin typeface="Times New Roman" panose="02020603050405020304" pitchFamily="18" charset="0"/>
                <a:ea typeface="+mj-ea"/>
                <a:cs typeface="Times New Roman" panose="02020603050405020304" pitchFamily="18" charset="0"/>
              </a:rPr>
              <a:t>Our data sources : Three static datasets</a:t>
            </a:r>
          </a:p>
          <a:p>
            <a:pPr marL="0" indent="0">
              <a:lnSpc>
                <a:spcPct val="120000"/>
              </a:lnSpc>
              <a:buNone/>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1. Louisville Metro KY – Home Repair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Website: </a:t>
            </a:r>
            <a:r>
              <a:rPr lang="en-US" sz="1800" u="sng" dirty="0">
                <a:solidFill>
                  <a:srgbClr val="0563C1"/>
                </a:solidFill>
                <a:effectLst/>
                <a:latin typeface="Times New Roman" panose="02020603050405020304" pitchFamily="18" charset="0"/>
                <a:ea typeface="Times New Roman" panose="02020603050405020304" pitchFamily="18" charset="0"/>
                <a:cs typeface="Times New Roman" panose="02020603050405020304" pitchFamily="18" charset="0"/>
                <a:hlinkClick r:id="rId2"/>
              </a:rPr>
              <a:t>https://hub.arcgis.com/datasets/bee1d8b1ef1c44db82d696bc1d63e369_0/explore</a:t>
            </a:r>
            <a:endParaRPr lang="en-US" sz="1800" u="sng" dirty="0">
              <a:solidFill>
                <a:srgbClr val="0563C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R="0" indent="0">
              <a:spcBef>
                <a:spcPts val="0"/>
              </a:spcBef>
              <a:spcAft>
                <a:spcPts val="0"/>
              </a:spcAft>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2. </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Property Maintenance Data</a:t>
            </a:r>
            <a:b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website:</a:t>
            </a:r>
            <a:b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hlinkClick r:id="rId3"/>
              </a:rPr>
              <a:t>https://www.phoenixopendata.com/dataset/property-maintenance-data</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t>
            </a:r>
          </a:p>
          <a:p>
            <a:pPr marR="0" indent="0">
              <a:spcBef>
                <a:spcPts val="0"/>
              </a:spcBef>
              <a:spcAft>
                <a:spcPts val="0"/>
              </a:spcAft>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3.</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Individual Assistance Housing Registrants - Large Disasters (NEMIS)</a:t>
            </a:r>
            <a:b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website:</a:t>
            </a:r>
            <a:b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https://catalog.data.gov/dataset/individual-assistance-housing-registrants-large-disasters-nemis</a:t>
            </a:r>
            <a:b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b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20000"/>
              </a:lnSpc>
            </a:pPr>
            <a:endParaRPr lang="en-US" sz="1800" b="1" dirty="0">
              <a:latin typeface="Times New Roman" panose="02020603050405020304" pitchFamily="18" charset="0"/>
              <a:ea typeface="+mj-ea"/>
              <a:cs typeface="Times New Roman" panose="02020603050405020304" pitchFamily="18" charset="0"/>
            </a:endParaRPr>
          </a:p>
        </p:txBody>
      </p:sp>
      <p:pic>
        <p:nvPicPr>
          <p:cNvPr id="1026" name="Picture 2" descr="Image result for Importance of Data Collection">
            <a:extLst>
              <a:ext uri="{FF2B5EF4-FFF2-40B4-BE49-F238E27FC236}">
                <a16:creationId xmlns:a16="http://schemas.microsoft.com/office/drawing/2014/main" id="{26A0AB31-FE56-C526-8482-64A4C349F63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33689" b="1"/>
          <a:stretch/>
        </p:blipFill>
        <p:spPr bwMode="auto">
          <a:xfrm>
            <a:off x="6974603" y="1484755"/>
            <a:ext cx="4002501" cy="4002501"/>
          </a:xfrm>
          <a:custGeom>
            <a:avLst/>
            <a:gdLst/>
            <a:ahLst/>
            <a:cxnLst/>
            <a:rect l="l" t="t" r="r" b="b"/>
            <a:pathLst>
              <a:path w="2509736" h="2509736">
                <a:moveTo>
                  <a:pt x="1254868" y="0"/>
                </a:moveTo>
                <a:cubicBezTo>
                  <a:pt x="1947912" y="0"/>
                  <a:pt x="2509736" y="561824"/>
                  <a:pt x="2509736" y="1254868"/>
                </a:cubicBezTo>
                <a:cubicBezTo>
                  <a:pt x="2509736" y="1947912"/>
                  <a:pt x="1947912" y="2509736"/>
                  <a:pt x="1254868" y="2509736"/>
                </a:cubicBezTo>
                <a:cubicBezTo>
                  <a:pt x="561824" y="2509736"/>
                  <a:pt x="0" y="1947912"/>
                  <a:pt x="0" y="1254868"/>
                </a:cubicBezTo>
                <a:cubicBezTo>
                  <a:pt x="0" y="561824"/>
                  <a:pt x="561824" y="0"/>
                  <a:pt x="1254868" y="0"/>
                </a:cubicBezTo>
                <a:close/>
              </a:path>
            </a:pathLst>
          </a:custGeom>
          <a:noFill/>
          <a:extLst>
            <a:ext uri="{909E8E84-426E-40DD-AFC4-6F175D3DCCD1}">
              <a14:hiddenFill xmlns:a14="http://schemas.microsoft.com/office/drawing/2010/main">
                <a:solidFill>
                  <a:srgbClr val="FFFFFF"/>
                </a:solidFill>
              </a14:hiddenFill>
            </a:ext>
          </a:extLst>
        </p:spPr>
      </p:pic>
      <p:sp>
        <p:nvSpPr>
          <p:cNvPr id="1042" name="Graphic 14">
            <a:extLst>
              <a:ext uri="{FF2B5EF4-FFF2-40B4-BE49-F238E27FC236}">
                <a16:creationId xmlns:a16="http://schemas.microsoft.com/office/drawing/2014/main" id="{2E48EAB8-CD1C-4BF5-A92C-BA11919E6E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41803" y="156726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043" name="Graphic 16">
            <a:extLst>
              <a:ext uri="{FF2B5EF4-FFF2-40B4-BE49-F238E27FC236}">
                <a16:creationId xmlns:a16="http://schemas.microsoft.com/office/drawing/2014/main" id="{F66F957D-AE64-4187-90D7-B24F1CC27F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67483" y="2082408"/>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cxnSp>
        <p:nvCxnSpPr>
          <p:cNvPr id="1039" name="Straight Connector 1038">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0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45490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DBF2F9D-983F-4E90-827D-5A23216DEA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EB0218A-7CD5-B44E-585F-442092B6A96B}"/>
              </a:ext>
            </a:extLst>
          </p:cNvPr>
          <p:cNvSpPr>
            <a:spLocks noGrp="1"/>
          </p:cNvSpPr>
          <p:nvPr>
            <p:ph type="title"/>
          </p:nvPr>
        </p:nvSpPr>
        <p:spPr>
          <a:xfrm>
            <a:off x="5846617" y="381935"/>
            <a:ext cx="5366040" cy="2344840"/>
          </a:xfrm>
        </p:spPr>
        <p:txBody>
          <a:bodyPr anchor="b">
            <a:normAutofit/>
          </a:bodyPr>
          <a:lstStyle/>
          <a:p>
            <a:r>
              <a:rPr lang="en-US" sz="5100" b="1" dirty="0"/>
              <a:t>Data Processing:</a:t>
            </a:r>
            <a:br>
              <a:rPr lang="en-US" sz="5100" b="1" dirty="0"/>
            </a:br>
            <a:endParaRPr lang="en-US" sz="5100" dirty="0"/>
          </a:p>
        </p:txBody>
      </p:sp>
      <p:sp>
        <p:nvSpPr>
          <p:cNvPr id="11"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9609"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4"/>
          </a:solidFill>
          <a:ln w="776" cap="flat">
            <a:noFill/>
            <a:prstDash val="solid"/>
            <a:miter/>
          </a:ln>
        </p:spPr>
        <p:txBody>
          <a:bodyPr rtlCol="0" anchor="ctr"/>
          <a:lstStyle/>
          <a:p>
            <a:endParaRPr lang="en-US" dirty="0"/>
          </a:p>
        </p:txBody>
      </p:sp>
      <p:sp>
        <p:nvSpPr>
          <p:cNvPr id="13"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96116"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4"/>
          </a:solidFill>
          <a:ln w="516" cap="flat">
            <a:noFill/>
            <a:prstDash val="solid"/>
            <a:miter/>
          </a:ln>
        </p:spPr>
        <p:txBody>
          <a:bodyPr rtlCol="0" anchor="ctr"/>
          <a:lstStyle/>
          <a:p>
            <a:endParaRPr lang="en-US" dirty="0"/>
          </a:p>
        </p:txBody>
      </p:sp>
      <p:sp>
        <p:nvSpPr>
          <p:cNvPr id="15"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2748"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4"/>
          </a:solidFill>
          <a:ln w="751" cap="flat">
            <a:noFill/>
            <a:prstDash val="solid"/>
            <a:miter/>
          </a:ln>
        </p:spPr>
        <p:txBody>
          <a:bodyPr rtlCol="0" anchor="ctr"/>
          <a:lstStyle/>
          <a:p>
            <a:endParaRPr lang="en-US" dirty="0"/>
          </a:p>
        </p:txBody>
      </p:sp>
      <p:pic>
        <p:nvPicPr>
          <p:cNvPr id="4" name="Picture 2" descr="Image result for data processing">
            <a:extLst>
              <a:ext uri="{FF2B5EF4-FFF2-40B4-BE49-F238E27FC236}">
                <a16:creationId xmlns:a16="http://schemas.microsoft.com/office/drawing/2014/main" id="{1D10540E-0D97-CC90-D3A8-BA653E18B9F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9565" r="5919"/>
          <a:stretch/>
        </p:blipFill>
        <p:spPr bwMode="auto">
          <a:xfrm>
            <a:off x="838200" y="1829682"/>
            <a:ext cx="4302904" cy="4302904"/>
          </a:xfrm>
          <a:custGeom>
            <a:avLst/>
            <a:gdLst/>
            <a:ahLst/>
            <a:cxnLst/>
            <a:rect l="l" t="t" r="r" b="b"/>
            <a:pathLst>
              <a:path w="2242226" h="2242226">
                <a:moveTo>
                  <a:pt x="1121113" y="0"/>
                </a:moveTo>
                <a:cubicBezTo>
                  <a:pt x="1740287" y="0"/>
                  <a:pt x="2242226" y="501939"/>
                  <a:pt x="2242226" y="1121113"/>
                </a:cubicBezTo>
                <a:cubicBezTo>
                  <a:pt x="2242226" y="1740287"/>
                  <a:pt x="1740287" y="2242226"/>
                  <a:pt x="1121113" y="2242226"/>
                </a:cubicBezTo>
                <a:cubicBezTo>
                  <a:pt x="501939" y="2242226"/>
                  <a:pt x="0" y="1740287"/>
                  <a:pt x="0" y="1121113"/>
                </a:cubicBezTo>
                <a:cubicBezTo>
                  <a:pt x="0" y="501939"/>
                  <a:pt x="501939" y="0"/>
                  <a:pt x="1121113" y="0"/>
                </a:cubicBezTo>
                <a:close/>
              </a:path>
            </a:pathLst>
          </a:cu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AB8660E2-2953-33B3-43F0-004473A12558}"/>
              </a:ext>
            </a:extLst>
          </p:cNvPr>
          <p:cNvSpPr>
            <a:spLocks noGrp="1"/>
          </p:cNvSpPr>
          <p:nvPr>
            <p:ph idx="1"/>
          </p:nvPr>
        </p:nvSpPr>
        <p:spPr>
          <a:xfrm>
            <a:off x="5846617" y="2588217"/>
            <a:ext cx="5366041" cy="3396449"/>
          </a:xfrm>
        </p:spPr>
        <p:txBody>
          <a:bodyPr anchor="t">
            <a:normAutofit/>
          </a:bodyPr>
          <a:lstStyle/>
          <a:p>
            <a:pPr marL="0" indent="0">
              <a:buNone/>
            </a:pPr>
            <a:r>
              <a:rPr lang="en-US" sz="2400" dirty="0"/>
              <a:t>The collected data is the raw one and by using the Open Refine tool we cleaned the data </a:t>
            </a:r>
          </a:p>
          <a:p>
            <a:pPr marL="0" indent="0">
              <a:buNone/>
            </a:pPr>
            <a:r>
              <a:rPr lang="en-US" sz="2400" dirty="0"/>
              <a:t>We have addressed issues with missing values, null entries, and duplicates, thereby enhancing the data's readability and processability</a:t>
            </a:r>
            <a:r>
              <a:rPr lang="en-US" sz="1800" dirty="0"/>
              <a:t>.</a:t>
            </a:r>
          </a:p>
          <a:p>
            <a:endParaRPr lang="en-US" sz="1800" dirty="0"/>
          </a:p>
        </p:txBody>
      </p:sp>
      <p:cxnSp>
        <p:nvCxnSpPr>
          <p:cNvPr id="17" name="Straight Connector 16">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68377"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0107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18E48-D77C-A699-C851-9B7DB679A28D}"/>
              </a:ext>
            </a:extLst>
          </p:cNvPr>
          <p:cNvSpPr>
            <a:spLocks noGrp="1"/>
          </p:cNvSpPr>
          <p:nvPr>
            <p:ph type="title"/>
          </p:nvPr>
        </p:nvSpPr>
        <p:spPr/>
        <p:txBody>
          <a:bodyPr/>
          <a:lstStyle/>
          <a:p>
            <a:r>
              <a:rPr lang="en-US" dirty="0"/>
              <a:t>Open Refine</a:t>
            </a:r>
          </a:p>
        </p:txBody>
      </p:sp>
      <p:pic>
        <p:nvPicPr>
          <p:cNvPr id="7" name="Content Placeholder 6" descr="A screenshot of a computer&#10;&#10;Description automatically generated">
            <a:extLst>
              <a:ext uri="{FF2B5EF4-FFF2-40B4-BE49-F238E27FC236}">
                <a16:creationId xmlns:a16="http://schemas.microsoft.com/office/drawing/2014/main" id="{BB0F5A03-0800-4BCE-C68D-C07478208C4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1301137" y="1825625"/>
            <a:ext cx="9589725"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44327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05" name="Rectangle 3104">
            <a:extLst>
              <a:ext uri="{FF2B5EF4-FFF2-40B4-BE49-F238E27FC236}">
                <a16:creationId xmlns:a16="http://schemas.microsoft.com/office/drawing/2014/main" id="{D9A7F3BF-8763-4074-AD77-92790AF314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D01A433-3583-3F98-0DC5-09C08E97E994}"/>
              </a:ext>
            </a:extLst>
          </p:cNvPr>
          <p:cNvSpPr>
            <a:spLocks noGrp="1"/>
          </p:cNvSpPr>
          <p:nvPr>
            <p:ph type="title"/>
          </p:nvPr>
        </p:nvSpPr>
        <p:spPr>
          <a:xfrm>
            <a:off x="1188069" y="381935"/>
            <a:ext cx="5366040" cy="2344840"/>
          </a:xfrm>
        </p:spPr>
        <p:txBody>
          <a:bodyPr anchor="b">
            <a:normAutofit/>
          </a:bodyPr>
          <a:lstStyle/>
          <a:p>
            <a:r>
              <a:rPr lang="en-US" sz="6600" dirty="0"/>
              <a:t>Data Storage</a:t>
            </a:r>
          </a:p>
        </p:txBody>
      </p:sp>
      <p:cxnSp>
        <p:nvCxnSpPr>
          <p:cNvPr id="3107" name="!!Straight Connector">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50E0464-7A2F-A87D-7300-ABB2A9D812D9}"/>
              </a:ext>
            </a:extLst>
          </p:cNvPr>
          <p:cNvSpPr>
            <a:spLocks noGrp="1"/>
          </p:cNvSpPr>
          <p:nvPr>
            <p:ph idx="1"/>
          </p:nvPr>
        </p:nvSpPr>
        <p:spPr>
          <a:xfrm>
            <a:off x="1188069" y="3175552"/>
            <a:ext cx="5366041" cy="2809114"/>
          </a:xfrm>
        </p:spPr>
        <p:txBody>
          <a:bodyPr anchor="t">
            <a:normAutofit fontScale="92500"/>
          </a:bodyPr>
          <a:lstStyle/>
          <a:p>
            <a:r>
              <a:rPr lang="en-US" dirty="0"/>
              <a:t>The processed data is securely held in Google Cloud Platform through the creation of storage buckets, ensuring straightforward access and retrieval throughout the duration of the project.</a:t>
            </a:r>
          </a:p>
        </p:txBody>
      </p:sp>
      <p:pic>
        <p:nvPicPr>
          <p:cNvPr id="3074" name="Picture 2" descr="Image result for data storage step  images">
            <a:extLst>
              <a:ext uri="{FF2B5EF4-FFF2-40B4-BE49-F238E27FC236}">
                <a16:creationId xmlns:a16="http://schemas.microsoft.com/office/drawing/2014/main" id="{6E7BD0B5-3496-7917-B65A-F994A97C364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795" r="12258" b="1"/>
          <a:stretch/>
        </p:blipFill>
        <p:spPr bwMode="auto">
          <a:xfrm>
            <a:off x="7186482" y="1242528"/>
            <a:ext cx="4167318" cy="4167318"/>
          </a:xfrm>
          <a:custGeom>
            <a:avLst/>
            <a:gdLst/>
            <a:ahLst/>
            <a:cxnLst/>
            <a:rect l="l" t="t" r="r" b="b"/>
            <a:pathLst>
              <a:path w="2242226" h="2242226">
                <a:moveTo>
                  <a:pt x="1121113" y="0"/>
                </a:moveTo>
                <a:cubicBezTo>
                  <a:pt x="1740287" y="0"/>
                  <a:pt x="2242226" y="501939"/>
                  <a:pt x="2242226" y="1121113"/>
                </a:cubicBezTo>
                <a:cubicBezTo>
                  <a:pt x="2242226" y="1740287"/>
                  <a:pt x="1740287" y="2242226"/>
                  <a:pt x="1121113" y="2242226"/>
                </a:cubicBezTo>
                <a:cubicBezTo>
                  <a:pt x="501939" y="2242226"/>
                  <a:pt x="0" y="1740287"/>
                  <a:pt x="0" y="1121113"/>
                </a:cubicBezTo>
                <a:cubicBezTo>
                  <a:pt x="0" y="501939"/>
                  <a:pt x="501939" y="0"/>
                  <a:pt x="1121113" y="0"/>
                </a:cubicBezTo>
                <a:close/>
              </a:path>
            </a:pathLst>
          </a:custGeom>
          <a:noFill/>
          <a:extLst>
            <a:ext uri="{909E8E84-426E-40DD-AFC4-6F175D3DCCD1}">
              <a14:hiddenFill xmlns:a14="http://schemas.microsoft.com/office/drawing/2010/main">
                <a:solidFill>
                  <a:srgbClr val="FFFFFF"/>
                </a:solidFill>
              </a14:hiddenFill>
            </a:ext>
          </a:extLst>
        </p:spPr>
      </p:pic>
      <p:sp>
        <p:nvSpPr>
          <p:cNvPr id="3109" name="!!plus graphic">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01652" y="1106003"/>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4"/>
          </a:solidFill>
          <a:ln w="776" cap="flat">
            <a:noFill/>
            <a:prstDash val="solid"/>
            <a:miter/>
          </a:ln>
        </p:spPr>
        <p:txBody>
          <a:bodyPr rtlCol="0" anchor="ctr"/>
          <a:lstStyle/>
          <a:p>
            <a:endParaRPr lang="en-US" dirty="0"/>
          </a:p>
        </p:txBody>
      </p:sp>
      <p:sp>
        <p:nvSpPr>
          <p:cNvPr id="3111" name="!!dot graphic">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44234" y="1388856"/>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4"/>
          </a:solidFill>
          <a:ln w="516" cap="flat">
            <a:noFill/>
            <a:prstDash val="solid"/>
            <a:miter/>
          </a:ln>
        </p:spPr>
        <p:txBody>
          <a:bodyPr rtlCol="0" anchor="ctr"/>
          <a:lstStyle/>
          <a:p>
            <a:endParaRPr lang="en-US" dirty="0"/>
          </a:p>
        </p:txBody>
      </p:sp>
      <p:sp>
        <p:nvSpPr>
          <p:cNvPr id="3113" name="!!circle graphic">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6781" y="4876208"/>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4"/>
          </a:solidFill>
          <a:ln w="751" cap="flat">
            <a:noFill/>
            <a:prstDash val="solid"/>
            <a:miter/>
          </a:ln>
        </p:spPr>
        <p:txBody>
          <a:bodyPr rtlCol="0" anchor="ctr"/>
          <a:lstStyle/>
          <a:p>
            <a:endParaRPr lang="en-US" dirty="0"/>
          </a:p>
        </p:txBody>
      </p:sp>
    </p:spTree>
    <p:extLst>
      <p:ext uri="{BB962C8B-B14F-4D97-AF65-F5344CB8AC3E}">
        <p14:creationId xmlns:p14="http://schemas.microsoft.com/office/powerpoint/2010/main" val="1499111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screenshot of a computer&#10;&#10;Description automatically generated">
            <a:extLst>
              <a:ext uri="{FF2B5EF4-FFF2-40B4-BE49-F238E27FC236}">
                <a16:creationId xmlns:a16="http://schemas.microsoft.com/office/drawing/2014/main" id="{9C5816C6-ABE2-A2B0-B2B2-F6C65DE066F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630621"/>
            <a:ext cx="10515600" cy="5862254"/>
          </a:xfrm>
        </p:spPr>
      </p:pic>
    </p:spTree>
    <p:extLst>
      <p:ext uri="{BB962C8B-B14F-4D97-AF65-F5344CB8AC3E}">
        <p14:creationId xmlns:p14="http://schemas.microsoft.com/office/powerpoint/2010/main" val="2040561389"/>
      </p:ext>
    </p:extLst>
  </p:cSld>
  <p:clrMapOvr>
    <a:masterClrMapping/>
  </p:clrMapOvr>
</p:sld>
</file>

<file path=ppt/theme/theme1.xml><?xml version="1.0" encoding="utf-8"?>
<a:theme xmlns:a="http://schemas.openxmlformats.org/drawingml/2006/main" name="GradientVTI">
  <a:themeElements>
    <a:clrScheme name="Office">
      <a:dk1>
        <a:srgbClr val="000000"/>
      </a:dk1>
      <a:lt1>
        <a:srgbClr val="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VTI" id="{605F9078-86F9-4258-A3E1-F8EFF02AE8CC}" vid="{4848699B-BB01-41E3-9EC4-3D97DFE5292B}"/>
    </a:ext>
  </a:extLst>
</a:theme>
</file>

<file path=docProps/app.xml><?xml version="1.0" encoding="utf-8"?>
<Properties xmlns="http://schemas.openxmlformats.org/officeDocument/2006/extended-properties" xmlns:vt="http://schemas.openxmlformats.org/officeDocument/2006/docPropsVTypes">
  <TotalTime>264</TotalTime>
  <Words>494</Words>
  <Application>Microsoft Office PowerPoint</Application>
  <PresentationFormat>Widescreen</PresentationFormat>
  <Paragraphs>51</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Söhne</vt:lpstr>
      <vt:lpstr>Times New Roman</vt:lpstr>
      <vt:lpstr>Univers</vt:lpstr>
      <vt:lpstr>GradientVTI</vt:lpstr>
      <vt:lpstr>Apartment, and home repairs ,infrastructure and equipment issues</vt:lpstr>
      <vt:lpstr>An In-depth Analysis of Maintenance for Owned and Rented Properties</vt:lpstr>
      <vt:lpstr>INTRODUCTION               </vt:lpstr>
      <vt:lpstr>PRIMARY OBJECTIVES</vt:lpstr>
      <vt:lpstr>DATA COLLECTION</vt:lpstr>
      <vt:lpstr>Data Processing: </vt:lpstr>
      <vt:lpstr>Open Refine</vt:lpstr>
      <vt:lpstr>Data Storage</vt:lpstr>
      <vt:lpstr>PowerPoint Presentation</vt:lpstr>
      <vt:lpstr>Data Management</vt:lpstr>
      <vt:lpstr>MANAGEMENT</vt:lpstr>
      <vt:lpstr>PowerPoint Presentation</vt:lpstr>
      <vt:lpstr>.Big query</vt:lpstr>
      <vt:lpstr>Video</vt:lpstr>
      <vt:lpstr>Spark SQL</vt:lpstr>
      <vt:lpstr>Hive</vt:lpstr>
      <vt:lpstr>Conclusion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Apartment,and homerepairs ,infrastructure and equipment issues</dc:title>
  <dc:creator>Group 7</dc:creator>
  <cp:lastModifiedBy>Nomula, Sai Lakshmi Lohitha</cp:lastModifiedBy>
  <cp:revision>28</cp:revision>
  <dcterms:created xsi:type="dcterms:W3CDTF">2024-04-29T03:04:39Z</dcterms:created>
  <dcterms:modified xsi:type="dcterms:W3CDTF">2024-04-30T18:09:15Z</dcterms:modified>
</cp:coreProperties>
</file>