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"/>
  </p:notesMasterIdLst>
  <p:sldIdLst>
    <p:sldId id="264" r:id="rId2"/>
    <p:sldId id="299" r:id="rId3"/>
    <p:sldId id="300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6600"/>
    <a:srgbClr val="660066"/>
    <a:srgbClr val="F23A80"/>
    <a:srgbClr val="D3A5C4"/>
    <a:srgbClr val="8A7DE9"/>
    <a:srgbClr val="F781D5"/>
    <a:srgbClr val="7DE1EB"/>
    <a:srgbClr val="B3CC58"/>
    <a:srgbClr val="3BC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056" autoAdjust="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50300-26FD-4E02-BCF5-0CC5A7A56E5F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D0086-001F-4921-9595-A12B2DE0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BF671-33A6-433C-A45D-FF87C8C76A76}" type="datetimeFigureOut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179A1-5200-42D1-B345-FEADFDBB7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7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EC010-5434-405E-88B2-E7A72A93018C}" type="datetimeFigureOut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FC1D1-0E2F-412E-AC75-F2D6D3D5A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C02A2-B247-4B2D-AC63-A65E3DB681D5}" type="datetimeFigureOut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FDB9C-96C1-499F-A9C6-9C0C230A5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6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679" tIns="34339" rIns="68679" bIns="34339" rtlCol="0" anchor="ctr"/>
          <a:lstStyle/>
          <a:p>
            <a:pPr algn="ctr"/>
            <a:endParaRPr lang="en-US" sz="1800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464" y="3752626"/>
            <a:ext cx="6416675" cy="7760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5184" y="3072837"/>
            <a:ext cx="671254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defRPr lang="en-US" sz="45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749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924313" y="3956413"/>
            <a:ext cx="6712681" cy="457323"/>
          </a:xfrm>
          <a:prstGeom prst="rect">
            <a:avLst/>
          </a:prstGeom>
          <a:noFill/>
          <a:ln>
            <a:noFill/>
          </a:ln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563"/>
              </a:spcBef>
              <a:buNone/>
              <a:defRPr sz="2125" cap="none" spc="-38" baseline="0">
                <a:solidFill>
                  <a:schemeClr val="tx1"/>
                </a:solidFill>
              </a:defRPr>
            </a:lvl1pPr>
            <a:lvl2pPr marL="342879" indent="0">
              <a:buNone/>
              <a:defRPr sz="1813" cap="all" baseline="0">
                <a:solidFill>
                  <a:schemeClr val="accent2"/>
                </a:solidFill>
              </a:defRPr>
            </a:lvl2pPr>
            <a:lvl3pPr marL="685757" indent="0">
              <a:buNone/>
              <a:defRPr sz="1813" cap="all" baseline="0">
                <a:solidFill>
                  <a:schemeClr val="accent2"/>
                </a:solidFill>
              </a:defRPr>
            </a:lvl3pPr>
            <a:lvl4pPr marL="1028633" indent="0">
              <a:buNone/>
              <a:defRPr sz="1813" cap="all" baseline="0">
                <a:solidFill>
                  <a:schemeClr val="accent2"/>
                </a:solidFill>
              </a:defRPr>
            </a:lvl4pPr>
            <a:lvl5pPr marL="1371511" indent="0">
              <a:buNone/>
              <a:defRPr sz="1813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924312" y="4940670"/>
            <a:ext cx="6695053" cy="650875"/>
          </a:xfrm>
          <a:prstGeom prst="rect">
            <a:avLst/>
          </a:prstGeom>
          <a:noFill/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563"/>
              </a:spcBef>
              <a:buNone/>
              <a:defRPr sz="1875" cap="none" spc="-38" baseline="0">
                <a:solidFill>
                  <a:schemeClr val="accent2"/>
                </a:solidFill>
              </a:defRPr>
            </a:lvl1pPr>
            <a:lvl2pPr marL="342879" indent="0">
              <a:buNone/>
              <a:defRPr sz="1500" cap="all" baseline="0">
                <a:solidFill>
                  <a:schemeClr val="accent2"/>
                </a:solidFill>
              </a:defRPr>
            </a:lvl2pPr>
            <a:lvl3pPr marL="685757" indent="0">
              <a:buNone/>
              <a:defRPr sz="1500" cap="all" baseline="0">
                <a:solidFill>
                  <a:schemeClr val="accent2"/>
                </a:solidFill>
              </a:defRPr>
            </a:lvl3pPr>
            <a:lvl4pPr marL="1028633" indent="0">
              <a:buNone/>
              <a:defRPr sz="1500" cap="all" baseline="0">
                <a:solidFill>
                  <a:schemeClr val="accent2"/>
                </a:solidFill>
              </a:defRPr>
            </a:lvl4pPr>
            <a:lvl5pPr marL="1371511" indent="0">
              <a:buNone/>
              <a:defRPr sz="15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 descr="juniper_cmyk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4692" y="360080"/>
            <a:ext cx="1900832" cy="51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5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AB4B3-EACA-444F-B9A1-F926CDBC2154}" type="datetimeFigureOut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42F29-F166-45D4-A258-4A847A621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65DFF-2B46-4AD7-8F49-F84F642FA9A1}" type="datetimeFigureOut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468A9-704C-41E7-9C19-8377C5EAD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9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335E9-153B-4965-A606-A40C76A5F9FB}" type="datetimeFigureOut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C73D5-DD44-4EC3-A205-FF11AAE4C1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5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64D19-712F-4D04-8300-DBC3D6677CFE}" type="datetimeFigureOut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5CA2B-DAF9-4550-A3BE-4CCBB9B96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8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79E89-CED4-45DC-A2B9-CD91BC4F1EEF}" type="datetimeFigureOut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2C2E8-4658-4B70-9DBE-F0FA2AA9E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9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00FC0-B395-435D-84D0-9B02ED41A2AC}" type="datetimeFigureOut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B4CFD-DB14-4216-9A5E-0EDF364BB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0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0C91C-3882-4534-B516-11DC7392BE06}" type="datetimeFigureOut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75BAA-7B6E-49D8-A002-1997010F9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7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D5A60-B748-4B60-82D4-16EAAA09C34F}" type="datetimeFigureOut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BD56F-5093-4C04-B6E4-D0D49CF1D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7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4ADE1F-2D30-455A-A57C-3E2288323DED}" type="datetimeFigureOut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C9E3D21-1C0F-45A4-AE69-44F3D342E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6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840" y="3005303"/>
            <a:ext cx="8390114" cy="628634"/>
          </a:xfrm>
        </p:spPr>
        <p:txBody>
          <a:bodyPr/>
          <a:lstStyle/>
          <a:p>
            <a:pPr algn="l"/>
            <a:r>
              <a:rPr lang="en-US" sz="4300" b="1" dirty="0" smtClean="0">
                <a:solidFill>
                  <a:srgbClr val="000090"/>
                </a:solidFill>
              </a:rPr>
              <a:t>Elastic</a:t>
            </a:r>
            <a:endParaRPr lang="en-US" sz="4300" b="1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95840" y="4004039"/>
            <a:ext cx="5034511" cy="386987"/>
          </a:xfrm>
        </p:spPr>
        <p:txBody>
          <a:bodyPr/>
          <a:lstStyle/>
          <a:p>
            <a:r>
              <a:rPr lang="en-US" dirty="0" smtClean="0"/>
              <a:t>Aug 7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1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38553" y="243016"/>
            <a:ext cx="10703169" cy="715962"/>
          </a:xfrm>
        </p:spPr>
        <p:txBody>
          <a:bodyPr/>
          <a:lstStyle/>
          <a:p>
            <a:r>
              <a:rPr lang="en-US" sz="4300" u="sng" dirty="0" smtClean="0">
                <a:latin typeface="Calibri Light" panose="020F0302020204030204" pitchFamily="34" charset="0"/>
              </a:rPr>
              <a:t>Elastic Stack &amp; Extra Pack</a:t>
            </a:r>
            <a:endParaRPr lang="en-US" sz="4300" u="sng" dirty="0">
              <a:latin typeface="Calibri Light" panose="020F03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2234" y="232144"/>
            <a:ext cx="11608420" cy="6477000"/>
          </a:xfrm>
          <a:prstGeom prst="roundRect">
            <a:avLst>
              <a:gd name="adj" fmla="val 50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hlinkClick r:id="" action="ppaction://noaction"/>
          </p:cNvPr>
          <p:cNvSpPr txBox="1"/>
          <p:nvPr/>
        </p:nvSpPr>
        <p:spPr>
          <a:xfrm>
            <a:off x="7523542" y="3649395"/>
            <a:ext cx="9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15" y="1234565"/>
            <a:ext cx="10058400" cy="501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38553" y="243016"/>
            <a:ext cx="10703169" cy="715962"/>
          </a:xfrm>
        </p:spPr>
        <p:txBody>
          <a:bodyPr/>
          <a:lstStyle/>
          <a:p>
            <a:r>
              <a:rPr lang="en-US" sz="4300" u="sng" dirty="0" smtClean="0">
                <a:latin typeface="Calibri Light" panose="020F0302020204030204" pitchFamily="34" charset="0"/>
              </a:rPr>
              <a:t>Elastic Search Cluster</a:t>
            </a:r>
            <a:endParaRPr lang="en-US" sz="4300" u="sng" dirty="0">
              <a:latin typeface="Calibri Light" panose="020F03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2234" y="232144"/>
            <a:ext cx="11608420" cy="6477000"/>
          </a:xfrm>
          <a:prstGeom prst="roundRect">
            <a:avLst>
              <a:gd name="adj" fmla="val 50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hlinkClick r:id="" action="ppaction://noaction"/>
          </p:cNvPr>
          <p:cNvSpPr txBox="1"/>
          <p:nvPr/>
        </p:nvSpPr>
        <p:spPr>
          <a:xfrm>
            <a:off x="7523542" y="3649395"/>
            <a:ext cx="9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26" y="1082688"/>
            <a:ext cx="8743463" cy="52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876800" y="2438401"/>
            <a:ext cx="2592388" cy="1102519"/>
          </a:xfrm>
        </p:spPr>
        <p:txBody>
          <a:bodyPr/>
          <a:lstStyle/>
          <a:p>
            <a:r>
              <a:rPr lang="en-US" sz="4000" dirty="0">
                <a:solidFill>
                  <a:srgbClr val="222F44"/>
                </a:solidFill>
              </a:rPr>
              <a:t>Thank You!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52400"/>
            <a:ext cx="8458200" cy="6172200"/>
          </a:xfrm>
          <a:prstGeom prst="roundRect">
            <a:avLst>
              <a:gd name="adj" fmla="val 50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48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5930</TotalTime>
  <Words>16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Elastic</vt:lpstr>
      <vt:lpstr>Elastic Stack &amp; Extra Pack</vt:lpstr>
      <vt:lpstr>Elastic Search Cluster</vt:lpstr>
      <vt:lpstr>Thank You!</vt:lpstr>
    </vt:vector>
  </TitlesOfParts>
  <Company>Juniper Networks,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ICVS</dc:title>
  <dc:creator>Faisal Khan</dc:creator>
  <cp:keywords>ICVS;sastry</cp:keywords>
  <cp:lastModifiedBy>Sastry K V S R</cp:lastModifiedBy>
  <cp:revision>218</cp:revision>
  <dcterms:created xsi:type="dcterms:W3CDTF">2017-05-31T17:29:50Z</dcterms:created>
  <dcterms:modified xsi:type="dcterms:W3CDTF">2017-08-07T06:55:53Z</dcterms:modified>
</cp:coreProperties>
</file>